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702" r:id="rId1"/>
  </p:sldMasterIdLst>
  <p:notesMasterIdLst>
    <p:notesMasterId r:id="rId39"/>
  </p:notesMasterIdLst>
  <p:sldIdLst>
    <p:sldId id="256" r:id="rId2"/>
    <p:sldId id="341" r:id="rId3"/>
    <p:sldId id="265" r:id="rId4"/>
    <p:sldId id="259" r:id="rId5"/>
    <p:sldId id="257" r:id="rId6"/>
    <p:sldId id="260" r:id="rId7"/>
    <p:sldId id="264" r:id="rId8"/>
    <p:sldId id="350" r:id="rId9"/>
    <p:sldId id="261" r:id="rId10"/>
    <p:sldId id="347" r:id="rId11"/>
    <p:sldId id="348" r:id="rId12"/>
    <p:sldId id="346" r:id="rId13"/>
    <p:sldId id="342" r:id="rId14"/>
    <p:sldId id="379" r:id="rId15"/>
    <p:sldId id="352" r:id="rId16"/>
    <p:sldId id="359" r:id="rId17"/>
    <p:sldId id="363" r:id="rId18"/>
    <p:sldId id="371" r:id="rId19"/>
    <p:sldId id="370" r:id="rId20"/>
    <p:sldId id="390" r:id="rId21"/>
    <p:sldId id="397" r:id="rId22"/>
    <p:sldId id="382" r:id="rId23"/>
    <p:sldId id="391" r:id="rId24"/>
    <p:sldId id="395" r:id="rId25"/>
    <p:sldId id="343" r:id="rId26"/>
    <p:sldId id="384" r:id="rId27"/>
    <p:sldId id="392" r:id="rId28"/>
    <p:sldId id="396" r:id="rId29"/>
    <p:sldId id="389" r:id="rId30"/>
    <p:sldId id="393" r:id="rId31"/>
    <p:sldId id="394" r:id="rId32"/>
    <p:sldId id="387" r:id="rId33"/>
    <p:sldId id="388" r:id="rId34"/>
    <p:sldId id="360" r:id="rId35"/>
    <p:sldId id="361" r:id="rId36"/>
    <p:sldId id="270" r:id="rId37"/>
    <p:sldId id="315" r:id="rId38"/>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F118304-2A65-431E-BD85-459C0787D37E}">
  <a:tblStyle styleId="{9F118304-2A65-431E-BD85-459C0787D37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964" autoAdjust="0"/>
    <p:restoredTop sz="89765" autoAdjust="0"/>
  </p:normalViewPr>
  <p:slideViewPr>
    <p:cSldViewPr snapToGrid="0">
      <p:cViewPr varScale="1">
        <p:scale>
          <a:sx n="106" d="100"/>
          <a:sy n="106" d="100"/>
        </p:scale>
        <p:origin x="888"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C425A82-936D-4E66-8092-65873F26CDF1}"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IN"/>
        </a:p>
      </dgm:t>
    </dgm:pt>
    <dgm:pt modelId="{2C07753C-25A3-43B4-9AA6-ABA608446DB1}" type="pres">
      <dgm:prSet presAssocID="{7C425A82-936D-4E66-8092-65873F26CDF1}" presName="linear" presStyleCnt="0">
        <dgm:presLayoutVars>
          <dgm:animLvl val="lvl"/>
          <dgm:resizeHandles val="exact"/>
        </dgm:presLayoutVars>
      </dgm:prSet>
      <dgm:spPr/>
    </dgm:pt>
  </dgm:ptLst>
  <dgm:cxnLst>
    <dgm:cxn modelId="{6D64D31D-87B1-4792-8BA6-B807CF9166ED}" type="presOf" srcId="{7C425A82-936D-4E66-8092-65873F26CDF1}" destId="{2C07753C-25A3-43B4-9AA6-ABA608446DB1}" srcOrd="0"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7C06F4A-E78E-4730-A6E1-630C710F369C}" type="doc">
      <dgm:prSet loTypeId="urn:microsoft.com/office/officeart/2005/8/layout/vList2" loCatId="list" qsTypeId="urn:microsoft.com/office/officeart/2005/8/quickstyle/simple5" qsCatId="simple" csTypeId="urn:microsoft.com/office/officeart/2005/8/colors/accent1_2" csCatId="accent1" phldr="1"/>
      <dgm:spPr/>
      <dgm:t>
        <a:bodyPr/>
        <a:lstStyle/>
        <a:p>
          <a:endParaRPr lang="en-IN"/>
        </a:p>
      </dgm:t>
    </dgm:pt>
    <dgm:pt modelId="{64E8C55F-3AA8-4113-8243-4072303011AB}">
      <dgm:prSet custT="1">
        <dgm:style>
          <a:lnRef idx="2">
            <a:schemeClr val="accent6"/>
          </a:lnRef>
          <a:fillRef idx="1">
            <a:schemeClr val="lt1"/>
          </a:fillRef>
          <a:effectRef idx="0">
            <a:schemeClr val="accent6"/>
          </a:effectRef>
          <a:fontRef idx="minor">
            <a:schemeClr val="dk1"/>
          </a:fontRef>
        </dgm:style>
      </dgm:prSet>
      <dgm:spPr/>
      <dgm:t>
        <a:bodyPr/>
        <a:lstStyle/>
        <a:p>
          <a:r>
            <a:rPr lang="en-US" sz="2800" b="1" dirty="0">
              <a:latin typeface="Times New Roman" panose="02020603050405020304" pitchFamily="18" charset="0"/>
              <a:cs typeface="Times New Roman" panose="02020603050405020304" pitchFamily="18" charset="0"/>
            </a:rPr>
            <a:t>Tools</a:t>
          </a:r>
          <a:endParaRPr lang="en-IN" sz="2800" dirty="0">
            <a:latin typeface="Times New Roman" panose="02020603050405020304" pitchFamily="18" charset="0"/>
            <a:cs typeface="Times New Roman" panose="02020603050405020304" pitchFamily="18" charset="0"/>
          </a:endParaRPr>
        </a:p>
      </dgm:t>
    </dgm:pt>
    <dgm:pt modelId="{F0082ED8-3A90-44EF-929C-7D0814B4C225}" type="parTrans" cxnId="{6D5F0325-92D5-4D92-B118-B7B3206C9A45}">
      <dgm:prSet/>
      <dgm:spPr/>
      <dgm:t>
        <a:bodyPr/>
        <a:lstStyle/>
        <a:p>
          <a:endParaRPr lang="en-IN"/>
        </a:p>
      </dgm:t>
    </dgm:pt>
    <dgm:pt modelId="{234FB393-E301-46F4-975B-BC9C49B8704B}" type="sibTrans" cxnId="{6D5F0325-92D5-4D92-B118-B7B3206C9A45}">
      <dgm:prSet/>
      <dgm:spPr/>
      <dgm:t>
        <a:bodyPr/>
        <a:lstStyle/>
        <a:p>
          <a:endParaRPr lang="en-IN"/>
        </a:p>
      </dgm:t>
    </dgm:pt>
    <dgm:pt modelId="{3BB3F247-A63B-478A-9514-274FF447835F}">
      <dgm:prSet custT="1"/>
      <dgm:spPr/>
      <dgm:t>
        <a:bodyPr/>
        <a:lstStyle/>
        <a:p>
          <a:pPr algn="just">
            <a:lnSpc>
              <a:spcPct val="150000"/>
            </a:lnSpc>
            <a:buFont typeface="+mj-lt"/>
            <a:buAutoNum type="arabicPeriod"/>
          </a:pPr>
          <a:r>
            <a:rPr lang="en-US" sz="1200" b="1" i="0" dirty="0">
              <a:solidFill>
                <a:schemeClr val="accent1"/>
              </a:solidFill>
              <a:latin typeface="Times New Roman" panose="02020603050405020304" pitchFamily="18" charset="0"/>
              <a:cs typeface="Times New Roman" panose="02020603050405020304" pitchFamily="18" charset="0"/>
            </a:rPr>
            <a:t> Python</a:t>
          </a:r>
          <a:r>
            <a:rPr lang="en-US" sz="1200" b="0" i="0" dirty="0">
              <a:solidFill>
                <a:schemeClr val="accent1"/>
              </a:solidFill>
              <a:latin typeface="Times New Roman" panose="02020603050405020304" pitchFamily="18" charset="0"/>
              <a:cs typeface="Times New Roman" panose="02020603050405020304" pitchFamily="18" charset="0"/>
            </a:rPr>
            <a:t>: Python serves as a primary programming language due to its extensive libraries for deep learning, such as TensorFlow, </a:t>
          </a:r>
          <a:r>
            <a:rPr lang="en-US" sz="1200" b="0" i="0" dirty="0" err="1">
              <a:solidFill>
                <a:schemeClr val="accent1"/>
              </a:solidFill>
              <a:latin typeface="Times New Roman" panose="02020603050405020304" pitchFamily="18" charset="0"/>
              <a:cs typeface="Times New Roman" panose="02020603050405020304" pitchFamily="18" charset="0"/>
            </a:rPr>
            <a:t>PyTorch</a:t>
          </a:r>
          <a:r>
            <a:rPr lang="en-US" sz="1200" b="0" i="0" dirty="0">
              <a:solidFill>
                <a:schemeClr val="accent1"/>
              </a:solidFill>
              <a:latin typeface="Times New Roman" panose="02020603050405020304" pitchFamily="18" charset="0"/>
              <a:cs typeface="Times New Roman" panose="02020603050405020304" pitchFamily="18" charset="0"/>
            </a:rPr>
            <a:t>, and </a:t>
          </a:r>
          <a:r>
            <a:rPr lang="en-US" sz="1200" b="0" i="0" dirty="0" err="1">
              <a:solidFill>
                <a:schemeClr val="accent1"/>
              </a:solidFill>
              <a:latin typeface="Times New Roman" panose="02020603050405020304" pitchFamily="18" charset="0"/>
              <a:cs typeface="Times New Roman" panose="02020603050405020304" pitchFamily="18" charset="0"/>
            </a:rPr>
            <a:t>Keras</a:t>
          </a:r>
          <a:r>
            <a:rPr lang="en-US" sz="1200" b="0" i="0" dirty="0">
              <a:solidFill>
                <a:schemeClr val="accent1"/>
              </a:solidFill>
              <a:latin typeface="Times New Roman" panose="02020603050405020304" pitchFamily="18" charset="0"/>
              <a:cs typeface="Times New Roman" panose="02020603050405020304" pitchFamily="18" charset="0"/>
            </a:rPr>
            <a:t>.</a:t>
          </a:r>
          <a:endParaRPr lang="en-IN" sz="1200" dirty="0">
            <a:solidFill>
              <a:schemeClr val="accent1"/>
            </a:solidFill>
            <a:latin typeface="Times New Roman" panose="02020603050405020304" pitchFamily="18" charset="0"/>
            <a:cs typeface="Times New Roman" panose="02020603050405020304" pitchFamily="18" charset="0"/>
          </a:endParaRPr>
        </a:p>
      </dgm:t>
    </dgm:pt>
    <dgm:pt modelId="{7B756E45-D4B5-4549-9428-CE7072ED4988}" type="parTrans" cxnId="{91D528EE-828A-417D-A993-3FFB2775F09C}">
      <dgm:prSet/>
      <dgm:spPr/>
      <dgm:t>
        <a:bodyPr/>
        <a:lstStyle/>
        <a:p>
          <a:endParaRPr lang="en-IN"/>
        </a:p>
      </dgm:t>
    </dgm:pt>
    <dgm:pt modelId="{3A1736B9-CDEA-47FF-90DC-A5829A56CE65}" type="sibTrans" cxnId="{91D528EE-828A-417D-A993-3FFB2775F09C}">
      <dgm:prSet/>
      <dgm:spPr/>
      <dgm:t>
        <a:bodyPr/>
        <a:lstStyle/>
        <a:p>
          <a:endParaRPr lang="en-IN"/>
        </a:p>
      </dgm:t>
    </dgm:pt>
    <dgm:pt modelId="{F838CB90-7EA6-4DDB-B12B-672B0AC62B62}">
      <dgm:prSet custT="1"/>
      <dgm:spPr/>
      <dgm:t>
        <a:bodyPr/>
        <a:lstStyle/>
        <a:p>
          <a:pPr algn="just">
            <a:lnSpc>
              <a:spcPct val="150000"/>
            </a:lnSpc>
            <a:buFont typeface="+mj-lt"/>
            <a:buAutoNum type="arabicPeriod"/>
          </a:pPr>
          <a:r>
            <a:rPr lang="en-US" sz="1200" b="1" i="0" dirty="0">
              <a:solidFill>
                <a:schemeClr val="accent1"/>
              </a:solidFill>
              <a:latin typeface="Times New Roman" panose="02020603050405020304" pitchFamily="18" charset="0"/>
              <a:cs typeface="Times New Roman" panose="02020603050405020304" pitchFamily="18" charset="0"/>
            </a:rPr>
            <a:t> Deep Learning Frameworks</a:t>
          </a:r>
          <a:r>
            <a:rPr lang="en-US" sz="1200" b="0" i="0" dirty="0">
              <a:solidFill>
                <a:schemeClr val="accent1"/>
              </a:solidFill>
              <a:latin typeface="Times New Roman" panose="02020603050405020304" pitchFamily="18" charset="0"/>
              <a:cs typeface="Times New Roman" panose="02020603050405020304" pitchFamily="18" charset="0"/>
            </a:rPr>
            <a:t>: Frameworks like TensorFlow or </a:t>
          </a:r>
          <a:r>
            <a:rPr lang="en-US" sz="1200" b="0" i="0" dirty="0" err="1">
              <a:solidFill>
                <a:schemeClr val="accent1"/>
              </a:solidFill>
              <a:latin typeface="Times New Roman" panose="02020603050405020304" pitchFamily="18" charset="0"/>
              <a:cs typeface="Times New Roman" panose="02020603050405020304" pitchFamily="18" charset="0"/>
            </a:rPr>
            <a:t>PyTorch</a:t>
          </a:r>
          <a:r>
            <a:rPr lang="en-US" sz="1200" b="0" i="0" dirty="0">
              <a:solidFill>
                <a:schemeClr val="accent1"/>
              </a:solidFill>
              <a:latin typeface="Times New Roman" panose="02020603050405020304" pitchFamily="18" charset="0"/>
              <a:cs typeface="Times New Roman" panose="02020603050405020304" pitchFamily="18" charset="0"/>
            </a:rPr>
            <a:t> provide essential tools for building and training neural networks, including Squeezenet architecture.</a:t>
          </a:r>
          <a:endParaRPr lang="en-IN" sz="1200" dirty="0">
            <a:solidFill>
              <a:schemeClr val="accent1"/>
            </a:solidFill>
            <a:latin typeface="Times New Roman" panose="02020603050405020304" pitchFamily="18" charset="0"/>
            <a:cs typeface="Times New Roman" panose="02020603050405020304" pitchFamily="18" charset="0"/>
          </a:endParaRPr>
        </a:p>
      </dgm:t>
    </dgm:pt>
    <dgm:pt modelId="{4E9C8952-C199-4894-A187-93FEC41AD713}" type="parTrans" cxnId="{40B27E94-CCE3-42B5-80B9-29650819EFE9}">
      <dgm:prSet/>
      <dgm:spPr/>
      <dgm:t>
        <a:bodyPr/>
        <a:lstStyle/>
        <a:p>
          <a:endParaRPr lang="en-IN"/>
        </a:p>
      </dgm:t>
    </dgm:pt>
    <dgm:pt modelId="{37D00961-C55C-42E0-8712-092B32BE0A46}" type="sibTrans" cxnId="{40B27E94-CCE3-42B5-80B9-29650819EFE9}">
      <dgm:prSet/>
      <dgm:spPr/>
      <dgm:t>
        <a:bodyPr/>
        <a:lstStyle/>
        <a:p>
          <a:endParaRPr lang="en-IN"/>
        </a:p>
      </dgm:t>
    </dgm:pt>
    <dgm:pt modelId="{9A347DE2-4637-4472-B93B-7951BD062C27}">
      <dgm:prSet custT="1"/>
      <dgm:spPr/>
      <dgm:t>
        <a:bodyPr/>
        <a:lstStyle/>
        <a:p>
          <a:pPr algn="just">
            <a:lnSpc>
              <a:spcPct val="150000"/>
            </a:lnSpc>
            <a:buFont typeface="+mj-lt"/>
            <a:buAutoNum type="arabicPeriod"/>
          </a:pPr>
          <a:r>
            <a:rPr lang="en-US" sz="1200" b="1" i="0" dirty="0">
              <a:solidFill>
                <a:schemeClr val="accent1"/>
              </a:solidFill>
              <a:latin typeface="Times New Roman" panose="02020603050405020304" pitchFamily="18" charset="0"/>
              <a:cs typeface="Times New Roman" panose="02020603050405020304" pitchFamily="18" charset="0"/>
            </a:rPr>
            <a:t> Data Visualization Tools</a:t>
          </a:r>
          <a:r>
            <a:rPr lang="en-US" sz="1200" b="0" i="0" dirty="0">
              <a:solidFill>
                <a:schemeClr val="accent1"/>
              </a:solidFill>
              <a:latin typeface="Times New Roman" panose="02020603050405020304" pitchFamily="18" charset="0"/>
              <a:cs typeface="Times New Roman" panose="02020603050405020304" pitchFamily="18" charset="0"/>
            </a:rPr>
            <a:t>: Tools like Matplotlib can aid in visualizing data distributions, model performance, and training progress.</a:t>
          </a:r>
          <a:endParaRPr lang="en-IN" sz="1200" dirty="0">
            <a:solidFill>
              <a:schemeClr val="accent1"/>
            </a:solidFill>
            <a:latin typeface="Times New Roman" panose="02020603050405020304" pitchFamily="18" charset="0"/>
            <a:cs typeface="Times New Roman" panose="02020603050405020304" pitchFamily="18" charset="0"/>
          </a:endParaRPr>
        </a:p>
      </dgm:t>
    </dgm:pt>
    <dgm:pt modelId="{E937AFBF-A54C-41E5-A394-60E5CD324697}" type="parTrans" cxnId="{539FCE75-D6AF-4E63-9E29-9447F41523C2}">
      <dgm:prSet/>
      <dgm:spPr/>
      <dgm:t>
        <a:bodyPr/>
        <a:lstStyle/>
        <a:p>
          <a:endParaRPr lang="en-IN"/>
        </a:p>
      </dgm:t>
    </dgm:pt>
    <dgm:pt modelId="{52A06FD5-B024-4DFA-85D1-621638F7784B}" type="sibTrans" cxnId="{539FCE75-D6AF-4E63-9E29-9447F41523C2}">
      <dgm:prSet/>
      <dgm:spPr/>
      <dgm:t>
        <a:bodyPr/>
        <a:lstStyle/>
        <a:p>
          <a:endParaRPr lang="en-IN"/>
        </a:p>
      </dgm:t>
    </dgm:pt>
    <dgm:pt modelId="{06CE6A51-F560-4670-8801-28007C4CB59A}">
      <dgm:prSet custT="1"/>
      <dgm:spPr/>
      <dgm:t>
        <a:bodyPr/>
        <a:lstStyle/>
        <a:p>
          <a:pPr algn="just">
            <a:lnSpc>
              <a:spcPct val="150000"/>
            </a:lnSpc>
            <a:buFont typeface="+mj-lt"/>
            <a:buAutoNum type="arabicPeriod"/>
          </a:pPr>
          <a:r>
            <a:rPr lang="en-IN" sz="1200" b="1" i="0" dirty="0">
              <a:solidFill>
                <a:schemeClr val="accent1"/>
              </a:solidFill>
              <a:latin typeface="Times New Roman" panose="02020603050405020304" pitchFamily="18" charset="0"/>
              <a:cs typeface="Times New Roman" panose="02020603050405020304" pitchFamily="18" charset="0"/>
            </a:rPr>
            <a:t> Convolutional Neural Networks (CNNs)</a:t>
          </a:r>
          <a:r>
            <a:rPr lang="en-IN" sz="1200" b="0" i="0" dirty="0">
              <a:solidFill>
                <a:schemeClr val="accent1"/>
              </a:solidFill>
              <a:latin typeface="Times New Roman" panose="02020603050405020304" pitchFamily="18" charset="0"/>
              <a:cs typeface="Times New Roman" panose="02020603050405020304" pitchFamily="18" charset="0"/>
            </a:rPr>
            <a:t>: </a:t>
          </a:r>
          <a:r>
            <a:rPr lang="en-US" sz="1200" b="0" i="0" dirty="0">
              <a:solidFill>
                <a:schemeClr val="accent1"/>
              </a:solidFill>
              <a:latin typeface="Times New Roman" panose="02020603050405020304" pitchFamily="18" charset="0"/>
              <a:cs typeface="Times New Roman" panose="02020603050405020304" pitchFamily="18" charset="0"/>
            </a:rPr>
            <a:t>CNNs are deep learning models particularly effective for image classification tasks.</a:t>
          </a:r>
          <a:endParaRPr lang="en-IN" sz="1200" dirty="0">
            <a:solidFill>
              <a:schemeClr val="accent1"/>
            </a:solidFill>
            <a:latin typeface="Times New Roman" panose="02020603050405020304" pitchFamily="18" charset="0"/>
            <a:cs typeface="Times New Roman" panose="02020603050405020304" pitchFamily="18" charset="0"/>
          </a:endParaRPr>
        </a:p>
      </dgm:t>
    </dgm:pt>
    <dgm:pt modelId="{10A524DC-3197-451C-B920-987D3C04F52F}" type="parTrans" cxnId="{352F48B3-BCE1-4C1A-B7E5-5450CFBD5562}">
      <dgm:prSet/>
      <dgm:spPr/>
      <dgm:t>
        <a:bodyPr/>
        <a:lstStyle/>
        <a:p>
          <a:endParaRPr lang="en-IN"/>
        </a:p>
      </dgm:t>
    </dgm:pt>
    <dgm:pt modelId="{7D29FE33-6135-4602-86E2-4B8C861790B6}" type="sibTrans" cxnId="{352F48B3-BCE1-4C1A-B7E5-5450CFBD5562}">
      <dgm:prSet/>
      <dgm:spPr/>
      <dgm:t>
        <a:bodyPr/>
        <a:lstStyle/>
        <a:p>
          <a:endParaRPr lang="en-IN"/>
        </a:p>
      </dgm:t>
    </dgm:pt>
    <dgm:pt modelId="{D55D032F-E45F-4B23-884E-5F8D7E7D579F}">
      <dgm:prSet/>
      <dgm:spPr/>
      <dgm:t>
        <a:bodyPr/>
        <a:lstStyle/>
        <a:p>
          <a:pPr algn="just">
            <a:lnSpc>
              <a:spcPct val="90000"/>
            </a:lnSpc>
          </a:pPr>
          <a:endParaRPr lang="en-IN" sz="3600" dirty="0"/>
        </a:p>
      </dgm:t>
    </dgm:pt>
    <dgm:pt modelId="{51D91411-6BBF-4B27-8DEC-16CB700FD2BD}" type="parTrans" cxnId="{210BAAE2-2A6A-4A80-B9A0-0A5200EB58E3}">
      <dgm:prSet/>
      <dgm:spPr/>
      <dgm:t>
        <a:bodyPr/>
        <a:lstStyle/>
        <a:p>
          <a:endParaRPr lang="en-IN"/>
        </a:p>
      </dgm:t>
    </dgm:pt>
    <dgm:pt modelId="{4FAB1060-D2DE-47C7-A427-6E735ADB5671}" type="sibTrans" cxnId="{210BAAE2-2A6A-4A80-B9A0-0A5200EB58E3}">
      <dgm:prSet/>
      <dgm:spPr/>
      <dgm:t>
        <a:bodyPr/>
        <a:lstStyle/>
        <a:p>
          <a:endParaRPr lang="en-IN"/>
        </a:p>
      </dgm:t>
    </dgm:pt>
    <dgm:pt modelId="{9A0D65D9-3B9D-4D2F-A669-9B36E5EAE576}">
      <dgm:prSet custT="1"/>
      <dgm:spPr/>
      <dgm:t>
        <a:bodyPr/>
        <a:lstStyle/>
        <a:p>
          <a:pPr algn="just">
            <a:lnSpc>
              <a:spcPct val="150000"/>
            </a:lnSpc>
            <a:buFont typeface="+mj-lt"/>
            <a:buAutoNum type="arabicPeriod"/>
          </a:pPr>
          <a:r>
            <a:rPr lang="en-IN" sz="1200" b="1" i="0" dirty="0">
              <a:solidFill>
                <a:schemeClr val="accent1"/>
              </a:solidFill>
              <a:latin typeface="Times New Roman" panose="02020603050405020304" pitchFamily="18" charset="0"/>
              <a:cs typeface="Times New Roman" panose="02020603050405020304" pitchFamily="18" charset="0"/>
            </a:rPr>
            <a:t> </a:t>
          </a:r>
          <a:r>
            <a:rPr lang="en-IN" sz="1200" b="1" i="0" dirty="0" err="1">
              <a:solidFill>
                <a:schemeClr val="accent1"/>
              </a:solidFill>
              <a:latin typeface="Times New Roman" panose="02020603050405020304" pitchFamily="18" charset="0"/>
              <a:cs typeface="Times New Roman" panose="02020603050405020304" pitchFamily="18" charset="0"/>
            </a:rPr>
            <a:t>Squeezenet</a:t>
          </a:r>
          <a:r>
            <a:rPr lang="en-IN" sz="1200" b="1" i="0" dirty="0">
              <a:solidFill>
                <a:schemeClr val="accent1"/>
              </a:solidFill>
              <a:latin typeface="Times New Roman" panose="02020603050405020304" pitchFamily="18" charset="0"/>
              <a:cs typeface="Times New Roman" panose="02020603050405020304" pitchFamily="18" charset="0"/>
            </a:rPr>
            <a:t> Architecture</a:t>
          </a:r>
          <a:r>
            <a:rPr lang="en-IN" sz="1200" b="0" i="0" dirty="0">
              <a:solidFill>
                <a:schemeClr val="accent1"/>
              </a:solidFill>
              <a:latin typeface="Times New Roman" panose="02020603050405020304" pitchFamily="18" charset="0"/>
              <a:cs typeface="Times New Roman" panose="02020603050405020304" pitchFamily="18" charset="0"/>
            </a:rPr>
            <a:t>: It </a:t>
          </a:r>
          <a:r>
            <a:rPr lang="en-US" sz="1200" b="0" i="0" dirty="0">
              <a:solidFill>
                <a:schemeClr val="accent1"/>
              </a:solidFill>
              <a:latin typeface="Times New Roman" panose="02020603050405020304" pitchFamily="18" charset="0"/>
              <a:cs typeface="Times New Roman" panose="02020603050405020304" pitchFamily="18" charset="0"/>
            </a:rPr>
            <a:t>is a CNN architecture designed to achieve high accuracy while minimizing model size and computational cost.</a:t>
          </a:r>
          <a:endParaRPr lang="en-IN" sz="1200" dirty="0">
            <a:solidFill>
              <a:schemeClr val="accent1"/>
            </a:solidFill>
            <a:latin typeface="Times New Roman" panose="02020603050405020304" pitchFamily="18" charset="0"/>
            <a:cs typeface="Times New Roman" panose="02020603050405020304" pitchFamily="18" charset="0"/>
          </a:endParaRPr>
        </a:p>
      </dgm:t>
    </dgm:pt>
    <dgm:pt modelId="{241BE3E4-0E9F-4FC0-956B-9A9F571CA780}" type="parTrans" cxnId="{4E6FF587-4505-4C8C-AD59-CDDF25A47FCB}">
      <dgm:prSet/>
      <dgm:spPr/>
      <dgm:t>
        <a:bodyPr/>
        <a:lstStyle/>
        <a:p>
          <a:endParaRPr lang="en-IN"/>
        </a:p>
      </dgm:t>
    </dgm:pt>
    <dgm:pt modelId="{16667858-DDCA-41B2-B9B6-93323FE06380}" type="sibTrans" cxnId="{4E6FF587-4505-4C8C-AD59-CDDF25A47FCB}">
      <dgm:prSet/>
      <dgm:spPr/>
      <dgm:t>
        <a:bodyPr/>
        <a:lstStyle/>
        <a:p>
          <a:endParaRPr lang="en-IN"/>
        </a:p>
      </dgm:t>
    </dgm:pt>
    <dgm:pt modelId="{FC801CA9-865B-4BA9-96EC-E6586D2D59F9}" type="pres">
      <dgm:prSet presAssocID="{E7C06F4A-E78E-4730-A6E1-630C710F369C}" presName="linear" presStyleCnt="0">
        <dgm:presLayoutVars>
          <dgm:animLvl val="lvl"/>
          <dgm:resizeHandles val="exact"/>
        </dgm:presLayoutVars>
      </dgm:prSet>
      <dgm:spPr/>
    </dgm:pt>
    <dgm:pt modelId="{DF93CDC6-9141-4451-8B7D-736B3B3D6C29}" type="pres">
      <dgm:prSet presAssocID="{64E8C55F-3AA8-4113-8243-4072303011AB}" presName="parentText" presStyleLbl="node1" presStyleIdx="0" presStyleCnt="1" custScaleY="71371" custLinFactNeighborX="-7458" custLinFactNeighborY="-709">
        <dgm:presLayoutVars>
          <dgm:chMax val="0"/>
          <dgm:bulletEnabled val="1"/>
        </dgm:presLayoutVars>
      </dgm:prSet>
      <dgm:spPr/>
    </dgm:pt>
    <dgm:pt modelId="{032A9589-603D-4F88-8F88-458E7978CE23}" type="pres">
      <dgm:prSet presAssocID="{64E8C55F-3AA8-4113-8243-4072303011AB}" presName="childText" presStyleLbl="revTx" presStyleIdx="0" presStyleCnt="1" custLinFactNeighborX="-7458" custLinFactNeighborY="6858">
        <dgm:presLayoutVars>
          <dgm:bulletEnabled val="1"/>
        </dgm:presLayoutVars>
      </dgm:prSet>
      <dgm:spPr/>
    </dgm:pt>
  </dgm:ptLst>
  <dgm:cxnLst>
    <dgm:cxn modelId="{15510C20-04E3-4C58-BD70-4590A462E705}" type="presOf" srcId="{06CE6A51-F560-4670-8801-28007C4CB59A}" destId="{032A9589-603D-4F88-8F88-458E7978CE23}" srcOrd="0" destOrd="3" presId="urn:microsoft.com/office/officeart/2005/8/layout/vList2"/>
    <dgm:cxn modelId="{6D5F0325-92D5-4D92-B118-B7B3206C9A45}" srcId="{E7C06F4A-E78E-4730-A6E1-630C710F369C}" destId="{64E8C55F-3AA8-4113-8243-4072303011AB}" srcOrd="0" destOrd="0" parTransId="{F0082ED8-3A90-44EF-929C-7D0814B4C225}" sibTransId="{234FB393-E301-46F4-975B-BC9C49B8704B}"/>
    <dgm:cxn modelId="{7920FC26-9787-4752-9E4E-B0102A9BDADE}" type="presOf" srcId="{E7C06F4A-E78E-4730-A6E1-630C710F369C}" destId="{FC801CA9-865B-4BA9-96EC-E6586D2D59F9}" srcOrd="0" destOrd="0" presId="urn:microsoft.com/office/officeart/2005/8/layout/vList2"/>
    <dgm:cxn modelId="{30E6265E-E7A6-4F01-896D-87312CDC28D6}" type="presOf" srcId="{9A347DE2-4637-4472-B93B-7951BD062C27}" destId="{032A9589-603D-4F88-8F88-458E7978CE23}" srcOrd="0" destOrd="2" presId="urn:microsoft.com/office/officeart/2005/8/layout/vList2"/>
    <dgm:cxn modelId="{A254B361-5491-44D1-8B1C-7025C71E0E8E}" type="presOf" srcId="{64E8C55F-3AA8-4113-8243-4072303011AB}" destId="{DF93CDC6-9141-4451-8B7D-736B3B3D6C29}" srcOrd="0" destOrd="0" presId="urn:microsoft.com/office/officeart/2005/8/layout/vList2"/>
    <dgm:cxn modelId="{3A1BDD62-25B4-4D84-868A-51A50FF677DD}" type="presOf" srcId="{D55D032F-E45F-4B23-884E-5F8D7E7D579F}" destId="{032A9589-603D-4F88-8F88-458E7978CE23}" srcOrd="0" destOrd="5" presId="urn:microsoft.com/office/officeart/2005/8/layout/vList2"/>
    <dgm:cxn modelId="{539FCE75-D6AF-4E63-9E29-9447F41523C2}" srcId="{64E8C55F-3AA8-4113-8243-4072303011AB}" destId="{9A347DE2-4637-4472-B93B-7951BD062C27}" srcOrd="2" destOrd="0" parTransId="{E937AFBF-A54C-41E5-A394-60E5CD324697}" sibTransId="{52A06FD5-B024-4DFA-85D1-621638F7784B}"/>
    <dgm:cxn modelId="{4E6FF587-4505-4C8C-AD59-CDDF25A47FCB}" srcId="{64E8C55F-3AA8-4113-8243-4072303011AB}" destId="{9A0D65D9-3B9D-4D2F-A669-9B36E5EAE576}" srcOrd="4" destOrd="0" parTransId="{241BE3E4-0E9F-4FC0-956B-9A9F571CA780}" sibTransId="{16667858-DDCA-41B2-B9B6-93323FE06380}"/>
    <dgm:cxn modelId="{40B27E94-CCE3-42B5-80B9-29650819EFE9}" srcId="{64E8C55F-3AA8-4113-8243-4072303011AB}" destId="{F838CB90-7EA6-4DDB-B12B-672B0AC62B62}" srcOrd="1" destOrd="0" parTransId="{4E9C8952-C199-4894-A187-93FEC41AD713}" sibTransId="{37D00961-C55C-42E0-8712-092B32BE0A46}"/>
    <dgm:cxn modelId="{26C7D0AA-1F26-4637-A7E0-5B2A4FFA10F2}" type="presOf" srcId="{F838CB90-7EA6-4DDB-B12B-672B0AC62B62}" destId="{032A9589-603D-4F88-8F88-458E7978CE23}" srcOrd="0" destOrd="1" presId="urn:microsoft.com/office/officeart/2005/8/layout/vList2"/>
    <dgm:cxn modelId="{352F48B3-BCE1-4C1A-B7E5-5450CFBD5562}" srcId="{64E8C55F-3AA8-4113-8243-4072303011AB}" destId="{06CE6A51-F560-4670-8801-28007C4CB59A}" srcOrd="3" destOrd="0" parTransId="{10A524DC-3197-451C-B920-987D3C04F52F}" sibTransId="{7D29FE33-6135-4602-86E2-4B8C861790B6}"/>
    <dgm:cxn modelId="{2DB8DAC3-360B-4CD3-9242-8F5C72F950C2}" type="presOf" srcId="{3BB3F247-A63B-478A-9514-274FF447835F}" destId="{032A9589-603D-4F88-8F88-458E7978CE23}" srcOrd="0" destOrd="0" presId="urn:microsoft.com/office/officeart/2005/8/layout/vList2"/>
    <dgm:cxn modelId="{210BAAE2-2A6A-4A80-B9A0-0A5200EB58E3}" srcId="{64E8C55F-3AA8-4113-8243-4072303011AB}" destId="{D55D032F-E45F-4B23-884E-5F8D7E7D579F}" srcOrd="5" destOrd="0" parTransId="{51D91411-6BBF-4B27-8DEC-16CB700FD2BD}" sibTransId="{4FAB1060-D2DE-47C7-A427-6E735ADB5671}"/>
    <dgm:cxn modelId="{45D94FE5-9A9D-4EF5-81ED-AE506898B2E8}" type="presOf" srcId="{9A0D65D9-3B9D-4D2F-A669-9B36E5EAE576}" destId="{032A9589-603D-4F88-8F88-458E7978CE23}" srcOrd="0" destOrd="4" presId="urn:microsoft.com/office/officeart/2005/8/layout/vList2"/>
    <dgm:cxn modelId="{91D528EE-828A-417D-A993-3FFB2775F09C}" srcId="{64E8C55F-3AA8-4113-8243-4072303011AB}" destId="{3BB3F247-A63B-478A-9514-274FF447835F}" srcOrd="0" destOrd="0" parTransId="{7B756E45-D4B5-4549-9428-CE7072ED4988}" sibTransId="{3A1736B9-CDEA-47FF-90DC-A5829A56CE65}"/>
    <dgm:cxn modelId="{E2E58D63-4C3F-4102-897B-CC5AB8D73F6A}" type="presParOf" srcId="{FC801CA9-865B-4BA9-96EC-E6586D2D59F9}" destId="{DF93CDC6-9141-4451-8B7D-736B3B3D6C29}" srcOrd="0" destOrd="0" presId="urn:microsoft.com/office/officeart/2005/8/layout/vList2"/>
    <dgm:cxn modelId="{D9F404B0-6B27-4B67-B0E5-62484E550241}" type="presParOf" srcId="{FC801CA9-865B-4BA9-96EC-E6586D2D59F9}" destId="{032A9589-603D-4F88-8F88-458E7978CE23}" srcOrd="1"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93CDC6-9141-4451-8B7D-736B3B3D6C29}">
      <dsp:nvSpPr>
        <dsp:cNvPr id="0" name=""/>
        <dsp:cNvSpPr/>
      </dsp:nvSpPr>
      <dsp:spPr>
        <a:xfrm>
          <a:off x="0" y="0"/>
          <a:ext cx="6130454" cy="868442"/>
        </a:xfrm>
        <a:prstGeom prst="roundRect">
          <a:avLst/>
        </a:prstGeom>
        <a:solidFill>
          <a:schemeClr val="lt1"/>
        </a:solidFill>
        <a:ln w="25400" cap="flat" cmpd="sng" algn="ctr">
          <a:solidFill>
            <a:schemeClr val="accent6"/>
          </a:solidFill>
          <a:prstDash val="solid"/>
        </a:ln>
        <a:effectLst/>
      </dsp:spPr>
      <dsp:style>
        <a:lnRef idx="2">
          <a:schemeClr val="accent6"/>
        </a:lnRef>
        <a:fillRef idx="1">
          <a:schemeClr val="lt1"/>
        </a:fillRef>
        <a:effectRef idx="0">
          <a:schemeClr val="accent6"/>
        </a:effectRef>
        <a:fontRef idx="minor">
          <a:schemeClr val="dk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b="1" kern="1200" dirty="0">
              <a:latin typeface="Times New Roman" panose="02020603050405020304" pitchFamily="18" charset="0"/>
              <a:cs typeface="Times New Roman" panose="02020603050405020304" pitchFamily="18" charset="0"/>
            </a:rPr>
            <a:t>Tools</a:t>
          </a:r>
          <a:endParaRPr lang="en-IN" sz="2800" kern="1200" dirty="0">
            <a:latin typeface="Times New Roman" panose="02020603050405020304" pitchFamily="18" charset="0"/>
            <a:cs typeface="Times New Roman" panose="02020603050405020304" pitchFamily="18" charset="0"/>
          </a:endParaRPr>
        </a:p>
      </dsp:txBody>
      <dsp:txXfrm>
        <a:off x="42394" y="42394"/>
        <a:ext cx="6045666" cy="783654"/>
      </dsp:txXfrm>
    </dsp:sp>
    <dsp:sp modelId="{032A9589-603D-4F88-8F88-458E7978CE23}">
      <dsp:nvSpPr>
        <dsp:cNvPr id="0" name=""/>
        <dsp:cNvSpPr/>
      </dsp:nvSpPr>
      <dsp:spPr>
        <a:xfrm>
          <a:off x="0" y="888209"/>
          <a:ext cx="6130454" cy="33637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4642" tIns="15240" rIns="85344" bIns="15240" numCol="1" spcCol="1270" anchor="t" anchorCtr="0">
          <a:noAutofit/>
        </a:bodyPr>
        <a:lstStyle/>
        <a:p>
          <a:pPr marL="114300" lvl="1" indent="-114300" algn="just" defTabSz="533400">
            <a:lnSpc>
              <a:spcPct val="150000"/>
            </a:lnSpc>
            <a:spcBef>
              <a:spcPct val="0"/>
            </a:spcBef>
            <a:spcAft>
              <a:spcPct val="20000"/>
            </a:spcAft>
            <a:buFont typeface="+mj-lt"/>
            <a:buAutoNum type="arabicPeriod"/>
          </a:pPr>
          <a:r>
            <a:rPr lang="en-US" sz="1200" b="1" i="0" kern="1200" dirty="0">
              <a:solidFill>
                <a:schemeClr val="accent1"/>
              </a:solidFill>
              <a:latin typeface="Times New Roman" panose="02020603050405020304" pitchFamily="18" charset="0"/>
              <a:cs typeface="Times New Roman" panose="02020603050405020304" pitchFamily="18" charset="0"/>
            </a:rPr>
            <a:t> Python</a:t>
          </a:r>
          <a:r>
            <a:rPr lang="en-US" sz="1200" b="0" i="0" kern="1200" dirty="0">
              <a:solidFill>
                <a:schemeClr val="accent1"/>
              </a:solidFill>
              <a:latin typeface="Times New Roman" panose="02020603050405020304" pitchFamily="18" charset="0"/>
              <a:cs typeface="Times New Roman" panose="02020603050405020304" pitchFamily="18" charset="0"/>
            </a:rPr>
            <a:t>: Python serves as a primary programming language due to its extensive libraries for deep learning, such as TensorFlow, </a:t>
          </a:r>
          <a:r>
            <a:rPr lang="en-US" sz="1200" b="0" i="0" kern="1200" dirty="0" err="1">
              <a:solidFill>
                <a:schemeClr val="accent1"/>
              </a:solidFill>
              <a:latin typeface="Times New Roman" panose="02020603050405020304" pitchFamily="18" charset="0"/>
              <a:cs typeface="Times New Roman" panose="02020603050405020304" pitchFamily="18" charset="0"/>
            </a:rPr>
            <a:t>PyTorch</a:t>
          </a:r>
          <a:r>
            <a:rPr lang="en-US" sz="1200" b="0" i="0" kern="1200" dirty="0">
              <a:solidFill>
                <a:schemeClr val="accent1"/>
              </a:solidFill>
              <a:latin typeface="Times New Roman" panose="02020603050405020304" pitchFamily="18" charset="0"/>
              <a:cs typeface="Times New Roman" panose="02020603050405020304" pitchFamily="18" charset="0"/>
            </a:rPr>
            <a:t>, and </a:t>
          </a:r>
          <a:r>
            <a:rPr lang="en-US" sz="1200" b="0" i="0" kern="1200" dirty="0" err="1">
              <a:solidFill>
                <a:schemeClr val="accent1"/>
              </a:solidFill>
              <a:latin typeface="Times New Roman" panose="02020603050405020304" pitchFamily="18" charset="0"/>
              <a:cs typeface="Times New Roman" panose="02020603050405020304" pitchFamily="18" charset="0"/>
            </a:rPr>
            <a:t>Keras</a:t>
          </a:r>
          <a:r>
            <a:rPr lang="en-US" sz="1200" b="0" i="0" kern="1200" dirty="0">
              <a:solidFill>
                <a:schemeClr val="accent1"/>
              </a:solidFill>
              <a:latin typeface="Times New Roman" panose="02020603050405020304" pitchFamily="18" charset="0"/>
              <a:cs typeface="Times New Roman" panose="02020603050405020304" pitchFamily="18" charset="0"/>
            </a:rPr>
            <a:t>.</a:t>
          </a:r>
          <a:endParaRPr lang="en-IN" sz="1200" kern="1200" dirty="0">
            <a:solidFill>
              <a:schemeClr val="accent1"/>
            </a:solidFill>
            <a:latin typeface="Times New Roman" panose="02020603050405020304" pitchFamily="18" charset="0"/>
            <a:cs typeface="Times New Roman" panose="02020603050405020304" pitchFamily="18" charset="0"/>
          </a:endParaRPr>
        </a:p>
        <a:p>
          <a:pPr marL="114300" lvl="1" indent="-114300" algn="just" defTabSz="533400">
            <a:lnSpc>
              <a:spcPct val="150000"/>
            </a:lnSpc>
            <a:spcBef>
              <a:spcPct val="0"/>
            </a:spcBef>
            <a:spcAft>
              <a:spcPct val="20000"/>
            </a:spcAft>
            <a:buFont typeface="+mj-lt"/>
            <a:buAutoNum type="arabicPeriod"/>
          </a:pPr>
          <a:r>
            <a:rPr lang="en-US" sz="1200" b="1" i="0" kern="1200" dirty="0">
              <a:solidFill>
                <a:schemeClr val="accent1"/>
              </a:solidFill>
              <a:latin typeface="Times New Roman" panose="02020603050405020304" pitchFamily="18" charset="0"/>
              <a:cs typeface="Times New Roman" panose="02020603050405020304" pitchFamily="18" charset="0"/>
            </a:rPr>
            <a:t> Deep Learning Frameworks</a:t>
          </a:r>
          <a:r>
            <a:rPr lang="en-US" sz="1200" b="0" i="0" kern="1200" dirty="0">
              <a:solidFill>
                <a:schemeClr val="accent1"/>
              </a:solidFill>
              <a:latin typeface="Times New Roman" panose="02020603050405020304" pitchFamily="18" charset="0"/>
              <a:cs typeface="Times New Roman" panose="02020603050405020304" pitchFamily="18" charset="0"/>
            </a:rPr>
            <a:t>: Frameworks like TensorFlow or </a:t>
          </a:r>
          <a:r>
            <a:rPr lang="en-US" sz="1200" b="0" i="0" kern="1200" dirty="0" err="1">
              <a:solidFill>
                <a:schemeClr val="accent1"/>
              </a:solidFill>
              <a:latin typeface="Times New Roman" panose="02020603050405020304" pitchFamily="18" charset="0"/>
              <a:cs typeface="Times New Roman" panose="02020603050405020304" pitchFamily="18" charset="0"/>
            </a:rPr>
            <a:t>PyTorch</a:t>
          </a:r>
          <a:r>
            <a:rPr lang="en-US" sz="1200" b="0" i="0" kern="1200" dirty="0">
              <a:solidFill>
                <a:schemeClr val="accent1"/>
              </a:solidFill>
              <a:latin typeface="Times New Roman" panose="02020603050405020304" pitchFamily="18" charset="0"/>
              <a:cs typeface="Times New Roman" panose="02020603050405020304" pitchFamily="18" charset="0"/>
            </a:rPr>
            <a:t> provide essential tools for building and training neural networks, including Squeezenet architecture.</a:t>
          </a:r>
          <a:endParaRPr lang="en-IN" sz="1200" kern="1200" dirty="0">
            <a:solidFill>
              <a:schemeClr val="accent1"/>
            </a:solidFill>
            <a:latin typeface="Times New Roman" panose="02020603050405020304" pitchFamily="18" charset="0"/>
            <a:cs typeface="Times New Roman" panose="02020603050405020304" pitchFamily="18" charset="0"/>
          </a:endParaRPr>
        </a:p>
        <a:p>
          <a:pPr marL="114300" lvl="1" indent="-114300" algn="just" defTabSz="533400">
            <a:lnSpc>
              <a:spcPct val="150000"/>
            </a:lnSpc>
            <a:spcBef>
              <a:spcPct val="0"/>
            </a:spcBef>
            <a:spcAft>
              <a:spcPct val="20000"/>
            </a:spcAft>
            <a:buFont typeface="+mj-lt"/>
            <a:buAutoNum type="arabicPeriod"/>
          </a:pPr>
          <a:r>
            <a:rPr lang="en-US" sz="1200" b="1" i="0" kern="1200" dirty="0">
              <a:solidFill>
                <a:schemeClr val="accent1"/>
              </a:solidFill>
              <a:latin typeface="Times New Roman" panose="02020603050405020304" pitchFamily="18" charset="0"/>
              <a:cs typeface="Times New Roman" panose="02020603050405020304" pitchFamily="18" charset="0"/>
            </a:rPr>
            <a:t> Data Visualization Tools</a:t>
          </a:r>
          <a:r>
            <a:rPr lang="en-US" sz="1200" b="0" i="0" kern="1200" dirty="0">
              <a:solidFill>
                <a:schemeClr val="accent1"/>
              </a:solidFill>
              <a:latin typeface="Times New Roman" panose="02020603050405020304" pitchFamily="18" charset="0"/>
              <a:cs typeface="Times New Roman" panose="02020603050405020304" pitchFamily="18" charset="0"/>
            </a:rPr>
            <a:t>: Tools like Matplotlib can aid in visualizing data distributions, model performance, and training progress.</a:t>
          </a:r>
          <a:endParaRPr lang="en-IN" sz="1200" kern="1200" dirty="0">
            <a:solidFill>
              <a:schemeClr val="accent1"/>
            </a:solidFill>
            <a:latin typeface="Times New Roman" panose="02020603050405020304" pitchFamily="18" charset="0"/>
            <a:cs typeface="Times New Roman" panose="02020603050405020304" pitchFamily="18" charset="0"/>
          </a:endParaRPr>
        </a:p>
        <a:p>
          <a:pPr marL="114300" lvl="1" indent="-114300" algn="just" defTabSz="533400">
            <a:lnSpc>
              <a:spcPct val="150000"/>
            </a:lnSpc>
            <a:spcBef>
              <a:spcPct val="0"/>
            </a:spcBef>
            <a:spcAft>
              <a:spcPct val="20000"/>
            </a:spcAft>
            <a:buFont typeface="+mj-lt"/>
            <a:buAutoNum type="arabicPeriod"/>
          </a:pPr>
          <a:r>
            <a:rPr lang="en-IN" sz="1200" b="1" i="0" kern="1200" dirty="0">
              <a:solidFill>
                <a:schemeClr val="accent1"/>
              </a:solidFill>
              <a:latin typeface="Times New Roman" panose="02020603050405020304" pitchFamily="18" charset="0"/>
              <a:cs typeface="Times New Roman" panose="02020603050405020304" pitchFamily="18" charset="0"/>
            </a:rPr>
            <a:t> Convolutional Neural Networks (CNNs)</a:t>
          </a:r>
          <a:r>
            <a:rPr lang="en-IN" sz="1200" b="0" i="0" kern="1200" dirty="0">
              <a:solidFill>
                <a:schemeClr val="accent1"/>
              </a:solidFill>
              <a:latin typeface="Times New Roman" panose="02020603050405020304" pitchFamily="18" charset="0"/>
              <a:cs typeface="Times New Roman" panose="02020603050405020304" pitchFamily="18" charset="0"/>
            </a:rPr>
            <a:t>: </a:t>
          </a:r>
          <a:r>
            <a:rPr lang="en-US" sz="1200" b="0" i="0" kern="1200" dirty="0">
              <a:solidFill>
                <a:schemeClr val="accent1"/>
              </a:solidFill>
              <a:latin typeface="Times New Roman" panose="02020603050405020304" pitchFamily="18" charset="0"/>
              <a:cs typeface="Times New Roman" panose="02020603050405020304" pitchFamily="18" charset="0"/>
            </a:rPr>
            <a:t>CNNs are deep learning models particularly effective for image classification tasks.</a:t>
          </a:r>
          <a:endParaRPr lang="en-IN" sz="1200" kern="1200" dirty="0">
            <a:solidFill>
              <a:schemeClr val="accent1"/>
            </a:solidFill>
            <a:latin typeface="Times New Roman" panose="02020603050405020304" pitchFamily="18" charset="0"/>
            <a:cs typeface="Times New Roman" panose="02020603050405020304" pitchFamily="18" charset="0"/>
          </a:endParaRPr>
        </a:p>
        <a:p>
          <a:pPr marL="114300" lvl="1" indent="-114300" algn="just" defTabSz="533400">
            <a:lnSpc>
              <a:spcPct val="150000"/>
            </a:lnSpc>
            <a:spcBef>
              <a:spcPct val="0"/>
            </a:spcBef>
            <a:spcAft>
              <a:spcPct val="20000"/>
            </a:spcAft>
            <a:buFont typeface="+mj-lt"/>
            <a:buAutoNum type="arabicPeriod"/>
          </a:pPr>
          <a:r>
            <a:rPr lang="en-IN" sz="1200" b="1" i="0" kern="1200" dirty="0">
              <a:solidFill>
                <a:schemeClr val="accent1"/>
              </a:solidFill>
              <a:latin typeface="Times New Roman" panose="02020603050405020304" pitchFamily="18" charset="0"/>
              <a:cs typeface="Times New Roman" panose="02020603050405020304" pitchFamily="18" charset="0"/>
            </a:rPr>
            <a:t> </a:t>
          </a:r>
          <a:r>
            <a:rPr lang="en-IN" sz="1200" b="1" i="0" kern="1200" dirty="0" err="1">
              <a:solidFill>
                <a:schemeClr val="accent1"/>
              </a:solidFill>
              <a:latin typeface="Times New Roman" panose="02020603050405020304" pitchFamily="18" charset="0"/>
              <a:cs typeface="Times New Roman" panose="02020603050405020304" pitchFamily="18" charset="0"/>
            </a:rPr>
            <a:t>Squeezenet</a:t>
          </a:r>
          <a:r>
            <a:rPr lang="en-IN" sz="1200" b="1" i="0" kern="1200" dirty="0">
              <a:solidFill>
                <a:schemeClr val="accent1"/>
              </a:solidFill>
              <a:latin typeface="Times New Roman" panose="02020603050405020304" pitchFamily="18" charset="0"/>
              <a:cs typeface="Times New Roman" panose="02020603050405020304" pitchFamily="18" charset="0"/>
            </a:rPr>
            <a:t> Architecture</a:t>
          </a:r>
          <a:r>
            <a:rPr lang="en-IN" sz="1200" b="0" i="0" kern="1200" dirty="0">
              <a:solidFill>
                <a:schemeClr val="accent1"/>
              </a:solidFill>
              <a:latin typeface="Times New Roman" panose="02020603050405020304" pitchFamily="18" charset="0"/>
              <a:cs typeface="Times New Roman" panose="02020603050405020304" pitchFamily="18" charset="0"/>
            </a:rPr>
            <a:t>: It </a:t>
          </a:r>
          <a:r>
            <a:rPr lang="en-US" sz="1200" b="0" i="0" kern="1200" dirty="0">
              <a:solidFill>
                <a:schemeClr val="accent1"/>
              </a:solidFill>
              <a:latin typeface="Times New Roman" panose="02020603050405020304" pitchFamily="18" charset="0"/>
              <a:cs typeface="Times New Roman" panose="02020603050405020304" pitchFamily="18" charset="0"/>
            </a:rPr>
            <a:t>is a CNN architecture designed to achieve high accuracy while minimizing model size and computational cost.</a:t>
          </a:r>
          <a:endParaRPr lang="en-IN" sz="1200" kern="1200" dirty="0">
            <a:solidFill>
              <a:schemeClr val="accent1"/>
            </a:solidFill>
            <a:latin typeface="Times New Roman" panose="02020603050405020304" pitchFamily="18" charset="0"/>
            <a:cs typeface="Times New Roman" panose="02020603050405020304" pitchFamily="18" charset="0"/>
          </a:endParaRPr>
        </a:p>
        <a:p>
          <a:pPr marL="285750" lvl="1" indent="-285750" algn="just" defTabSz="1600200">
            <a:lnSpc>
              <a:spcPct val="90000"/>
            </a:lnSpc>
            <a:spcBef>
              <a:spcPct val="0"/>
            </a:spcBef>
            <a:spcAft>
              <a:spcPct val="20000"/>
            </a:spcAft>
            <a:buChar char="•"/>
          </a:pPr>
          <a:endParaRPr lang="en-IN" sz="3600" kern="1200" dirty="0"/>
        </a:p>
      </dsp:txBody>
      <dsp:txXfrm>
        <a:off x="0" y="888209"/>
        <a:ext cx="6130454" cy="336375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9"/>
        <p:cNvGrpSpPr/>
        <p:nvPr/>
      </p:nvGrpSpPr>
      <p:grpSpPr>
        <a:xfrm>
          <a:off x="0" y="0"/>
          <a:ext cx="0" cy="0"/>
          <a:chOff x="0" y="0"/>
          <a:chExt cx="0" cy="0"/>
        </a:xfrm>
      </p:grpSpPr>
      <p:sp>
        <p:nvSpPr>
          <p:cNvPr id="4120" name="Google Shape;4120;gcf542d467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21" name="Google Shape;4121;gcf542d467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7"/>
        <p:cNvGrpSpPr/>
        <p:nvPr/>
      </p:nvGrpSpPr>
      <p:grpSpPr>
        <a:xfrm>
          <a:off x="0" y="0"/>
          <a:ext cx="0" cy="0"/>
          <a:chOff x="0" y="0"/>
          <a:chExt cx="0" cy="0"/>
        </a:xfrm>
      </p:grpSpPr>
      <p:sp>
        <p:nvSpPr>
          <p:cNvPr id="4228" name="Google Shape;4228;gcc9050bdf8_0_2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29" name="Google Shape;4229;gcc9050bdf8_0_2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857935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7"/>
        <p:cNvGrpSpPr/>
        <p:nvPr/>
      </p:nvGrpSpPr>
      <p:grpSpPr>
        <a:xfrm>
          <a:off x="0" y="0"/>
          <a:ext cx="0" cy="0"/>
          <a:chOff x="0" y="0"/>
          <a:chExt cx="0" cy="0"/>
        </a:xfrm>
      </p:grpSpPr>
      <p:sp>
        <p:nvSpPr>
          <p:cNvPr id="4228" name="Google Shape;4228;gcc9050bdf8_0_2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29" name="Google Shape;4229;gcc9050bdf8_0_2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5781268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7"/>
        <p:cNvGrpSpPr/>
        <p:nvPr/>
      </p:nvGrpSpPr>
      <p:grpSpPr>
        <a:xfrm>
          <a:off x="0" y="0"/>
          <a:ext cx="0" cy="0"/>
          <a:chOff x="0" y="0"/>
          <a:chExt cx="0" cy="0"/>
        </a:xfrm>
      </p:grpSpPr>
      <p:sp>
        <p:nvSpPr>
          <p:cNvPr id="4228" name="Google Shape;4228;gcc9050bdf8_0_2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29" name="Google Shape;4229;gcc9050bdf8_0_2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102077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6465739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30"/>
        <p:cNvGrpSpPr/>
        <p:nvPr/>
      </p:nvGrpSpPr>
      <p:grpSpPr>
        <a:xfrm>
          <a:off x="0" y="0"/>
          <a:ext cx="0" cy="0"/>
          <a:chOff x="0" y="0"/>
          <a:chExt cx="0" cy="0"/>
        </a:xfrm>
      </p:grpSpPr>
      <p:sp>
        <p:nvSpPr>
          <p:cNvPr id="5331" name="Google Shape;5331;g7a2bc4d681_0_89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32" name="Google Shape;5332;g7a2bc4d681_0_89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7"/>
        <p:cNvGrpSpPr/>
        <p:nvPr/>
      </p:nvGrpSpPr>
      <p:grpSpPr>
        <a:xfrm>
          <a:off x="0" y="0"/>
          <a:ext cx="0" cy="0"/>
          <a:chOff x="0" y="0"/>
          <a:chExt cx="0" cy="0"/>
        </a:xfrm>
      </p:grpSpPr>
      <p:sp>
        <p:nvSpPr>
          <p:cNvPr id="4128" name="Google Shape;4128;gcc9050bdf8_0_1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29" name="Google Shape;4129;gcc9050bdf8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631032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7"/>
        <p:cNvGrpSpPr/>
        <p:nvPr/>
      </p:nvGrpSpPr>
      <p:grpSpPr>
        <a:xfrm>
          <a:off x="0" y="0"/>
          <a:ext cx="0" cy="0"/>
          <a:chOff x="0" y="0"/>
          <a:chExt cx="0" cy="0"/>
        </a:xfrm>
      </p:grpSpPr>
      <p:sp>
        <p:nvSpPr>
          <p:cNvPr id="4228" name="Google Shape;4228;gcc9050bdf8_0_2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29" name="Google Shape;4229;gcc9050bdf8_0_2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261132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7"/>
        <p:cNvGrpSpPr/>
        <p:nvPr/>
      </p:nvGrpSpPr>
      <p:grpSpPr>
        <a:xfrm>
          <a:off x="0" y="0"/>
          <a:ext cx="0" cy="0"/>
          <a:chOff x="0" y="0"/>
          <a:chExt cx="0" cy="0"/>
        </a:xfrm>
      </p:grpSpPr>
      <p:sp>
        <p:nvSpPr>
          <p:cNvPr id="4228" name="Google Shape;4228;gcc9050bdf8_0_2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29" name="Google Shape;4229;gcc9050bdf8_0_2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01891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5"/>
        <p:cNvGrpSpPr/>
        <p:nvPr/>
      </p:nvGrpSpPr>
      <p:grpSpPr>
        <a:xfrm>
          <a:off x="0" y="0"/>
          <a:ext cx="0" cy="0"/>
          <a:chOff x="0" y="0"/>
          <a:chExt cx="0" cy="0"/>
        </a:xfrm>
      </p:grpSpPr>
      <p:sp>
        <p:nvSpPr>
          <p:cNvPr id="4576" name="Google Shape;4576;gf97a9bcf14_0_13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77" name="Google Shape;4577;gf97a9bcf14_0_13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98"/>
        <p:cNvGrpSpPr/>
        <p:nvPr/>
      </p:nvGrpSpPr>
      <p:grpSpPr>
        <a:xfrm>
          <a:off x="0" y="0"/>
          <a:ext cx="0" cy="0"/>
          <a:chOff x="0" y="0"/>
          <a:chExt cx="0" cy="0"/>
        </a:xfrm>
      </p:grpSpPr>
      <p:sp>
        <p:nvSpPr>
          <p:cNvPr id="6599" name="Google Shape;6599;g7a2bc4d681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00" name="Google Shape;6600;g7a2bc4d681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8"/>
        <p:cNvGrpSpPr/>
        <p:nvPr/>
      </p:nvGrpSpPr>
      <p:grpSpPr>
        <a:xfrm>
          <a:off x="0" y="0"/>
          <a:ext cx="0" cy="0"/>
          <a:chOff x="0" y="0"/>
          <a:chExt cx="0" cy="0"/>
        </a:xfrm>
      </p:grpSpPr>
      <p:sp>
        <p:nvSpPr>
          <p:cNvPr id="4459" name="Google Shape;4459;gcc9050bdf8_0_1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60" name="Google Shape;4460;gcc9050bdf8_0_1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7"/>
        <p:cNvGrpSpPr/>
        <p:nvPr/>
      </p:nvGrpSpPr>
      <p:grpSpPr>
        <a:xfrm>
          <a:off x="0" y="0"/>
          <a:ext cx="0" cy="0"/>
          <a:chOff x="0" y="0"/>
          <a:chExt cx="0" cy="0"/>
        </a:xfrm>
      </p:grpSpPr>
      <p:sp>
        <p:nvSpPr>
          <p:cNvPr id="4178" name="Google Shape;4178;gcc6c8c11d0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79" name="Google Shape;4179;gcc6c8c11d0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7"/>
        <p:cNvGrpSpPr/>
        <p:nvPr/>
      </p:nvGrpSpPr>
      <p:grpSpPr>
        <a:xfrm>
          <a:off x="0" y="0"/>
          <a:ext cx="0" cy="0"/>
          <a:chOff x="0" y="0"/>
          <a:chExt cx="0" cy="0"/>
        </a:xfrm>
      </p:grpSpPr>
      <p:sp>
        <p:nvSpPr>
          <p:cNvPr id="4128" name="Google Shape;4128;gcc9050bdf8_0_1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29" name="Google Shape;4129;gcc9050bdf8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0"/>
        <p:cNvGrpSpPr/>
        <p:nvPr/>
      </p:nvGrpSpPr>
      <p:grpSpPr>
        <a:xfrm>
          <a:off x="0" y="0"/>
          <a:ext cx="0" cy="0"/>
          <a:chOff x="0" y="0"/>
          <a:chExt cx="0" cy="0"/>
        </a:xfrm>
      </p:grpSpPr>
      <p:sp>
        <p:nvSpPr>
          <p:cNvPr id="4201" name="Google Shape;4201;gcc9050bdf8_0_2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02" name="Google Shape;4202;gcc9050bdf8_0_2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8"/>
        <p:cNvGrpSpPr/>
        <p:nvPr/>
      </p:nvGrpSpPr>
      <p:grpSpPr>
        <a:xfrm>
          <a:off x="0" y="0"/>
          <a:ext cx="0" cy="0"/>
          <a:chOff x="0" y="0"/>
          <a:chExt cx="0" cy="0"/>
        </a:xfrm>
      </p:grpSpPr>
      <p:sp>
        <p:nvSpPr>
          <p:cNvPr id="4399" name="Google Shape;4399;gf9484e002c_0_6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00" name="Google Shape;4400;gf9484e002c_0_6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7"/>
        <p:cNvGrpSpPr/>
        <p:nvPr/>
      </p:nvGrpSpPr>
      <p:grpSpPr>
        <a:xfrm>
          <a:off x="0" y="0"/>
          <a:ext cx="0" cy="0"/>
          <a:chOff x="0" y="0"/>
          <a:chExt cx="0" cy="0"/>
        </a:xfrm>
      </p:grpSpPr>
      <p:sp>
        <p:nvSpPr>
          <p:cNvPr id="4228" name="Google Shape;4228;gcc9050bdf8_0_2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29" name="Google Shape;4229;gcc9050bdf8_0_2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7"/>
        <p:cNvGrpSpPr/>
        <p:nvPr/>
      </p:nvGrpSpPr>
      <p:grpSpPr>
        <a:xfrm>
          <a:off x="0" y="0"/>
          <a:ext cx="0" cy="0"/>
          <a:chOff x="0" y="0"/>
          <a:chExt cx="0" cy="0"/>
        </a:xfrm>
      </p:grpSpPr>
      <p:sp>
        <p:nvSpPr>
          <p:cNvPr id="4228" name="Google Shape;4228;gcc9050bdf8_0_2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29" name="Google Shape;4229;gcc9050bdf8_0_2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5225550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7"/>
        <p:cNvGrpSpPr/>
        <p:nvPr/>
      </p:nvGrpSpPr>
      <p:grpSpPr>
        <a:xfrm>
          <a:off x="0" y="0"/>
          <a:ext cx="0" cy="0"/>
          <a:chOff x="0" y="0"/>
          <a:chExt cx="0" cy="0"/>
        </a:xfrm>
      </p:grpSpPr>
      <p:sp>
        <p:nvSpPr>
          <p:cNvPr id="4228" name="Google Shape;4228;gcc9050bdf8_0_2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29" name="Google Shape;4229;gcc9050bdf8_0_2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1085293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grpSp>
        <p:nvGrpSpPr>
          <p:cNvPr id="10" name="Google Shape;10;p2"/>
          <p:cNvGrpSpPr/>
          <p:nvPr/>
        </p:nvGrpSpPr>
        <p:grpSpPr>
          <a:xfrm rot="-8907462" flipH="1">
            <a:off x="8128607" y="-319262"/>
            <a:ext cx="1310949" cy="2857915"/>
            <a:chOff x="3345650" y="2840950"/>
            <a:chExt cx="370900" cy="808575"/>
          </a:xfrm>
        </p:grpSpPr>
        <p:sp>
          <p:nvSpPr>
            <p:cNvPr id="11" name="Google Shape;11;p2"/>
            <p:cNvSpPr/>
            <p:nvPr/>
          </p:nvSpPr>
          <p:spPr>
            <a:xfrm>
              <a:off x="3486400" y="2932175"/>
              <a:ext cx="95900" cy="717350"/>
            </a:xfrm>
            <a:custGeom>
              <a:avLst/>
              <a:gdLst/>
              <a:ahLst/>
              <a:cxnLst/>
              <a:rect l="l" t="t" r="r" b="b"/>
              <a:pathLst>
                <a:path w="3836" h="28694" extrusionOk="0">
                  <a:moveTo>
                    <a:pt x="3818" y="1"/>
                  </a:moveTo>
                  <a:cubicBezTo>
                    <a:pt x="3809" y="1"/>
                    <a:pt x="3800" y="7"/>
                    <a:pt x="3800" y="19"/>
                  </a:cubicBezTo>
                  <a:cubicBezTo>
                    <a:pt x="3467" y="3781"/>
                    <a:pt x="3086" y="7520"/>
                    <a:pt x="2574" y="11258"/>
                  </a:cubicBezTo>
                  <a:cubicBezTo>
                    <a:pt x="2074" y="14949"/>
                    <a:pt x="1502" y="18628"/>
                    <a:pt x="943" y="22307"/>
                  </a:cubicBezTo>
                  <a:cubicBezTo>
                    <a:pt x="776" y="23319"/>
                    <a:pt x="621" y="24331"/>
                    <a:pt x="466" y="25355"/>
                  </a:cubicBezTo>
                  <a:cubicBezTo>
                    <a:pt x="311" y="26403"/>
                    <a:pt x="50" y="27498"/>
                    <a:pt x="14" y="28558"/>
                  </a:cubicBezTo>
                  <a:cubicBezTo>
                    <a:pt x="1" y="28644"/>
                    <a:pt x="69" y="28694"/>
                    <a:pt x="136" y="28694"/>
                  </a:cubicBezTo>
                  <a:cubicBezTo>
                    <a:pt x="189" y="28694"/>
                    <a:pt x="241" y="28662"/>
                    <a:pt x="252" y="28594"/>
                  </a:cubicBezTo>
                  <a:cubicBezTo>
                    <a:pt x="478" y="27713"/>
                    <a:pt x="550" y="26772"/>
                    <a:pt x="692" y="25867"/>
                  </a:cubicBezTo>
                  <a:cubicBezTo>
                    <a:pt x="835" y="24939"/>
                    <a:pt x="966" y="23998"/>
                    <a:pt x="1109" y="23069"/>
                  </a:cubicBezTo>
                  <a:cubicBezTo>
                    <a:pt x="1383" y="21200"/>
                    <a:pt x="1657" y="19331"/>
                    <a:pt x="1919" y="17473"/>
                  </a:cubicBezTo>
                  <a:cubicBezTo>
                    <a:pt x="2455" y="13782"/>
                    <a:pt x="2931" y="10091"/>
                    <a:pt x="3300" y="6389"/>
                  </a:cubicBezTo>
                  <a:cubicBezTo>
                    <a:pt x="3514" y="4269"/>
                    <a:pt x="3729" y="2150"/>
                    <a:pt x="3836" y="19"/>
                  </a:cubicBezTo>
                  <a:cubicBezTo>
                    <a:pt x="3836" y="7"/>
                    <a:pt x="3827" y="1"/>
                    <a:pt x="3818" y="1"/>
                  </a:cubicBezTo>
                  <a:close/>
                </a:path>
              </a:pathLst>
            </a:custGeom>
            <a:solidFill>
              <a:schemeClr val="accent1">
                <a:alpha val="531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3537325" y="2851675"/>
              <a:ext cx="44075" cy="80975"/>
            </a:xfrm>
            <a:custGeom>
              <a:avLst/>
              <a:gdLst/>
              <a:ahLst/>
              <a:cxnLst/>
              <a:rect l="l" t="t" r="r" b="b"/>
              <a:pathLst>
                <a:path w="1763" h="3239" extrusionOk="0">
                  <a:moveTo>
                    <a:pt x="84" y="0"/>
                  </a:moveTo>
                  <a:lnTo>
                    <a:pt x="84" y="0"/>
                  </a:lnTo>
                  <a:cubicBezTo>
                    <a:pt x="1" y="2548"/>
                    <a:pt x="1763" y="3239"/>
                    <a:pt x="1763" y="3239"/>
                  </a:cubicBezTo>
                  <a:cubicBezTo>
                    <a:pt x="1406" y="2167"/>
                    <a:pt x="1168" y="2060"/>
                    <a:pt x="727" y="1298"/>
                  </a:cubicBezTo>
                  <a:cubicBezTo>
                    <a:pt x="477" y="881"/>
                    <a:pt x="263" y="441"/>
                    <a:pt x="84" y="0"/>
                  </a:cubicBezTo>
                  <a:close/>
                </a:path>
              </a:pathLst>
            </a:custGeom>
            <a:solidFill>
              <a:schemeClr val="accent1">
                <a:alpha val="531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3581400" y="2840950"/>
              <a:ext cx="34850" cy="91400"/>
            </a:xfrm>
            <a:custGeom>
              <a:avLst/>
              <a:gdLst/>
              <a:ahLst/>
              <a:cxnLst/>
              <a:rect l="l" t="t" r="r" b="b"/>
              <a:pathLst>
                <a:path w="1394" h="3656" extrusionOk="0">
                  <a:moveTo>
                    <a:pt x="1274" y="1"/>
                  </a:moveTo>
                  <a:lnTo>
                    <a:pt x="1274" y="1"/>
                  </a:lnTo>
                  <a:cubicBezTo>
                    <a:pt x="869" y="584"/>
                    <a:pt x="619" y="1251"/>
                    <a:pt x="536" y="1953"/>
                  </a:cubicBezTo>
                  <a:cubicBezTo>
                    <a:pt x="369" y="3156"/>
                    <a:pt x="0" y="3656"/>
                    <a:pt x="0" y="3656"/>
                  </a:cubicBezTo>
                  <a:cubicBezTo>
                    <a:pt x="536" y="3334"/>
                    <a:pt x="917" y="2811"/>
                    <a:pt x="1083" y="2203"/>
                  </a:cubicBezTo>
                  <a:cubicBezTo>
                    <a:pt x="1393" y="1168"/>
                    <a:pt x="1060" y="429"/>
                    <a:pt x="1274" y="1"/>
                  </a:cubicBezTo>
                  <a:close/>
                </a:path>
              </a:pathLst>
            </a:custGeom>
            <a:solidFill>
              <a:schemeClr val="accent1">
                <a:alpha val="531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3587050" y="2889475"/>
              <a:ext cx="62225" cy="56575"/>
            </a:xfrm>
            <a:custGeom>
              <a:avLst/>
              <a:gdLst/>
              <a:ahLst/>
              <a:cxnLst/>
              <a:rect l="l" t="t" r="r" b="b"/>
              <a:pathLst>
                <a:path w="2489" h="2263" extrusionOk="0">
                  <a:moveTo>
                    <a:pt x="2489" y="0"/>
                  </a:moveTo>
                  <a:lnTo>
                    <a:pt x="2489" y="0"/>
                  </a:lnTo>
                  <a:cubicBezTo>
                    <a:pt x="2131" y="393"/>
                    <a:pt x="1727" y="751"/>
                    <a:pt x="1286" y="1036"/>
                  </a:cubicBezTo>
                  <a:cubicBezTo>
                    <a:pt x="798" y="1370"/>
                    <a:pt x="357" y="1786"/>
                    <a:pt x="0" y="2263"/>
                  </a:cubicBezTo>
                  <a:cubicBezTo>
                    <a:pt x="250" y="2048"/>
                    <a:pt x="941" y="2120"/>
                    <a:pt x="1572" y="1584"/>
                  </a:cubicBezTo>
                  <a:cubicBezTo>
                    <a:pt x="2191" y="1036"/>
                    <a:pt x="2489" y="1"/>
                    <a:pt x="2489" y="0"/>
                  </a:cubicBezTo>
                  <a:close/>
                </a:path>
              </a:pathLst>
            </a:custGeom>
            <a:solidFill>
              <a:schemeClr val="accent1">
                <a:alpha val="531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3581975" y="2931750"/>
              <a:ext cx="76825" cy="52700"/>
            </a:xfrm>
            <a:custGeom>
              <a:avLst/>
              <a:gdLst/>
              <a:ahLst/>
              <a:cxnLst/>
              <a:rect l="l" t="t" r="r" b="b"/>
              <a:pathLst>
                <a:path w="3073" h="2108" extrusionOk="0">
                  <a:moveTo>
                    <a:pt x="3073" y="0"/>
                  </a:moveTo>
                  <a:cubicBezTo>
                    <a:pt x="2620" y="393"/>
                    <a:pt x="2120" y="714"/>
                    <a:pt x="1584" y="965"/>
                  </a:cubicBezTo>
                  <a:cubicBezTo>
                    <a:pt x="1001" y="1250"/>
                    <a:pt x="465" y="1643"/>
                    <a:pt x="1" y="2108"/>
                  </a:cubicBezTo>
                  <a:cubicBezTo>
                    <a:pt x="310" y="1917"/>
                    <a:pt x="1060" y="2096"/>
                    <a:pt x="1822" y="1596"/>
                  </a:cubicBezTo>
                  <a:cubicBezTo>
                    <a:pt x="2573" y="1096"/>
                    <a:pt x="3073" y="0"/>
                    <a:pt x="3073" y="0"/>
                  </a:cubicBezTo>
                  <a:close/>
                </a:path>
              </a:pathLst>
            </a:custGeom>
            <a:solidFill>
              <a:schemeClr val="accent1">
                <a:alpha val="531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3582275" y="2973700"/>
              <a:ext cx="90525" cy="43200"/>
            </a:xfrm>
            <a:custGeom>
              <a:avLst/>
              <a:gdLst/>
              <a:ahLst/>
              <a:cxnLst/>
              <a:rect l="l" t="t" r="r" b="b"/>
              <a:pathLst>
                <a:path w="3621" h="1728" extrusionOk="0">
                  <a:moveTo>
                    <a:pt x="3620" y="1"/>
                  </a:moveTo>
                  <a:cubicBezTo>
                    <a:pt x="3084" y="334"/>
                    <a:pt x="2501" y="596"/>
                    <a:pt x="1882" y="775"/>
                  </a:cubicBezTo>
                  <a:cubicBezTo>
                    <a:pt x="1203" y="977"/>
                    <a:pt x="572" y="1311"/>
                    <a:pt x="1" y="1727"/>
                  </a:cubicBezTo>
                  <a:cubicBezTo>
                    <a:pt x="85" y="1688"/>
                    <a:pt x="192" y="1677"/>
                    <a:pt x="318" y="1677"/>
                  </a:cubicBezTo>
                  <a:cubicBezTo>
                    <a:pt x="499" y="1677"/>
                    <a:pt x="719" y="1700"/>
                    <a:pt x="966" y="1700"/>
                  </a:cubicBezTo>
                  <a:cubicBezTo>
                    <a:pt x="1279" y="1700"/>
                    <a:pt x="1636" y="1662"/>
                    <a:pt x="2013" y="1489"/>
                  </a:cubicBezTo>
                  <a:cubicBezTo>
                    <a:pt x="2906" y="1072"/>
                    <a:pt x="3620" y="1"/>
                    <a:pt x="3620" y="1"/>
                  </a:cubicBezTo>
                  <a:close/>
                </a:path>
              </a:pathLst>
            </a:custGeom>
            <a:solidFill>
              <a:schemeClr val="accent1">
                <a:alpha val="531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3581975" y="3015075"/>
              <a:ext cx="104800" cy="36800"/>
            </a:xfrm>
            <a:custGeom>
              <a:avLst/>
              <a:gdLst/>
              <a:ahLst/>
              <a:cxnLst/>
              <a:rect l="l" t="t" r="r" b="b"/>
              <a:pathLst>
                <a:path w="4192" h="1472" extrusionOk="0">
                  <a:moveTo>
                    <a:pt x="4192" y="1"/>
                  </a:moveTo>
                  <a:lnTo>
                    <a:pt x="4192" y="1"/>
                  </a:lnTo>
                  <a:cubicBezTo>
                    <a:pt x="3549" y="287"/>
                    <a:pt x="2882" y="477"/>
                    <a:pt x="2192" y="572"/>
                  </a:cubicBezTo>
                  <a:cubicBezTo>
                    <a:pt x="1418" y="703"/>
                    <a:pt x="679" y="953"/>
                    <a:pt x="1" y="1322"/>
                  </a:cubicBezTo>
                  <a:cubicBezTo>
                    <a:pt x="49" y="1308"/>
                    <a:pt x="102" y="1302"/>
                    <a:pt x="160" y="1302"/>
                  </a:cubicBezTo>
                  <a:cubicBezTo>
                    <a:pt x="473" y="1302"/>
                    <a:pt x="934" y="1471"/>
                    <a:pt x="1502" y="1471"/>
                  </a:cubicBezTo>
                  <a:cubicBezTo>
                    <a:pt x="1728" y="1471"/>
                    <a:pt x="1970" y="1445"/>
                    <a:pt x="2227" y="1370"/>
                  </a:cubicBezTo>
                  <a:cubicBezTo>
                    <a:pt x="3251" y="1061"/>
                    <a:pt x="4192" y="1"/>
                    <a:pt x="4192" y="1"/>
                  </a:cubicBezTo>
                  <a:close/>
                </a:path>
              </a:pathLst>
            </a:custGeom>
            <a:solidFill>
              <a:schemeClr val="accent1">
                <a:alpha val="531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3583175" y="3056450"/>
              <a:ext cx="113725" cy="34125"/>
            </a:xfrm>
            <a:custGeom>
              <a:avLst/>
              <a:gdLst/>
              <a:ahLst/>
              <a:cxnLst/>
              <a:rect l="l" t="t" r="r" b="b"/>
              <a:pathLst>
                <a:path w="4549" h="1365" extrusionOk="0">
                  <a:moveTo>
                    <a:pt x="4549" y="1"/>
                  </a:moveTo>
                  <a:cubicBezTo>
                    <a:pt x="3846" y="251"/>
                    <a:pt x="3120" y="406"/>
                    <a:pt x="2382" y="465"/>
                  </a:cubicBezTo>
                  <a:cubicBezTo>
                    <a:pt x="1548" y="537"/>
                    <a:pt x="751" y="751"/>
                    <a:pt x="0" y="1096"/>
                  </a:cubicBezTo>
                  <a:cubicBezTo>
                    <a:pt x="37" y="1088"/>
                    <a:pt x="76" y="1085"/>
                    <a:pt x="118" y="1085"/>
                  </a:cubicBezTo>
                  <a:cubicBezTo>
                    <a:pt x="487" y="1085"/>
                    <a:pt x="1035" y="1365"/>
                    <a:pt x="1759" y="1365"/>
                  </a:cubicBezTo>
                  <a:cubicBezTo>
                    <a:pt x="1947" y="1365"/>
                    <a:pt x="2146" y="1346"/>
                    <a:pt x="2358" y="1299"/>
                  </a:cubicBezTo>
                  <a:cubicBezTo>
                    <a:pt x="3477" y="1060"/>
                    <a:pt x="4549" y="1"/>
                    <a:pt x="4549" y="1"/>
                  </a:cubicBezTo>
                  <a:close/>
                </a:path>
              </a:pathLst>
            </a:custGeom>
            <a:solidFill>
              <a:schemeClr val="accent1">
                <a:alpha val="531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3573650" y="3110475"/>
              <a:ext cx="122950" cy="23100"/>
            </a:xfrm>
            <a:custGeom>
              <a:avLst/>
              <a:gdLst/>
              <a:ahLst/>
              <a:cxnLst/>
              <a:rect l="l" t="t" r="r" b="b"/>
              <a:pathLst>
                <a:path w="4918" h="924" extrusionOk="0">
                  <a:moveTo>
                    <a:pt x="1772" y="0"/>
                  </a:moveTo>
                  <a:cubicBezTo>
                    <a:pt x="817" y="0"/>
                    <a:pt x="0" y="197"/>
                    <a:pt x="0" y="197"/>
                  </a:cubicBezTo>
                  <a:cubicBezTo>
                    <a:pt x="473" y="197"/>
                    <a:pt x="1180" y="924"/>
                    <a:pt x="2365" y="924"/>
                  </a:cubicBezTo>
                  <a:cubicBezTo>
                    <a:pt x="2374" y="924"/>
                    <a:pt x="2384" y="924"/>
                    <a:pt x="2394" y="924"/>
                  </a:cubicBezTo>
                  <a:cubicBezTo>
                    <a:pt x="3584" y="912"/>
                    <a:pt x="4918" y="43"/>
                    <a:pt x="4918" y="42"/>
                  </a:cubicBezTo>
                  <a:lnTo>
                    <a:pt x="4918" y="42"/>
                  </a:lnTo>
                  <a:cubicBezTo>
                    <a:pt x="4521" y="104"/>
                    <a:pt x="4120" y="133"/>
                    <a:pt x="3720" y="133"/>
                  </a:cubicBezTo>
                  <a:cubicBezTo>
                    <a:pt x="3340" y="133"/>
                    <a:pt x="2961" y="107"/>
                    <a:pt x="2584" y="54"/>
                  </a:cubicBezTo>
                  <a:cubicBezTo>
                    <a:pt x="2312" y="16"/>
                    <a:pt x="2037" y="0"/>
                    <a:pt x="1772" y="0"/>
                  </a:cubicBezTo>
                  <a:close/>
                </a:path>
              </a:pathLst>
            </a:custGeom>
            <a:solidFill>
              <a:schemeClr val="accent1">
                <a:alpha val="531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3572450" y="3161925"/>
              <a:ext cx="137250" cy="28750"/>
            </a:xfrm>
            <a:custGeom>
              <a:avLst/>
              <a:gdLst/>
              <a:ahLst/>
              <a:cxnLst/>
              <a:rect l="l" t="t" r="r" b="b"/>
              <a:pathLst>
                <a:path w="5490" h="1150" extrusionOk="0">
                  <a:moveTo>
                    <a:pt x="1151" y="0"/>
                  </a:moveTo>
                  <a:cubicBezTo>
                    <a:pt x="483" y="0"/>
                    <a:pt x="1" y="68"/>
                    <a:pt x="1" y="68"/>
                  </a:cubicBezTo>
                  <a:cubicBezTo>
                    <a:pt x="549" y="116"/>
                    <a:pt x="1251" y="1021"/>
                    <a:pt x="2584" y="1140"/>
                  </a:cubicBezTo>
                  <a:cubicBezTo>
                    <a:pt x="2667" y="1146"/>
                    <a:pt x="2751" y="1149"/>
                    <a:pt x="2835" y="1149"/>
                  </a:cubicBezTo>
                  <a:cubicBezTo>
                    <a:pt x="4107" y="1149"/>
                    <a:pt x="5490" y="437"/>
                    <a:pt x="5490" y="437"/>
                  </a:cubicBezTo>
                  <a:lnTo>
                    <a:pt x="5490" y="437"/>
                  </a:lnTo>
                  <a:cubicBezTo>
                    <a:pt x="5359" y="443"/>
                    <a:pt x="5229" y="445"/>
                    <a:pt x="5099" y="445"/>
                  </a:cubicBezTo>
                  <a:cubicBezTo>
                    <a:pt x="4360" y="445"/>
                    <a:pt x="3624" y="359"/>
                    <a:pt x="2906" y="187"/>
                  </a:cubicBezTo>
                  <a:cubicBezTo>
                    <a:pt x="2302" y="41"/>
                    <a:pt x="1670" y="0"/>
                    <a:pt x="1151" y="0"/>
                  </a:cubicBezTo>
                  <a:close/>
                </a:path>
              </a:pathLst>
            </a:custGeom>
            <a:solidFill>
              <a:schemeClr val="accent1">
                <a:alpha val="531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3567400" y="3207950"/>
              <a:ext cx="144675" cy="39025"/>
            </a:xfrm>
            <a:custGeom>
              <a:avLst/>
              <a:gdLst/>
              <a:ahLst/>
              <a:cxnLst/>
              <a:rect l="l" t="t" r="r" b="b"/>
              <a:pathLst>
                <a:path w="5787" h="1561" extrusionOk="0">
                  <a:moveTo>
                    <a:pt x="31" y="1"/>
                  </a:moveTo>
                  <a:cubicBezTo>
                    <a:pt x="11" y="1"/>
                    <a:pt x="0" y="1"/>
                    <a:pt x="0" y="1"/>
                  </a:cubicBezTo>
                  <a:cubicBezTo>
                    <a:pt x="560" y="120"/>
                    <a:pt x="1191" y="1180"/>
                    <a:pt x="2596" y="1477"/>
                  </a:cubicBezTo>
                  <a:cubicBezTo>
                    <a:pt x="2865" y="1537"/>
                    <a:pt x="3147" y="1561"/>
                    <a:pt x="3428" y="1561"/>
                  </a:cubicBezTo>
                  <a:cubicBezTo>
                    <a:pt x="4618" y="1561"/>
                    <a:pt x="5787" y="1132"/>
                    <a:pt x="5787" y="1132"/>
                  </a:cubicBezTo>
                  <a:cubicBezTo>
                    <a:pt x="4858" y="1061"/>
                    <a:pt x="3941" y="858"/>
                    <a:pt x="3060" y="525"/>
                  </a:cubicBezTo>
                  <a:cubicBezTo>
                    <a:pt x="1757" y="21"/>
                    <a:pt x="262" y="1"/>
                    <a:pt x="31" y="1"/>
                  </a:cubicBezTo>
                  <a:close/>
                </a:path>
              </a:pathLst>
            </a:custGeom>
            <a:solidFill>
              <a:schemeClr val="accent1">
                <a:alpha val="531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3560250" y="3266600"/>
              <a:ext cx="149750" cy="58450"/>
            </a:xfrm>
            <a:custGeom>
              <a:avLst/>
              <a:gdLst/>
              <a:ahLst/>
              <a:cxnLst/>
              <a:rect l="l" t="t" r="r" b="b"/>
              <a:pathLst>
                <a:path w="5990" h="2338" extrusionOk="0">
                  <a:moveTo>
                    <a:pt x="1" y="1"/>
                  </a:moveTo>
                  <a:lnTo>
                    <a:pt x="1" y="1"/>
                  </a:lnTo>
                  <a:cubicBezTo>
                    <a:pt x="572" y="239"/>
                    <a:pt x="1072" y="1465"/>
                    <a:pt x="2525" y="2037"/>
                  </a:cubicBezTo>
                  <a:cubicBezTo>
                    <a:pt x="3129" y="2269"/>
                    <a:pt x="3830" y="2337"/>
                    <a:pt x="4443" y="2337"/>
                  </a:cubicBezTo>
                  <a:cubicBezTo>
                    <a:pt x="5303" y="2337"/>
                    <a:pt x="5990" y="2203"/>
                    <a:pt x="5990" y="2203"/>
                  </a:cubicBezTo>
                  <a:cubicBezTo>
                    <a:pt x="5001" y="1965"/>
                    <a:pt x="4061" y="1584"/>
                    <a:pt x="3180" y="1084"/>
                  </a:cubicBezTo>
                  <a:cubicBezTo>
                    <a:pt x="1763" y="263"/>
                    <a:pt x="1" y="1"/>
                    <a:pt x="1" y="1"/>
                  </a:cubicBezTo>
                  <a:close/>
                </a:path>
              </a:pathLst>
            </a:custGeom>
            <a:solidFill>
              <a:schemeClr val="accent1">
                <a:alpha val="531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3550425" y="3329700"/>
              <a:ext cx="166125" cy="64500"/>
            </a:xfrm>
            <a:custGeom>
              <a:avLst/>
              <a:gdLst/>
              <a:ahLst/>
              <a:cxnLst/>
              <a:rect l="l" t="t" r="r" b="b"/>
              <a:pathLst>
                <a:path w="6645" h="2580" extrusionOk="0">
                  <a:moveTo>
                    <a:pt x="1" y="1"/>
                  </a:moveTo>
                  <a:lnTo>
                    <a:pt x="1" y="1"/>
                  </a:lnTo>
                  <a:cubicBezTo>
                    <a:pt x="656" y="251"/>
                    <a:pt x="1191" y="1620"/>
                    <a:pt x="2799" y="2239"/>
                  </a:cubicBezTo>
                  <a:cubicBezTo>
                    <a:pt x="3474" y="2502"/>
                    <a:pt x="4256" y="2579"/>
                    <a:pt x="4937" y="2579"/>
                  </a:cubicBezTo>
                  <a:cubicBezTo>
                    <a:pt x="5889" y="2579"/>
                    <a:pt x="6644" y="2430"/>
                    <a:pt x="6644" y="2430"/>
                  </a:cubicBezTo>
                  <a:cubicBezTo>
                    <a:pt x="5549" y="2168"/>
                    <a:pt x="4501" y="1751"/>
                    <a:pt x="3537" y="1191"/>
                  </a:cubicBezTo>
                  <a:cubicBezTo>
                    <a:pt x="1953" y="287"/>
                    <a:pt x="1" y="1"/>
                    <a:pt x="1" y="1"/>
                  </a:cubicBezTo>
                  <a:close/>
                </a:path>
              </a:pathLst>
            </a:custGeom>
            <a:solidFill>
              <a:schemeClr val="accent1">
                <a:alpha val="531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3548050" y="3391325"/>
              <a:ext cx="152725" cy="76375"/>
            </a:xfrm>
            <a:custGeom>
              <a:avLst/>
              <a:gdLst/>
              <a:ahLst/>
              <a:cxnLst/>
              <a:rect l="l" t="t" r="r" b="b"/>
              <a:pathLst>
                <a:path w="6109" h="3055" extrusionOk="0">
                  <a:moveTo>
                    <a:pt x="1" y="0"/>
                  </a:moveTo>
                  <a:lnTo>
                    <a:pt x="1" y="0"/>
                  </a:lnTo>
                  <a:cubicBezTo>
                    <a:pt x="596" y="310"/>
                    <a:pt x="965" y="1679"/>
                    <a:pt x="2441" y="2453"/>
                  </a:cubicBezTo>
                  <a:cubicBezTo>
                    <a:pt x="3446" y="2972"/>
                    <a:pt x="4783" y="3055"/>
                    <a:pt x="5533" y="3055"/>
                  </a:cubicBezTo>
                  <a:cubicBezTo>
                    <a:pt x="5885" y="3055"/>
                    <a:pt x="6108" y="3036"/>
                    <a:pt x="6108" y="3036"/>
                  </a:cubicBezTo>
                  <a:cubicBezTo>
                    <a:pt x="5084" y="2667"/>
                    <a:pt x="4132" y="2155"/>
                    <a:pt x="3251" y="1524"/>
                  </a:cubicBezTo>
                  <a:cubicBezTo>
                    <a:pt x="1846" y="489"/>
                    <a:pt x="1" y="0"/>
                    <a:pt x="1" y="0"/>
                  </a:cubicBezTo>
                  <a:close/>
                </a:path>
              </a:pathLst>
            </a:custGeom>
            <a:solidFill>
              <a:schemeClr val="accent1">
                <a:alpha val="531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3537325" y="3449950"/>
              <a:ext cx="121475" cy="84875"/>
            </a:xfrm>
            <a:custGeom>
              <a:avLst/>
              <a:gdLst/>
              <a:ahLst/>
              <a:cxnLst/>
              <a:rect l="l" t="t" r="r" b="b"/>
              <a:pathLst>
                <a:path w="4859" h="3395" extrusionOk="0">
                  <a:moveTo>
                    <a:pt x="1" y="1"/>
                  </a:moveTo>
                  <a:cubicBezTo>
                    <a:pt x="477" y="346"/>
                    <a:pt x="620" y="1572"/>
                    <a:pt x="1787" y="2418"/>
                  </a:cubicBezTo>
                  <a:cubicBezTo>
                    <a:pt x="2954" y="3275"/>
                    <a:pt x="4859" y="3394"/>
                    <a:pt x="4859" y="3394"/>
                  </a:cubicBezTo>
                  <a:cubicBezTo>
                    <a:pt x="4025" y="2954"/>
                    <a:pt x="3275" y="2394"/>
                    <a:pt x="2608" y="1727"/>
                  </a:cubicBezTo>
                  <a:cubicBezTo>
                    <a:pt x="1525" y="656"/>
                    <a:pt x="1" y="1"/>
                    <a:pt x="1" y="1"/>
                  </a:cubicBezTo>
                  <a:close/>
                </a:path>
              </a:pathLst>
            </a:custGeom>
            <a:solidFill>
              <a:schemeClr val="accent1">
                <a:alpha val="531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3524525" y="3525850"/>
              <a:ext cx="83375" cy="78925"/>
            </a:xfrm>
            <a:custGeom>
              <a:avLst/>
              <a:gdLst/>
              <a:ahLst/>
              <a:cxnLst/>
              <a:rect l="l" t="t" r="r" b="b"/>
              <a:pathLst>
                <a:path w="3335" h="3157" extrusionOk="0">
                  <a:moveTo>
                    <a:pt x="1" y="1"/>
                  </a:moveTo>
                  <a:cubicBezTo>
                    <a:pt x="322" y="322"/>
                    <a:pt x="310" y="1287"/>
                    <a:pt x="1096" y="2061"/>
                  </a:cubicBezTo>
                  <a:cubicBezTo>
                    <a:pt x="1894" y="2847"/>
                    <a:pt x="3335" y="3156"/>
                    <a:pt x="3335" y="3156"/>
                  </a:cubicBezTo>
                  <a:cubicBezTo>
                    <a:pt x="2751" y="2716"/>
                    <a:pt x="2227" y="2204"/>
                    <a:pt x="1787" y="1632"/>
                  </a:cubicBezTo>
                  <a:cubicBezTo>
                    <a:pt x="1287" y="989"/>
                    <a:pt x="680" y="441"/>
                    <a:pt x="1" y="1"/>
                  </a:cubicBezTo>
                  <a:close/>
                </a:path>
              </a:pathLst>
            </a:custGeom>
            <a:solidFill>
              <a:schemeClr val="accent1">
                <a:alpha val="531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3515900" y="2901975"/>
              <a:ext cx="60150" cy="71175"/>
            </a:xfrm>
            <a:custGeom>
              <a:avLst/>
              <a:gdLst/>
              <a:ahLst/>
              <a:cxnLst/>
              <a:rect l="l" t="t" r="r" b="b"/>
              <a:pathLst>
                <a:path w="2406" h="2847" extrusionOk="0">
                  <a:moveTo>
                    <a:pt x="1" y="0"/>
                  </a:moveTo>
                  <a:lnTo>
                    <a:pt x="1" y="0"/>
                  </a:lnTo>
                  <a:cubicBezTo>
                    <a:pt x="1" y="1"/>
                    <a:pt x="191" y="1191"/>
                    <a:pt x="786" y="1870"/>
                  </a:cubicBezTo>
                  <a:cubicBezTo>
                    <a:pt x="1394" y="2548"/>
                    <a:pt x="2168" y="2572"/>
                    <a:pt x="2406" y="2846"/>
                  </a:cubicBezTo>
                  <a:cubicBezTo>
                    <a:pt x="2084" y="2275"/>
                    <a:pt x="1668" y="1751"/>
                    <a:pt x="1167" y="1322"/>
                  </a:cubicBezTo>
                  <a:cubicBezTo>
                    <a:pt x="715" y="941"/>
                    <a:pt x="322" y="501"/>
                    <a:pt x="1" y="0"/>
                  </a:cubicBezTo>
                  <a:close/>
                </a:path>
              </a:pathLst>
            </a:custGeom>
            <a:solidFill>
              <a:schemeClr val="accent1">
                <a:alpha val="531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3494475" y="2941275"/>
              <a:ext cx="76225" cy="65500"/>
            </a:xfrm>
            <a:custGeom>
              <a:avLst/>
              <a:gdLst/>
              <a:ahLst/>
              <a:cxnLst/>
              <a:rect l="l" t="t" r="r" b="b"/>
              <a:pathLst>
                <a:path w="3049" h="2620" extrusionOk="0">
                  <a:moveTo>
                    <a:pt x="0" y="0"/>
                  </a:moveTo>
                  <a:cubicBezTo>
                    <a:pt x="0" y="0"/>
                    <a:pt x="405" y="1238"/>
                    <a:pt x="1155" y="1857"/>
                  </a:cubicBezTo>
                  <a:cubicBezTo>
                    <a:pt x="1917" y="2477"/>
                    <a:pt x="2739" y="2369"/>
                    <a:pt x="3048" y="2619"/>
                  </a:cubicBezTo>
                  <a:cubicBezTo>
                    <a:pt x="2608" y="2072"/>
                    <a:pt x="2072" y="1584"/>
                    <a:pt x="1477" y="1203"/>
                  </a:cubicBezTo>
                  <a:cubicBezTo>
                    <a:pt x="929" y="881"/>
                    <a:pt x="429" y="476"/>
                    <a:pt x="0" y="0"/>
                  </a:cubicBezTo>
                  <a:close/>
                </a:path>
              </a:pathLst>
            </a:custGeom>
            <a:solidFill>
              <a:schemeClr val="accent1">
                <a:alpha val="531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3472150" y="2979675"/>
              <a:ext cx="92600" cy="59850"/>
            </a:xfrm>
            <a:custGeom>
              <a:avLst/>
              <a:gdLst/>
              <a:ahLst/>
              <a:cxnLst/>
              <a:rect l="l" t="t" r="r" b="b"/>
              <a:pathLst>
                <a:path w="3704" h="2394" extrusionOk="0">
                  <a:moveTo>
                    <a:pt x="0" y="0"/>
                  </a:moveTo>
                  <a:cubicBezTo>
                    <a:pt x="1" y="0"/>
                    <a:pt x="620" y="1274"/>
                    <a:pt x="1536" y="1834"/>
                  </a:cubicBezTo>
                  <a:cubicBezTo>
                    <a:pt x="2453" y="2393"/>
                    <a:pt x="3334" y="2143"/>
                    <a:pt x="3703" y="2369"/>
                  </a:cubicBezTo>
                  <a:cubicBezTo>
                    <a:pt x="3144" y="1834"/>
                    <a:pt x="2489" y="1405"/>
                    <a:pt x="1786" y="1083"/>
                  </a:cubicBezTo>
                  <a:cubicBezTo>
                    <a:pt x="1143" y="810"/>
                    <a:pt x="536" y="441"/>
                    <a:pt x="0" y="0"/>
                  </a:cubicBezTo>
                  <a:close/>
                </a:path>
              </a:pathLst>
            </a:custGeom>
            <a:solidFill>
              <a:schemeClr val="accent1">
                <a:alpha val="531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3456675" y="3024600"/>
              <a:ext cx="102700" cy="58975"/>
            </a:xfrm>
            <a:custGeom>
              <a:avLst/>
              <a:gdLst/>
              <a:ahLst/>
              <a:cxnLst/>
              <a:rect l="l" t="t" r="r" b="b"/>
              <a:pathLst>
                <a:path w="4108" h="2359" extrusionOk="0">
                  <a:moveTo>
                    <a:pt x="0" y="1"/>
                  </a:moveTo>
                  <a:cubicBezTo>
                    <a:pt x="0" y="1"/>
                    <a:pt x="750" y="1299"/>
                    <a:pt x="1762" y="1834"/>
                  </a:cubicBezTo>
                  <a:cubicBezTo>
                    <a:pt x="2774" y="2358"/>
                    <a:pt x="3691" y="2037"/>
                    <a:pt x="4108" y="2239"/>
                  </a:cubicBezTo>
                  <a:cubicBezTo>
                    <a:pt x="3465" y="1715"/>
                    <a:pt x="2739" y="1299"/>
                    <a:pt x="1965" y="1013"/>
                  </a:cubicBezTo>
                  <a:cubicBezTo>
                    <a:pt x="1262" y="763"/>
                    <a:pt x="608" y="429"/>
                    <a:pt x="0" y="1"/>
                  </a:cubicBezTo>
                  <a:close/>
                </a:path>
              </a:pathLst>
            </a:custGeom>
            <a:solidFill>
              <a:schemeClr val="accent1">
                <a:alpha val="531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3443275" y="3077900"/>
              <a:ext cx="117900" cy="40600"/>
            </a:xfrm>
            <a:custGeom>
              <a:avLst/>
              <a:gdLst/>
              <a:ahLst/>
              <a:cxnLst/>
              <a:rect l="l" t="t" r="r" b="b"/>
              <a:pathLst>
                <a:path w="4716" h="1624" extrusionOk="0">
                  <a:moveTo>
                    <a:pt x="1" y="0"/>
                  </a:moveTo>
                  <a:cubicBezTo>
                    <a:pt x="1" y="0"/>
                    <a:pt x="1060" y="1179"/>
                    <a:pt x="2215" y="1512"/>
                  </a:cubicBezTo>
                  <a:cubicBezTo>
                    <a:pt x="2497" y="1593"/>
                    <a:pt x="2762" y="1623"/>
                    <a:pt x="3009" y="1623"/>
                  </a:cubicBezTo>
                  <a:cubicBezTo>
                    <a:pt x="3670" y="1623"/>
                    <a:pt x="4200" y="1411"/>
                    <a:pt x="4558" y="1411"/>
                  </a:cubicBezTo>
                  <a:cubicBezTo>
                    <a:pt x="4615" y="1411"/>
                    <a:pt x="4667" y="1417"/>
                    <a:pt x="4715" y="1429"/>
                  </a:cubicBezTo>
                  <a:cubicBezTo>
                    <a:pt x="4715" y="1429"/>
                    <a:pt x="3513" y="774"/>
                    <a:pt x="2251" y="619"/>
                  </a:cubicBezTo>
                  <a:cubicBezTo>
                    <a:pt x="1477" y="524"/>
                    <a:pt x="715" y="310"/>
                    <a:pt x="1" y="0"/>
                  </a:cubicBezTo>
                  <a:close/>
                </a:path>
              </a:pathLst>
            </a:custGeom>
            <a:solidFill>
              <a:schemeClr val="accent1">
                <a:alpha val="531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3416200" y="3132050"/>
              <a:ext cx="134550" cy="37125"/>
            </a:xfrm>
            <a:custGeom>
              <a:avLst/>
              <a:gdLst/>
              <a:ahLst/>
              <a:cxnLst/>
              <a:rect l="l" t="t" r="r" b="b"/>
              <a:pathLst>
                <a:path w="5382" h="1485" extrusionOk="0">
                  <a:moveTo>
                    <a:pt x="0" y="1"/>
                  </a:moveTo>
                  <a:cubicBezTo>
                    <a:pt x="0" y="1"/>
                    <a:pt x="1298" y="1192"/>
                    <a:pt x="2619" y="1430"/>
                  </a:cubicBezTo>
                  <a:cubicBezTo>
                    <a:pt x="2824" y="1468"/>
                    <a:pt x="3019" y="1485"/>
                    <a:pt x="3205" y="1485"/>
                  </a:cubicBezTo>
                  <a:cubicBezTo>
                    <a:pt x="4138" y="1485"/>
                    <a:pt x="4825" y="1075"/>
                    <a:pt x="5274" y="1075"/>
                  </a:cubicBezTo>
                  <a:cubicBezTo>
                    <a:pt x="5312" y="1075"/>
                    <a:pt x="5347" y="1078"/>
                    <a:pt x="5382" y="1084"/>
                  </a:cubicBezTo>
                  <a:cubicBezTo>
                    <a:pt x="5382" y="1084"/>
                    <a:pt x="3977" y="489"/>
                    <a:pt x="2560" y="442"/>
                  </a:cubicBezTo>
                  <a:cubicBezTo>
                    <a:pt x="1691" y="418"/>
                    <a:pt x="822" y="263"/>
                    <a:pt x="0" y="1"/>
                  </a:cubicBezTo>
                  <a:close/>
                </a:path>
              </a:pathLst>
            </a:custGeom>
            <a:solidFill>
              <a:schemeClr val="accent1">
                <a:alpha val="531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3395350" y="3195475"/>
              <a:ext cx="147375" cy="29600"/>
            </a:xfrm>
            <a:custGeom>
              <a:avLst/>
              <a:gdLst/>
              <a:ahLst/>
              <a:cxnLst/>
              <a:rect l="l" t="t" r="r" b="b"/>
              <a:pathLst>
                <a:path w="5895" h="1184" extrusionOk="0">
                  <a:moveTo>
                    <a:pt x="1" y="0"/>
                  </a:moveTo>
                  <a:lnTo>
                    <a:pt x="1" y="0"/>
                  </a:lnTo>
                  <a:cubicBezTo>
                    <a:pt x="1" y="0"/>
                    <a:pt x="1560" y="1095"/>
                    <a:pt x="2989" y="1179"/>
                  </a:cubicBezTo>
                  <a:cubicBezTo>
                    <a:pt x="3048" y="1182"/>
                    <a:pt x="3105" y="1183"/>
                    <a:pt x="3162" y="1183"/>
                  </a:cubicBezTo>
                  <a:cubicBezTo>
                    <a:pt x="4481" y="1183"/>
                    <a:pt x="5310" y="428"/>
                    <a:pt x="5870" y="428"/>
                  </a:cubicBezTo>
                  <a:cubicBezTo>
                    <a:pt x="5878" y="428"/>
                    <a:pt x="5886" y="428"/>
                    <a:pt x="5894" y="429"/>
                  </a:cubicBezTo>
                  <a:cubicBezTo>
                    <a:pt x="5894" y="429"/>
                    <a:pt x="4731" y="99"/>
                    <a:pt x="3457" y="99"/>
                  </a:cubicBezTo>
                  <a:cubicBezTo>
                    <a:pt x="3239" y="99"/>
                    <a:pt x="3018" y="108"/>
                    <a:pt x="2799" y="131"/>
                  </a:cubicBezTo>
                  <a:cubicBezTo>
                    <a:pt x="2480" y="159"/>
                    <a:pt x="2162" y="174"/>
                    <a:pt x="1844" y="174"/>
                  </a:cubicBezTo>
                  <a:cubicBezTo>
                    <a:pt x="1224" y="174"/>
                    <a:pt x="607" y="118"/>
                    <a:pt x="1" y="0"/>
                  </a:cubicBezTo>
                  <a:close/>
                </a:path>
              </a:pathLst>
            </a:custGeom>
            <a:solidFill>
              <a:schemeClr val="accent1">
                <a:alpha val="531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3371550" y="3261400"/>
              <a:ext cx="158975" cy="34325"/>
            </a:xfrm>
            <a:custGeom>
              <a:avLst/>
              <a:gdLst/>
              <a:ahLst/>
              <a:cxnLst/>
              <a:rect l="l" t="t" r="r" b="b"/>
              <a:pathLst>
                <a:path w="6359" h="1373" extrusionOk="0">
                  <a:moveTo>
                    <a:pt x="5273" y="0"/>
                  </a:moveTo>
                  <a:cubicBezTo>
                    <a:pt x="4632" y="0"/>
                    <a:pt x="3792" y="54"/>
                    <a:pt x="3000" y="268"/>
                  </a:cubicBezTo>
                  <a:cubicBezTo>
                    <a:pt x="2106" y="497"/>
                    <a:pt x="1181" y="616"/>
                    <a:pt x="254" y="616"/>
                  </a:cubicBezTo>
                  <a:cubicBezTo>
                    <a:pt x="169" y="616"/>
                    <a:pt x="85" y="615"/>
                    <a:pt x="0" y="613"/>
                  </a:cubicBezTo>
                  <a:lnTo>
                    <a:pt x="0" y="613"/>
                  </a:lnTo>
                  <a:cubicBezTo>
                    <a:pt x="0" y="613"/>
                    <a:pt x="1547" y="1372"/>
                    <a:pt x="2997" y="1372"/>
                  </a:cubicBezTo>
                  <a:cubicBezTo>
                    <a:pt x="3130" y="1372"/>
                    <a:pt x="3263" y="1366"/>
                    <a:pt x="3393" y="1352"/>
                  </a:cubicBezTo>
                  <a:cubicBezTo>
                    <a:pt x="4941" y="1197"/>
                    <a:pt x="5739" y="125"/>
                    <a:pt x="6358" y="54"/>
                  </a:cubicBezTo>
                  <a:cubicBezTo>
                    <a:pt x="6358" y="54"/>
                    <a:pt x="5915" y="0"/>
                    <a:pt x="5273" y="0"/>
                  </a:cubicBezTo>
                  <a:close/>
                </a:path>
              </a:pathLst>
            </a:custGeom>
            <a:solidFill>
              <a:schemeClr val="accent1">
                <a:alpha val="531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3345650" y="3324350"/>
              <a:ext cx="176525" cy="38050"/>
            </a:xfrm>
            <a:custGeom>
              <a:avLst/>
              <a:gdLst/>
              <a:ahLst/>
              <a:cxnLst/>
              <a:rect l="l" t="t" r="r" b="b"/>
              <a:pathLst>
                <a:path w="7061" h="1522" extrusionOk="0">
                  <a:moveTo>
                    <a:pt x="5858" y="0"/>
                  </a:moveTo>
                  <a:cubicBezTo>
                    <a:pt x="5147" y="0"/>
                    <a:pt x="4215" y="60"/>
                    <a:pt x="3334" y="298"/>
                  </a:cubicBezTo>
                  <a:cubicBezTo>
                    <a:pt x="2340" y="560"/>
                    <a:pt x="1316" y="682"/>
                    <a:pt x="281" y="682"/>
                  </a:cubicBezTo>
                  <a:cubicBezTo>
                    <a:pt x="187" y="682"/>
                    <a:pt x="94" y="681"/>
                    <a:pt x="0" y="679"/>
                  </a:cubicBezTo>
                  <a:lnTo>
                    <a:pt x="0" y="679"/>
                  </a:lnTo>
                  <a:cubicBezTo>
                    <a:pt x="0" y="679"/>
                    <a:pt x="1736" y="1522"/>
                    <a:pt x="3347" y="1522"/>
                  </a:cubicBezTo>
                  <a:cubicBezTo>
                    <a:pt x="3491" y="1522"/>
                    <a:pt x="3634" y="1515"/>
                    <a:pt x="3775" y="1501"/>
                  </a:cubicBezTo>
                  <a:cubicBezTo>
                    <a:pt x="5489" y="1322"/>
                    <a:pt x="6370" y="131"/>
                    <a:pt x="7061" y="60"/>
                  </a:cubicBezTo>
                  <a:cubicBezTo>
                    <a:pt x="7061" y="60"/>
                    <a:pt x="6570" y="0"/>
                    <a:pt x="5858" y="0"/>
                  </a:cubicBezTo>
                  <a:close/>
                </a:path>
              </a:pathLst>
            </a:custGeom>
            <a:solidFill>
              <a:schemeClr val="accent1">
                <a:alpha val="531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3346250" y="3377325"/>
              <a:ext cx="167000" cy="45500"/>
            </a:xfrm>
            <a:custGeom>
              <a:avLst/>
              <a:gdLst/>
              <a:ahLst/>
              <a:cxnLst/>
              <a:rect l="l" t="t" r="r" b="b"/>
              <a:pathLst>
                <a:path w="6680" h="1820" extrusionOk="0">
                  <a:moveTo>
                    <a:pt x="6672" y="1"/>
                  </a:moveTo>
                  <a:cubicBezTo>
                    <a:pt x="6541" y="1"/>
                    <a:pt x="4715" y="12"/>
                    <a:pt x="3143" y="620"/>
                  </a:cubicBezTo>
                  <a:cubicBezTo>
                    <a:pt x="2131" y="1001"/>
                    <a:pt x="1072" y="1251"/>
                    <a:pt x="0" y="1334"/>
                  </a:cubicBezTo>
                  <a:cubicBezTo>
                    <a:pt x="0" y="1334"/>
                    <a:pt x="1353" y="1819"/>
                    <a:pt x="2728" y="1819"/>
                  </a:cubicBezTo>
                  <a:cubicBezTo>
                    <a:pt x="3049" y="1819"/>
                    <a:pt x="3372" y="1793"/>
                    <a:pt x="3679" y="1727"/>
                  </a:cubicBezTo>
                  <a:cubicBezTo>
                    <a:pt x="5310" y="1370"/>
                    <a:pt x="6025" y="144"/>
                    <a:pt x="6679" y="1"/>
                  </a:cubicBezTo>
                  <a:cubicBezTo>
                    <a:pt x="6679" y="1"/>
                    <a:pt x="6677" y="1"/>
                    <a:pt x="6672" y="1"/>
                  </a:cubicBezTo>
                  <a:close/>
                </a:path>
              </a:pathLst>
            </a:custGeom>
            <a:solidFill>
              <a:schemeClr val="accent1">
                <a:alpha val="531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3364700" y="3436275"/>
              <a:ext cx="139325" cy="53525"/>
            </a:xfrm>
            <a:custGeom>
              <a:avLst/>
              <a:gdLst/>
              <a:ahLst/>
              <a:cxnLst/>
              <a:rect l="l" t="t" r="r" b="b"/>
              <a:pathLst>
                <a:path w="5573" h="2141" extrusionOk="0">
                  <a:moveTo>
                    <a:pt x="5572" y="0"/>
                  </a:moveTo>
                  <a:lnTo>
                    <a:pt x="5572" y="0"/>
                  </a:lnTo>
                  <a:cubicBezTo>
                    <a:pt x="5572" y="0"/>
                    <a:pt x="3929" y="238"/>
                    <a:pt x="2620" y="988"/>
                  </a:cubicBezTo>
                  <a:cubicBezTo>
                    <a:pt x="1798" y="1453"/>
                    <a:pt x="917" y="1798"/>
                    <a:pt x="0" y="2012"/>
                  </a:cubicBezTo>
                  <a:cubicBezTo>
                    <a:pt x="0" y="2012"/>
                    <a:pt x="652" y="2141"/>
                    <a:pt x="1465" y="2141"/>
                  </a:cubicBezTo>
                  <a:cubicBezTo>
                    <a:pt x="2029" y="2141"/>
                    <a:pt x="2671" y="2079"/>
                    <a:pt x="3227" y="1869"/>
                  </a:cubicBezTo>
                  <a:cubicBezTo>
                    <a:pt x="4584" y="1357"/>
                    <a:pt x="5037" y="203"/>
                    <a:pt x="5572" y="0"/>
                  </a:cubicBezTo>
                  <a:close/>
                </a:path>
              </a:pathLst>
            </a:custGeom>
            <a:solidFill>
              <a:schemeClr val="accent1">
                <a:alpha val="531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3398025" y="3500550"/>
              <a:ext cx="100925" cy="54275"/>
            </a:xfrm>
            <a:custGeom>
              <a:avLst/>
              <a:gdLst/>
              <a:ahLst/>
              <a:cxnLst/>
              <a:rect l="l" t="t" r="r" b="b"/>
              <a:pathLst>
                <a:path w="4037" h="2171" extrusionOk="0">
                  <a:moveTo>
                    <a:pt x="4037" y="1"/>
                  </a:moveTo>
                  <a:lnTo>
                    <a:pt x="4037" y="1"/>
                  </a:lnTo>
                  <a:cubicBezTo>
                    <a:pt x="3263" y="239"/>
                    <a:pt x="2537" y="608"/>
                    <a:pt x="1882" y="1084"/>
                  </a:cubicBezTo>
                  <a:cubicBezTo>
                    <a:pt x="1310" y="1537"/>
                    <a:pt x="668" y="1894"/>
                    <a:pt x="1" y="2168"/>
                  </a:cubicBezTo>
                  <a:cubicBezTo>
                    <a:pt x="1" y="2168"/>
                    <a:pt x="63" y="2171"/>
                    <a:pt x="172" y="2171"/>
                  </a:cubicBezTo>
                  <a:cubicBezTo>
                    <a:pt x="586" y="2171"/>
                    <a:pt x="1667" y="2126"/>
                    <a:pt x="2442" y="1692"/>
                  </a:cubicBezTo>
                  <a:cubicBezTo>
                    <a:pt x="3418" y="1156"/>
                    <a:pt x="3644" y="227"/>
                    <a:pt x="4037" y="1"/>
                  </a:cubicBezTo>
                  <a:close/>
                </a:path>
              </a:pathLst>
            </a:custGeom>
            <a:solidFill>
              <a:schemeClr val="accent1">
                <a:alpha val="531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3449300" y="3499025"/>
              <a:ext cx="66150" cy="36450"/>
            </a:xfrm>
            <a:custGeom>
              <a:avLst/>
              <a:gdLst/>
              <a:ahLst/>
              <a:cxnLst/>
              <a:rect l="l" t="t" r="r" b="b"/>
              <a:pathLst>
                <a:path w="2646" h="1458" extrusionOk="0">
                  <a:moveTo>
                    <a:pt x="2240" y="0"/>
                  </a:moveTo>
                  <a:cubicBezTo>
                    <a:pt x="1966" y="0"/>
                    <a:pt x="1710" y="134"/>
                    <a:pt x="1486" y="324"/>
                  </a:cubicBezTo>
                  <a:cubicBezTo>
                    <a:pt x="1010" y="729"/>
                    <a:pt x="617" y="1169"/>
                    <a:pt x="21" y="1419"/>
                  </a:cubicBezTo>
                  <a:cubicBezTo>
                    <a:pt x="1" y="1429"/>
                    <a:pt x="16" y="1457"/>
                    <a:pt x="35" y="1457"/>
                  </a:cubicBezTo>
                  <a:cubicBezTo>
                    <a:pt x="39" y="1457"/>
                    <a:pt x="42" y="1457"/>
                    <a:pt x="45" y="1455"/>
                  </a:cubicBezTo>
                  <a:cubicBezTo>
                    <a:pt x="414" y="1312"/>
                    <a:pt x="772" y="1098"/>
                    <a:pt x="1081" y="836"/>
                  </a:cubicBezTo>
                  <a:cubicBezTo>
                    <a:pt x="1400" y="566"/>
                    <a:pt x="1750" y="154"/>
                    <a:pt x="2175" y="154"/>
                  </a:cubicBezTo>
                  <a:cubicBezTo>
                    <a:pt x="2274" y="154"/>
                    <a:pt x="2378" y="177"/>
                    <a:pt x="2486" y="229"/>
                  </a:cubicBezTo>
                  <a:cubicBezTo>
                    <a:pt x="2494" y="230"/>
                    <a:pt x="2502" y="231"/>
                    <a:pt x="2510" y="231"/>
                  </a:cubicBezTo>
                  <a:cubicBezTo>
                    <a:pt x="2601" y="231"/>
                    <a:pt x="2645" y="106"/>
                    <a:pt x="2557" y="62"/>
                  </a:cubicBezTo>
                  <a:cubicBezTo>
                    <a:pt x="2450" y="19"/>
                    <a:pt x="2343" y="0"/>
                    <a:pt x="2240" y="0"/>
                  </a:cubicBezTo>
                  <a:close/>
                </a:path>
              </a:pathLst>
            </a:custGeom>
            <a:solidFill>
              <a:schemeClr val="accent1">
                <a:alpha val="531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3505200" y="3517225"/>
              <a:ext cx="60675" cy="56950"/>
            </a:xfrm>
            <a:custGeom>
              <a:avLst/>
              <a:gdLst/>
              <a:ahLst/>
              <a:cxnLst/>
              <a:rect l="l" t="t" r="r" b="b"/>
              <a:pathLst>
                <a:path w="2427" h="2278" extrusionOk="0">
                  <a:moveTo>
                    <a:pt x="131" y="1"/>
                  </a:moveTo>
                  <a:cubicBezTo>
                    <a:pt x="0" y="1"/>
                    <a:pt x="36" y="203"/>
                    <a:pt x="167" y="203"/>
                  </a:cubicBezTo>
                  <a:cubicBezTo>
                    <a:pt x="762" y="203"/>
                    <a:pt x="1203" y="953"/>
                    <a:pt x="1524" y="1370"/>
                  </a:cubicBezTo>
                  <a:cubicBezTo>
                    <a:pt x="1786" y="1703"/>
                    <a:pt x="2072" y="2001"/>
                    <a:pt x="2393" y="2275"/>
                  </a:cubicBezTo>
                  <a:cubicBezTo>
                    <a:pt x="2398" y="2277"/>
                    <a:pt x="2402" y="2278"/>
                    <a:pt x="2405" y="2278"/>
                  </a:cubicBezTo>
                  <a:cubicBezTo>
                    <a:pt x="2421" y="2278"/>
                    <a:pt x="2427" y="2258"/>
                    <a:pt x="2417" y="2239"/>
                  </a:cubicBezTo>
                  <a:cubicBezTo>
                    <a:pt x="1929" y="1810"/>
                    <a:pt x="1607" y="1251"/>
                    <a:pt x="1226" y="727"/>
                  </a:cubicBezTo>
                  <a:cubicBezTo>
                    <a:pt x="953" y="322"/>
                    <a:pt x="655" y="1"/>
                    <a:pt x="131" y="1"/>
                  </a:cubicBezTo>
                  <a:close/>
                </a:path>
              </a:pathLst>
            </a:custGeom>
            <a:solidFill>
              <a:schemeClr val="accent1">
                <a:alpha val="531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3433825" y="3435975"/>
              <a:ext cx="163850" cy="67375"/>
            </a:xfrm>
            <a:custGeom>
              <a:avLst/>
              <a:gdLst/>
              <a:ahLst/>
              <a:cxnLst/>
              <a:rect l="l" t="t" r="r" b="b"/>
              <a:pathLst>
                <a:path w="6554" h="2695" extrusionOk="0">
                  <a:moveTo>
                    <a:pt x="2937" y="0"/>
                  </a:moveTo>
                  <a:cubicBezTo>
                    <a:pt x="2655" y="0"/>
                    <a:pt x="2357" y="117"/>
                    <a:pt x="2081" y="238"/>
                  </a:cubicBezTo>
                  <a:cubicBezTo>
                    <a:pt x="1760" y="381"/>
                    <a:pt x="1450" y="560"/>
                    <a:pt x="1176" y="762"/>
                  </a:cubicBezTo>
                  <a:cubicBezTo>
                    <a:pt x="807" y="1012"/>
                    <a:pt x="426" y="1215"/>
                    <a:pt x="21" y="1381"/>
                  </a:cubicBezTo>
                  <a:cubicBezTo>
                    <a:pt x="1" y="1381"/>
                    <a:pt x="15" y="1408"/>
                    <a:pt x="28" y="1408"/>
                  </a:cubicBezTo>
                  <a:cubicBezTo>
                    <a:pt x="30" y="1408"/>
                    <a:pt x="32" y="1407"/>
                    <a:pt x="33" y="1405"/>
                  </a:cubicBezTo>
                  <a:cubicBezTo>
                    <a:pt x="498" y="1262"/>
                    <a:pt x="950" y="1048"/>
                    <a:pt x="1367" y="774"/>
                  </a:cubicBezTo>
                  <a:cubicBezTo>
                    <a:pt x="1717" y="544"/>
                    <a:pt x="2349" y="154"/>
                    <a:pt x="2871" y="154"/>
                  </a:cubicBezTo>
                  <a:cubicBezTo>
                    <a:pt x="3077" y="154"/>
                    <a:pt x="3266" y="214"/>
                    <a:pt x="3415" y="369"/>
                  </a:cubicBezTo>
                  <a:cubicBezTo>
                    <a:pt x="3427" y="381"/>
                    <a:pt x="3450" y="393"/>
                    <a:pt x="3474" y="393"/>
                  </a:cubicBezTo>
                  <a:cubicBezTo>
                    <a:pt x="3438" y="405"/>
                    <a:pt x="3415" y="417"/>
                    <a:pt x="3379" y="441"/>
                  </a:cubicBezTo>
                  <a:cubicBezTo>
                    <a:pt x="3298" y="491"/>
                    <a:pt x="3363" y="594"/>
                    <a:pt x="3443" y="594"/>
                  </a:cubicBezTo>
                  <a:cubicBezTo>
                    <a:pt x="3457" y="594"/>
                    <a:pt x="3472" y="591"/>
                    <a:pt x="3486" y="584"/>
                  </a:cubicBezTo>
                  <a:cubicBezTo>
                    <a:pt x="3556" y="542"/>
                    <a:pt x="3630" y="523"/>
                    <a:pt x="3707" y="523"/>
                  </a:cubicBezTo>
                  <a:cubicBezTo>
                    <a:pt x="4244" y="523"/>
                    <a:pt x="4910" y="1433"/>
                    <a:pt x="5212" y="1715"/>
                  </a:cubicBezTo>
                  <a:cubicBezTo>
                    <a:pt x="5605" y="2096"/>
                    <a:pt x="6046" y="2417"/>
                    <a:pt x="6522" y="2691"/>
                  </a:cubicBezTo>
                  <a:cubicBezTo>
                    <a:pt x="6527" y="2693"/>
                    <a:pt x="6531" y="2694"/>
                    <a:pt x="6534" y="2694"/>
                  </a:cubicBezTo>
                  <a:cubicBezTo>
                    <a:pt x="6549" y="2694"/>
                    <a:pt x="6553" y="2677"/>
                    <a:pt x="6534" y="2667"/>
                  </a:cubicBezTo>
                  <a:cubicBezTo>
                    <a:pt x="5784" y="2215"/>
                    <a:pt x="5236" y="1536"/>
                    <a:pt x="4641" y="917"/>
                  </a:cubicBezTo>
                  <a:cubicBezTo>
                    <a:pt x="4382" y="658"/>
                    <a:pt x="4068" y="335"/>
                    <a:pt x="3708" y="335"/>
                  </a:cubicBezTo>
                  <a:cubicBezTo>
                    <a:pt x="3655" y="335"/>
                    <a:pt x="3601" y="342"/>
                    <a:pt x="3546" y="357"/>
                  </a:cubicBezTo>
                  <a:cubicBezTo>
                    <a:pt x="3581" y="334"/>
                    <a:pt x="3581" y="286"/>
                    <a:pt x="3546" y="262"/>
                  </a:cubicBezTo>
                  <a:cubicBezTo>
                    <a:pt x="3364" y="70"/>
                    <a:pt x="3155" y="0"/>
                    <a:pt x="2937" y="0"/>
                  </a:cubicBezTo>
                  <a:close/>
                </a:path>
              </a:pathLst>
            </a:custGeom>
            <a:solidFill>
              <a:schemeClr val="accent1">
                <a:alpha val="531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3410525" y="3375750"/>
              <a:ext cx="201800" cy="64150"/>
            </a:xfrm>
            <a:custGeom>
              <a:avLst/>
              <a:gdLst/>
              <a:ahLst/>
              <a:cxnLst/>
              <a:rect l="l" t="t" r="r" b="b"/>
              <a:pathLst>
                <a:path w="8072" h="2566" extrusionOk="0">
                  <a:moveTo>
                    <a:pt x="3694" y="0"/>
                  </a:moveTo>
                  <a:cubicBezTo>
                    <a:pt x="3334" y="0"/>
                    <a:pt x="2969" y="91"/>
                    <a:pt x="2644" y="242"/>
                  </a:cubicBezTo>
                  <a:cubicBezTo>
                    <a:pt x="2251" y="433"/>
                    <a:pt x="1906" y="719"/>
                    <a:pt x="1525" y="945"/>
                  </a:cubicBezTo>
                  <a:cubicBezTo>
                    <a:pt x="1060" y="1219"/>
                    <a:pt x="525" y="1350"/>
                    <a:pt x="1" y="1504"/>
                  </a:cubicBezTo>
                  <a:cubicBezTo>
                    <a:pt x="1" y="1504"/>
                    <a:pt x="1" y="1516"/>
                    <a:pt x="1" y="1516"/>
                  </a:cubicBezTo>
                  <a:cubicBezTo>
                    <a:pt x="739" y="1397"/>
                    <a:pt x="1430" y="1135"/>
                    <a:pt x="2073" y="766"/>
                  </a:cubicBezTo>
                  <a:cubicBezTo>
                    <a:pt x="2559" y="473"/>
                    <a:pt x="3146" y="199"/>
                    <a:pt x="3709" y="199"/>
                  </a:cubicBezTo>
                  <a:cubicBezTo>
                    <a:pt x="4014" y="199"/>
                    <a:pt x="4313" y="280"/>
                    <a:pt x="4585" y="480"/>
                  </a:cubicBezTo>
                  <a:cubicBezTo>
                    <a:pt x="4597" y="492"/>
                    <a:pt x="4609" y="504"/>
                    <a:pt x="4632" y="516"/>
                  </a:cubicBezTo>
                  <a:lnTo>
                    <a:pt x="4644" y="528"/>
                  </a:lnTo>
                  <a:cubicBezTo>
                    <a:pt x="4668" y="540"/>
                    <a:pt x="4680" y="552"/>
                    <a:pt x="4692" y="564"/>
                  </a:cubicBezTo>
                  <a:cubicBezTo>
                    <a:pt x="4710" y="582"/>
                    <a:pt x="4734" y="591"/>
                    <a:pt x="4757" y="591"/>
                  </a:cubicBezTo>
                  <a:cubicBezTo>
                    <a:pt x="4781" y="591"/>
                    <a:pt x="4805" y="582"/>
                    <a:pt x="4823" y="564"/>
                  </a:cubicBezTo>
                  <a:cubicBezTo>
                    <a:pt x="4870" y="564"/>
                    <a:pt x="4918" y="564"/>
                    <a:pt x="4966" y="576"/>
                  </a:cubicBezTo>
                  <a:cubicBezTo>
                    <a:pt x="5180" y="623"/>
                    <a:pt x="5382" y="707"/>
                    <a:pt x="5561" y="826"/>
                  </a:cubicBezTo>
                  <a:cubicBezTo>
                    <a:pt x="5847" y="1028"/>
                    <a:pt x="6121" y="1242"/>
                    <a:pt x="6371" y="1481"/>
                  </a:cubicBezTo>
                  <a:cubicBezTo>
                    <a:pt x="6883" y="1885"/>
                    <a:pt x="7430" y="2243"/>
                    <a:pt x="8014" y="2564"/>
                  </a:cubicBezTo>
                  <a:cubicBezTo>
                    <a:pt x="8018" y="2565"/>
                    <a:pt x="8022" y="2566"/>
                    <a:pt x="8026" y="2566"/>
                  </a:cubicBezTo>
                  <a:cubicBezTo>
                    <a:pt x="8063" y="2566"/>
                    <a:pt x="8071" y="2515"/>
                    <a:pt x="8049" y="2505"/>
                  </a:cubicBezTo>
                  <a:cubicBezTo>
                    <a:pt x="7407" y="2124"/>
                    <a:pt x="6799" y="1683"/>
                    <a:pt x="6264" y="1171"/>
                  </a:cubicBezTo>
                  <a:cubicBezTo>
                    <a:pt x="6049" y="957"/>
                    <a:pt x="5799" y="766"/>
                    <a:pt x="5549" y="600"/>
                  </a:cubicBezTo>
                  <a:cubicBezTo>
                    <a:pt x="5430" y="528"/>
                    <a:pt x="5299" y="469"/>
                    <a:pt x="5156" y="421"/>
                  </a:cubicBezTo>
                  <a:lnTo>
                    <a:pt x="5001" y="385"/>
                  </a:lnTo>
                  <a:cubicBezTo>
                    <a:pt x="4972" y="367"/>
                    <a:pt x="4939" y="358"/>
                    <a:pt x="4908" y="358"/>
                  </a:cubicBezTo>
                  <a:cubicBezTo>
                    <a:pt x="4876" y="358"/>
                    <a:pt x="4847" y="367"/>
                    <a:pt x="4823" y="385"/>
                  </a:cubicBezTo>
                  <a:cubicBezTo>
                    <a:pt x="4495" y="114"/>
                    <a:pt x="4098" y="0"/>
                    <a:pt x="3694" y="0"/>
                  </a:cubicBezTo>
                  <a:close/>
                </a:path>
              </a:pathLst>
            </a:custGeom>
            <a:solidFill>
              <a:schemeClr val="accent1">
                <a:alpha val="531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3436425" y="3322425"/>
              <a:ext cx="183275" cy="41000"/>
            </a:xfrm>
            <a:custGeom>
              <a:avLst/>
              <a:gdLst/>
              <a:ahLst/>
              <a:cxnLst/>
              <a:rect l="l" t="t" r="r" b="b"/>
              <a:pathLst>
                <a:path w="7331" h="1640" extrusionOk="0">
                  <a:moveTo>
                    <a:pt x="3073" y="1"/>
                  </a:moveTo>
                  <a:cubicBezTo>
                    <a:pt x="2890" y="1"/>
                    <a:pt x="2704" y="29"/>
                    <a:pt x="2525" y="77"/>
                  </a:cubicBezTo>
                  <a:cubicBezTo>
                    <a:pt x="2168" y="196"/>
                    <a:pt x="1822" y="327"/>
                    <a:pt x="1477" y="482"/>
                  </a:cubicBezTo>
                  <a:cubicBezTo>
                    <a:pt x="1013" y="673"/>
                    <a:pt x="525" y="792"/>
                    <a:pt x="24" y="851"/>
                  </a:cubicBezTo>
                  <a:cubicBezTo>
                    <a:pt x="1" y="851"/>
                    <a:pt x="1" y="899"/>
                    <a:pt x="24" y="899"/>
                  </a:cubicBezTo>
                  <a:cubicBezTo>
                    <a:pt x="679" y="851"/>
                    <a:pt x="1310" y="708"/>
                    <a:pt x="1918" y="458"/>
                  </a:cubicBezTo>
                  <a:cubicBezTo>
                    <a:pt x="2278" y="317"/>
                    <a:pt x="2660" y="196"/>
                    <a:pt x="3030" y="196"/>
                  </a:cubicBezTo>
                  <a:cubicBezTo>
                    <a:pt x="3345" y="196"/>
                    <a:pt x="3651" y="283"/>
                    <a:pt x="3930" y="518"/>
                  </a:cubicBezTo>
                  <a:cubicBezTo>
                    <a:pt x="3942" y="542"/>
                    <a:pt x="3977" y="542"/>
                    <a:pt x="4001" y="542"/>
                  </a:cubicBezTo>
                  <a:cubicBezTo>
                    <a:pt x="4008" y="545"/>
                    <a:pt x="4015" y="547"/>
                    <a:pt x="4022" y="547"/>
                  </a:cubicBezTo>
                  <a:cubicBezTo>
                    <a:pt x="4039" y="547"/>
                    <a:pt x="4056" y="538"/>
                    <a:pt x="4073" y="530"/>
                  </a:cubicBezTo>
                  <a:cubicBezTo>
                    <a:pt x="4199" y="422"/>
                    <a:pt x="4343" y="379"/>
                    <a:pt x="4496" y="379"/>
                  </a:cubicBezTo>
                  <a:cubicBezTo>
                    <a:pt x="4950" y="379"/>
                    <a:pt x="5482" y="757"/>
                    <a:pt x="5847" y="935"/>
                  </a:cubicBezTo>
                  <a:cubicBezTo>
                    <a:pt x="6323" y="1173"/>
                    <a:pt x="6787" y="1411"/>
                    <a:pt x="7275" y="1637"/>
                  </a:cubicBezTo>
                  <a:cubicBezTo>
                    <a:pt x="7279" y="1638"/>
                    <a:pt x="7283" y="1639"/>
                    <a:pt x="7287" y="1639"/>
                  </a:cubicBezTo>
                  <a:cubicBezTo>
                    <a:pt x="7316" y="1639"/>
                    <a:pt x="7331" y="1600"/>
                    <a:pt x="7299" y="1590"/>
                  </a:cubicBezTo>
                  <a:cubicBezTo>
                    <a:pt x="6656" y="1220"/>
                    <a:pt x="5990" y="875"/>
                    <a:pt x="5335" y="530"/>
                  </a:cubicBezTo>
                  <a:cubicBezTo>
                    <a:pt x="5055" y="386"/>
                    <a:pt x="4749" y="221"/>
                    <a:pt x="4456" y="221"/>
                  </a:cubicBezTo>
                  <a:cubicBezTo>
                    <a:pt x="4312" y="221"/>
                    <a:pt x="4170" y="261"/>
                    <a:pt x="4037" y="363"/>
                  </a:cubicBezTo>
                  <a:cubicBezTo>
                    <a:pt x="3770" y="104"/>
                    <a:pt x="3426" y="1"/>
                    <a:pt x="3073" y="1"/>
                  </a:cubicBezTo>
                  <a:close/>
                </a:path>
              </a:pathLst>
            </a:custGeom>
            <a:solidFill>
              <a:schemeClr val="accent1">
                <a:alpha val="531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3442975" y="3261025"/>
              <a:ext cx="176325" cy="32875"/>
            </a:xfrm>
            <a:custGeom>
              <a:avLst/>
              <a:gdLst/>
              <a:ahLst/>
              <a:cxnLst/>
              <a:rect l="l" t="t" r="r" b="b"/>
              <a:pathLst>
                <a:path w="7053" h="1315" extrusionOk="0">
                  <a:moveTo>
                    <a:pt x="3248" y="1"/>
                  </a:moveTo>
                  <a:cubicBezTo>
                    <a:pt x="2991" y="1"/>
                    <a:pt x="2728" y="49"/>
                    <a:pt x="2465" y="128"/>
                  </a:cubicBezTo>
                  <a:cubicBezTo>
                    <a:pt x="2084" y="247"/>
                    <a:pt x="1727" y="414"/>
                    <a:pt x="1358" y="545"/>
                  </a:cubicBezTo>
                  <a:cubicBezTo>
                    <a:pt x="917" y="688"/>
                    <a:pt x="465" y="795"/>
                    <a:pt x="13" y="855"/>
                  </a:cubicBezTo>
                  <a:cubicBezTo>
                    <a:pt x="1" y="855"/>
                    <a:pt x="1" y="867"/>
                    <a:pt x="13" y="867"/>
                  </a:cubicBezTo>
                  <a:cubicBezTo>
                    <a:pt x="632" y="831"/>
                    <a:pt x="1239" y="712"/>
                    <a:pt x="1822" y="509"/>
                  </a:cubicBezTo>
                  <a:cubicBezTo>
                    <a:pt x="2269" y="348"/>
                    <a:pt x="2747" y="174"/>
                    <a:pt x="3212" y="174"/>
                  </a:cubicBezTo>
                  <a:cubicBezTo>
                    <a:pt x="3503" y="174"/>
                    <a:pt x="3790" y="242"/>
                    <a:pt x="4061" y="426"/>
                  </a:cubicBezTo>
                  <a:cubicBezTo>
                    <a:pt x="4073" y="432"/>
                    <a:pt x="4087" y="435"/>
                    <a:pt x="4104" y="435"/>
                  </a:cubicBezTo>
                  <a:cubicBezTo>
                    <a:pt x="4120" y="435"/>
                    <a:pt x="4138" y="432"/>
                    <a:pt x="4156" y="426"/>
                  </a:cubicBezTo>
                  <a:lnTo>
                    <a:pt x="4156" y="426"/>
                  </a:lnTo>
                  <a:cubicBezTo>
                    <a:pt x="4108" y="450"/>
                    <a:pt x="4061" y="497"/>
                    <a:pt x="4025" y="533"/>
                  </a:cubicBezTo>
                  <a:cubicBezTo>
                    <a:pt x="3964" y="584"/>
                    <a:pt x="4015" y="660"/>
                    <a:pt x="4076" y="660"/>
                  </a:cubicBezTo>
                  <a:cubicBezTo>
                    <a:pt x="4086" y="660"/>
                    <a:pt x="4097" y="658"/>
                    <a:pt x="4108" y="652"/>
                  </a:cubicBezTo>
                  <a:cubicBezTo>
                    <a:pt x="4381" y="474"/>
                    <a:pt x="4655" y="401"/>
                    <a:pt x="4927" y="401"/>
                  </a:cubicBezTo>
                  <a:cubicBezTo>
                    <a:pt x="5654" y="401"/>
                    <a:pt x="6366" y="917"/>
                    <a:pt x="6990" y="1307"/>
                  </a:cubicBezTo>
                  <a:cubicBezTo>
                    <a:pt x="6998" y="1313"/>
                    <a:pt x="7006" y="1315"/>
                    <a:pt x="7014" y="1315"/>
                  </a:cubicBezTo>
                  <a:cubicBezTo>
                    <a:pt x="7038" y="1315"/>
                    <a:pt x="7053" y="1290"/>
                    <a:pt x="7025" y="1271"/>
                  </a:cubicBezTo>
                  <a:cubicBezTo>
                    <a:pt x="6473" y="894"/>
                    <a:pt x="5615" y="196"/>
                    <a:pt x="4835" y="196"/>
                  </a:cubicBezTo>
                  <a:cubicBezTo>
                    <a:pt x="4612" y="196"/>
                    <a:pt x="4396" y="253"/>
                    <a:pt x="4195" y="391"/>
                  </a:cubicBezTo>
                  <a:lnTo>
                    <a:pt x="4195" y="391"/>
                  </a:lnTo>
                  <a:cubicBezTo>
                    <a:pt x="4227" y="361"/>
                    <a:pt x="4222" y="303"/>
                    <a:pt x="4180" y="271"/>
                  </a:cubicBezTo>
                  <a:cubicBezTo>
                    <a:pt x="3887" y="78"/>
                    <a:pt x="3573" y="1"/>
                    <a:pt x="3248" y="1"/>
                  </a:cubicBezTo>
                  <a:close/>
                </a:path>
              </a:pathLst>
            </a:custGeom>
            <a:solidFill>
              <a:schemeClr val="accent1">
                <a:alpha val="531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3463525" y="3202400"/>
              <a:ext cx="187250" cy="31925"/>
            </a:xfrm>
            <a:custGeom>
              <a:avLst/>
              <a:gdLst/>
              <a:ahLst/>
              <a:cxnLst/>
              <a:rect l="l" t="t" r="r" b="b"/>
              <a:pathLst>
                <a:path w="7490" h="1277" extrusionOk="0">
                  <a:moveTo>
                    <a:pt x="2565" y="0"/>
                  </a:moveTo>
                  <a:cubicBezTo>
                    <a:pt x="2464" y="0"/>
                    <a:pt x="2363" y="8"/>
                    <a:pt x="2262" y="21"/>
                  </a:cubicBezTo>
                  <a:cubicBezTo>
                    <a:pt x="1512" y="116"/>
                    <a:pt x="774" y="259"/>
                    <a:pt x="24" y="318"/>
                  </a:cubicBezTo>
                  <a:cubicBezTo>
                    <a:pt x="0" y="318"/>
                    <a:pt x="12" y="366"/>
                    <a:pt x="24" y="366"/>
                  </a:cubicBezTo>
                  <a:cubicBezTo>
                    <a:pt x="584" y="330"/>
                    <a:pt x="1131" y="271"/>
                    <a:pt x="1679" y="223"/>
                  </a:cubicBezTo>
                  <a:cubicBezTo>
                    <a:pt x="1938" y="203"/>
                    <a:pt x="2209" y="165"/>
                    <a:pt x="2470" y="165"/>
                  </a:cubicBezTo>
                  <a:cubicBezTo>
                    <a:pt x="2833" y="165"/>
                    <a:pt x="3178" y="240"/>
                    <a:pt x="3441" y="545"/>
                  </a:cubicBezTo>
                  <a:cubicBezTo>
                    <a:pt x="3465" y="568"/>
                    <a:pt x="3495" y="580"/>
                    <a:pt x="3524" y="580"/>
                  </a:cubicBezTo>
                  <a:cubicBezTo>
                    <a:pt x="3554" y="580"/>
                    <a:pt x="3584" y="568"/>
                    <a:pt x="3608" y="545"/>
                  </a:cubicBezTo>
                  <a:cubicBezTo>
                    <a:pt x="3799" y="378"/>
                    <a:pt x="4003" y="315"/>
                    <a:pt x="4214" y="315"/>
                  </a:cubicBezTo>
                  <a:cubicBezTo>
                    <a:pt x="4712" y="315"/>
                    <a:pt x="5243" y="670"/>
                    <a:pt x="5703" y="854"/>
                  </a:cubicBezTo>
                  <a:cubicBezTo>
                    <a:pt x="6214" y="1061"/>
                    <a:pt x="6745" y="1277"/>
                    <a:pt x="7295" y="1277"/>
                  </a:cubicBezTo>
                  <a:cubicBezTo>
                    <a:pt x="7348" y="1277"/>
                    <a:pt x="7400" y="1275"/>
                    <a:pt x="7453" y="1271"/>
                  </a:cubicBezTo>
                  <a:cubicBezTo>
                    <a:pt x="7489" y="1259"/>
                    <a:pt x="7489" y="1199"/>
                    <a:pt x="7453" y="1199"/>
                  </a:cubicBezTo>
                  <a:cubicBezTo>
                    <a:pt x="6489" y="1176"/>
                    <a:pt x="5727" y="664"/>
                    <a:pt x="4882" y="283"/>
                  </a:cubicBezTo>
                  <a:cubicBezTo>
                    <a:pt x="4645" y="179"/>
                    <a:pt x="4415" y="114"/>
                    <a:pt x="4195" y="114"/>
                  </a:cubicBezTo>
                  <a:cubicBezTo>
                    <a:pt x="3961" y="114"/>
                    <a:pt x="3739" y="188"/>
                    <a:pt x="3536" y="366"/>
                  </a:cubicBezTo>
                  <a:cubicBezTo>
                    <a:pt x="3275" y="96"/>
                    <a:pt x="2927" y="0"/>
                    <a:pt x="2565" y="0"/>
                  </a:cubicBezTo>
                  <a:close/>
                </a:path>
              </a:pathLst>
            </a:custGeom>
            <a:solidFill>
              <a:schemeClr val="accent1">
                <a:alpha val="531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3459950" y="3149025"/>
              <a:ext cx="189025" cy="28300"/>
            </a:xfrm>
            <a:custGeom>
              <a:avLst/>
              <a:gdLst/>
              <a:ahLst/>
              <a:cxnLst/>
              <a:rect l="l" t="t" r="r" b="b"/>
              <a:pathLst>
                <a:path w="7561" h="1132" extrusionOk="0">
                  <a:moveTo>
                    <a:pt x="12" y="1"/>
                  </a:moveTo>
                  <a:cubicBezTo>
                    <a:pt x="0" y="1"/>
                    <a:pt x="0" y="13"/>
                    <a:pt x="12" y="13"/>
                  </a:cubicBezTo>
                  <a:cubicBezTo>
                    <a:pt x="536" y="298"/>
                    <a:pt x="1143" y="310"/>
                    <a:pt x="1727" y="358"/>
                  </a:cubicBezTo>
                  <a:cubicBezTo>
                    <a:pt x="2048" y="382"/>
                    <a:pt x="2358" y="405"/>
                    <a:pt x="2679" y="429"/>
                  </a:cubicBezTo>
                  <a:cubicBezTo>
                    <a:pt x="3084" y="453"/>
                    <a:pt x="3596" y="429"/>
                    <a:pt x="3810" y="870"/>
                  </a:cubicBezTo>
                  <a:cubicBezTo>
                    <a:pt x="3826" y="916"/>
                    <a:pt x="3871" y="942"/>
                    <a:pt x="3917" y="942"/>
                  </a:cubicBezTo>
                  <a:cubicBezTo>
                    <a:pt x="3942" y="942"/>
                    <a:pt x="3968" y="934"/>
                    <a:pt x="3989" y="917"/>
                  </a:cubicBezTo>
                  <a:lnTo>
                    <a:pt x="4013" y="917"/>
                  </a:lnTo>
                  <a:cubicBezTo>
                    <a:pt x="4247" y="774"/>
                    <a:pt x="4498" y="723"/>
                    <a:pt x="4755" y="723"/>
                  </a:cubicBezTo>
                  <a:cubicBezTo>
                    <a:pt x="5137" y="723"/>
                    <a:pt x="5530" y="837"/>
                    <a:pt x="5894" y="929"/>
                  </a:cubicBezTo>
                  <a:cubicBezTo>
                    <a:pt x="6430" y="1048"/>
                    <a:pt x="6977" y="1120"/>
                    <a:pt x="7525" y="1132"/>
                  </a:cubicBezTo>
                  <a:cubicBezTo>
                    <a:pt x="7549" y="1120"/>
                    <a:pt x="7561" y="1096"/>
                    <a:pt x="7537" y="1096"/>
                  </a:cubicBezTo>
                  <a:cubicBezTo>
                    <a:pt x="6763" y="1036"/>
                    <a:pt x="6061" y="798"/>
                    <a:pt x="5322" y="608"/>
                  </a:cubicBezTo>
                  <a:cubicBezTo>
                    <a:pt x="5139" y="550"/>
                    <a:pt x="4952" y="521"/>
                    <a:pt x="4766" y="521"/>
                  </a:cubicBezTo>
                  <a:cubicBezTo>
                    <a:pt x="4493" y="521"/>
                    <a:pt x="4225" y="583"/>
                    <a:pt x="3977" y="703"/>
                  </a:cubicBezTo>
                  <a:cubicBezTo>
                    <a:pt x="3679" y="227"/>
                    <a:pt x="3060" y="274"/>
                    <a:pt x="2536" y="263"/>
                  </a:cubicBezTo>
                  <a:cubicBezTo>
                    <a:pt x="1691" y="227"/>
                    <a:pt x="822" y="274"/>
                    <a:pt x="12" y="1"/>
                  </a:cubicBezTo>
                  <a:close/>
                </a:path>
              </a:pathLst>
            </a:custGeom>
            <a:solidFill>
              <a:schemeClr val="accent1">
                <a:alpha val="531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3486150" y="3101700"/>
              <a:ext cx="143175" cy="17775"/>
            </a:xfrm>
            <a:custGeom>
              <a:avLst/>
              <a:gdLst/>
              <a:ahLst/>
              <a:cxnLst/>
              <a:rect l="l" t="t" r="r" b="b"/>
              <a:pathLst>
                <a:path w="5727" h="711" extrusionOk="0">
                  <a:moveTo>
                    <a:pt x="24" y="1"/>
                  </a:moveTo>
                  <a:cubicBezTo>
                    <a:pt x="0" y="1"/>
                    <a:pt x="0" y="24"/>
                    <a:pt x="24" y="24"/>
                  </a:cubicBezTo>
                  <a:cubicBezTo>
                    <a:pt x="524" y="155"/>
                    <a:pt x="1036" y="286"/>
                    <a:pt x="1548" y="370"/>
                  </a:cubicBezTo>
                  <a:cubicBezTo>
                    <a:pt x="2060" y="465"/>
                    <a:pt x="2619" y="441"/>
                    <a:pt x="3072" y="667"/>
                  </a:cubicBezTo>
                  <a:cubicBezTo>
                    <a:pt x="3084" y="673"/>
                    <a:pt x="3093" y="676"/>
                    <a:pt x="3102" y="676"/>
                  </a:cubicBezTo>
                  <a:cubicBezTo>
                    <a:pt x="3111" y="676"/>
                    <a:pt x="3119" y="673"/>
                    <a:pt x="3131" y="667"/>
                  </a:cubicBezTo>
                  <a:cubicBezTo>
                    <a:pt x="3143" y="679"/>
                    <a:pt x="3155" y="691"/>
                    <a:pt x="3179" y="691"/>
                  </a:cubicBezTo>
                  <a:cubicBezTo>
                    <a:pt x="3377" y="664"/>
                    <a:pt x="3574" y="654"/>
                    <a:pt x="3770" y="654"/>
                  </a:cubicBezTo>
                  <a:cubicBezTo>
                    <a:pt x="4241" y="654"/>
                    <a:pt x="4708" y="710"/>
                    <a:pt x="5177" y="710"/>
                  </a:cubicBezTo>
                  <a:cubicBezTo>
                    <a:pt x="5356" y="710"/>
                    <a:pt x="5535" y="702"/>
                    <a:pt x="5715" y="679"/>
                  </a:cubicBezTo>
                  <a:cubicBezTo>
                    <a:pt x="5727" y="667"/>
                    <a:pt x="5727" y="643"/>
                    <a:pt x="5703" y="643"/>
                  </a:cubicBezTo>
                  <a:cubicBezTo>
                    <a:pt x="5640" y="647"/>
                    <a:pt x="5576" y="649"/>
                    <a:pt x="5513" y="649"/>
                  </a:cubicBezTo>
                  <a:cubicBezTo>
                    <a:pt x="4945" y="649"/>
                    <a:pt x="4365" y="520"/>
                    <a:pt x="3796" y="520"/>
                  </a:cubicBezTo>
                  <a:cubicBezTo>
                    <a:pt x="3588" y="520"/>
                    <a:pt x="3382" y="537"/>
                    <a:pt x="3179" y="584"/>
                  </a:cubicBezTo>
                  <a:cubicBezTo>
                    <a:pt x="3179" y="560"/>
                    <a:pt x="3155" y="536"/>
                    <a:pt x="3131" y="524"/>
                  </a:cubicBezTo>
                  <a:cubicBezTo>
                    <a:pt x="2715" y="298"/>
                    <a:pt x="2191" y="310"/>
                    <a:pt x="1726" y="251"/>
                  </a:cubicBezTo>
                  <a:cubicBezTo>
                    <a:pt x="1155" y="179"/>
                    <a:pt x="583" y="96"/>
                    <a:pt x="24" y="1"/>
                  </a:cubicBezTo>
                  <a:close/>
                </a:path>
              </a:pathLst>
            </a:custGeom>
            <a:solidFill>
              <a:schemeClr val="accent1">
                <a:alpha val="531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3482950" y="3046500"/>
              <a:ext cx="85375" cy="45800"/>
            </a:xfrm>
            <a:custGeom>
              <a:avLst/>
              <a:gdLst/>
              <a:ahLst/>
              <a:cxnLst/>
              <a:rect l="l" t="t" r="r" b="b"/>
              <a:pathLst>
                <a:path w="3415" h="1832" extrusionOk="0">
                  <a:moveTo>
                    <a:pt x="20" y="1"/>
                  </a:moveTo>
                  <a:cubicBezTo>
                    <a:pt x="10" y="1"/>
                    <a:pt x="1" y="9"/>
                    <a:pt x="9" y="18"/>
                  </a:cubicBezTo>
                  <a:cubicBezTo>
                    <a:pt x="378" y="423"/>
                    <a:pt x="842" y="637"/>
                    <a:pt x="1366" y="816"/>
                  </a:cubicBezTo>
                  <a:cubicBezTo>
                    <a:pt x="1962" y="1018"/>
                    <a:pt x="3033" y="1161"/>
                    <a:pt x="3307" y="1804"/>
                  </a:cubicBezTo>
                  <a:cubicBezTo>
                    <a:pt x="3315" y="1823"/>
                    <a:pt x="3329" y="1831"/>
                    <a:pt x="3344" y="1831"/>
                  </a:cubicBezTo>
                  <a:cubicBezTo>
                    <a:pt x="3376" y="1831"/>
                    <a:pt x="3414" y="1796"/>
                    <a:pt x="3414" y="1756"/>
                  </a:cubicBezTo>
                  <a:cubicBezTo>
                    <a:pt x="3236" y="1161"/>
                    <a:pt x="2605" y="1101"/>
                    <a:pt x="2069" y="947"/>
                  </a:cubicBezTo>
                  <a:cubicBezTo>
                    <a:pt x="1354" y="732"/>
                    <a:pt x="569" y="554"/>
                    <a:pt x="33" y="6"/>
                  </a:cubicBezTo>
                  <a:cubicBezTo>
                    <a:pt x="29" y="2"/>
                    <a:pt x="25" y="1"/>
                    <a:pt x="20" y="1"/>
                  </a:cubicBezTo>
                  <a:close/>
                </a:path>
              </a:pathLst>
            </a:custGeom>
            <a:solidFill>
              <a:schemeClr val="accent1">
                <a:alpha val="531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3564750" y="3065400"/>
              <a:ext cx="100475" cy="34500"/>
            </a:xfrm>
            <a:custGeom>
              <a:avLst/>
              <a:gdLst/>
              <a:ahLst/>
              <a:cxnLst/>
              <a:rect l="l" t="t" r="r" b="b"/>
              <a:pathLst>
                <a:path w="4019" h="1380" extrusionOk="0">
                  <a:moveTo>
                    <a:pt x="3989" y="248"/>
                  </a:moveTo>
                  <a:cubicBezTo>
                    <a:pt x="3985" y="248"/>
                    <a:pt x="3981" y="248"/>
                    <a:pt x="3976" y="250"/>
                  </a:cubicBezTo>
                  <a:cubicBezTo>
                    <a:pt x="2750" y="738"/>
                    <a:pt x="904" y="0"/>
                    <a:pt x="35" y="1286"/>
                  </a:cubicBezTo>
                  <a:cubicBezTo>
                    <a:pt x="0" y="1330"/>
                    <a:pt x="36" y="1380"/>
                    <a:pt x="76" y="1380"/>
                  </a:cubicBezTo>
                  <a:cubicBezTo>
                    <a:pt x="90" y="1380"/>
                    <a:pt x="106" y="1373"/>
                    <a:pt x="118" y="1357"/>
                  </a:cubicBezTo>
                  <a:cubicBezTo>
                    <a:pt x="1107" y="262"/>
                    <a:pt x="2726" y="702"/>
                    <a:pt x="3988" y="286"/>
                  </a:cubicBezTo>
                  <a:cubicBezTo>
                    <a:pt x="4019" y="276"/>
                    <a:pt x="4014" y="248"/>
                    <a:pt x="3989" y="248"/>
                  </a:cubicBezTo>
                  <a:close/>
                </a:path>
              </a:pathLst>
            </a:custGeom>
            <a:solidFill>
              <a:schemeClr val="accent1">
                <a:alpha val="531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3664425" y="3027225"/>
              <a:ext cx="825" cy="450"/>
            </a:xfrm>
            <a:custGeom>
              <a:avLst/>
              <a:gdLst/>
              <a:ahLst/>
              <a:cxnLst/>
              <a:rect l="l" t="t" r="r" b="b"/>
              <a:pathLst>
                <a:path w="33" h="18" extrusionOk="0">
                  <a:moveTo>
                    <a:pt x="28" y="1"/>
                  </a:moveTo>
                  <a:cubicBezTo>
                    <a:pt x="28" y="1"/>
                    <a:pt x="26" y="1"/>
                    <a:pt x="25" y="3"/>
                  </a:cubicBezTo>
                  <a:lnTo>
                    <a:pt x="1" y="3"/>
                  </a:lnTo>
                  <a:cubicBezTo>
                    <a:pt x="1" y="3"/>
                    <a:pt x="1" y="15"/>
                    <a:pt x="1" y="15"/>
                  </a:cubicBezTo>
                  <a:lnTo>
                    <a:pt x="13" y="15"/>
                  </a:lnTo>
                  <a:cubicBezTo>
                    <a:pt x="15" y="17"/>
                    <a:pt x="16" y="17"/>
                    <a:pt x="18" y="17"/>
                  </a:cubicBezTo>
                  <a:cubicBezTo>
                    <a:pt x="26" y="17"/>
                    <a:pt x="32" y="1"/>
                    <a:pt x="28" y="1"/>
                  </a:cubicBezTo>
                  <a:close/>
                </a:path>
              </a:pathLst>
            </a:custGeom>
            <a:solidFill>
              <a:schemeClr val="accent1">
                <a:alpha val="531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3569725" y="3029025"/>
              <a:ext cx="91675" cy="29000"/>
            </a:xfrm>
            <a:custGeom>
              <a:avLst/>
              <a:gdLst/>
              <a:ahLst/>
              <a:cxnLst/>
              <a:rect l="l" t="t" r="r" b="b"/>
              <a:pathLst>
                <a:path w="3667" h="1160" extrusionOk="0">
                  <a:moveTo>
                    <a:pt x="3643" y="0"/>
                  </a:moveTo>
                  <a:cubicBezTo>
                    <a:pt x="3640" y="0"/>
                    <a:pt x="3637" y="1"/>
                    <a:pt x="3634" y="2"/>
                  </a:cubicBezTo>
                  <a:cubicBezTo>
                    <a:pt x="2491" y="550"/>
                    <a:pt x="1003" y="110"/>
                    <a:pt x="38" y="1062"/>
                  </a:cubicBezTo>
                  <a:cubicBezTo>
                    <a:pt x="1" y="1100"/>
                    <a:pt x="30" y="1160"/>
                    <a:pt x="67" y="1160"/>
                  </a:cubicBezTo>
                  <a:cubicBezTo>
                    <a:pt x="77" y="1160"/>
                    <a:pt x="88" y="1155"/>
                    <a:pt x="98" y="1145"/>
                  </a:cubicBezTo>
                  <a:cubicBezTo>
                    <a:pt x="1062" y="217"/>
                    <a:pt x="2539" y="657"/>
                    <a:pt x="3646" y="38"/>
                  </a:cubicBezTo>
                  <a:cubicBezTo>
                    <a:pt x="3666" y="28"/>
                    <a:pt x="3661" y="0"/>
                    <a:pt x="3643" y="0"/>
                  </a:cubicBezTo>
                  <a:close/>
                </a:path>
              </a:pathLst>
            </a:custGeom>
            <a:solidFill>
              <a:schemeClr val="accent1">
                <a:alpha val="531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3490700" y="2997400"/>
              <a:ext cx="82550" cy="53375"/>
            </a:xfrm>
            <a:custGeom>
              <a:avLst/>
              <a:gdLst/>
              <a:ahLst/>
              <a:cxnLst/>
              <a:rect l="l" t="t" r="r" b="b"/>
              <a:pathLst>
                <a:path w="3302" h="2135" extrusionOk="0">
                  <a:moveTo>
                    <a:pt x="16" y="0"/>
                  </a:moveTo>
                  <a:cubicBezTo>
                    <a:pt x="10" y="0"/>
                    <a:pt x="0" y="9"/>
                    <a:pt x="9" y="17"/>
                  </a:cubicBezTo>
                  <a:cubicBezTo>
                    <a:pt x="342" y="434"/>
                    <a:pt x="782" y="755"/>
                    <a:pt x="1271" y="958"/>
                  </a:cubicBezTo>
                  <a:cubicBezTo>
                    <a:pt x="1866" y="1232"/>
                    <a:pt x="2866" y="1458"/>
                    <a:pt x="3176" y="2101"/>
                  </a:cubicBezTo>
                  <a:cubicBezTo>
                    <a:pt x="3189" y="2124"/>
                    <a:pt x="3212" y="2135"/>
                    <a:pt x="3235" y="2135"/>
                  </a:cubicBezTo>
                  <a:cubicBezTo>
                    <a:pt x="3269" y="2135"/>
                    <a:pt x="3302" y="2109"/>
                    <a:pt x="3295" y="2065"/>
                  </a:cubicBezTo>
                  <a:cubicBezTo>
                    <a:pt x="3247" y="1541"/>
                    <a:pt x="2461" y="1279"/>
                    <a:pt x="2044" y="1125"/>
                  </a:cubicBezTo>
                  <a:cubicBezTo>
                    <a:pt x="1318" y="851"/>
                    <a:pt x="532" y="636"/>
                    <a:pt x="20" y="5"/>
                  </a:cubicBezTo>
                  <a:cubicBezTo>
                    <a:pt x="20" y="2"/>
                    <a:pt x="18" y="0"/>
                    <a:pt x="16" y="0"/>
                  </a:cubicBezTo>
                  <a:close/>
                </a:path>
              </a:pathLst>
            </a:custGeom>
            <a:solidFill>
              <a:schemeClr val="accent1">
                <a:alpha val="531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3510400" y="2961975"/>
              <a:ext cx="65350" cy="55825"/>
            </a:xfrm>
            <a:custGeom>
              <a:avLst/>
              <a:gdLst/>
              <a:ahLst/>
              <a:cxnLst/>
              <a:rect l="l" t="t" r="r" b="b"/>
              <a:pathLst>
                <a:path w="2614" h="2233" extrusionOk="0">
                  <a:moveTo>
                    <a:pt x="34" y="1"/>
                  </a:moveTo>
                  <a:cubicBezTo>
                    <a:pt x="15" y="1"/>
                    <a:pt x="1" y="12"/>
                    <a:pt x="18" y="29"/>
                  </a:cubicBezTo>
                  <a:cubicBezTo>
                    <a:pt x="375" y="458"/>
                    <a:pt x="852" y="720"/>
                    <a:pt x="1316" y="1018"/>
                  </a:cubicBezTo>
                  <a:cubicBezTo>
                    <a:pt x="1792" y="1327"/>
                    <a:pt x="2221" y="1744"/>
                    <a:pt x="2542" y="2220"/>
                  </a:cubicBezTo>
                  <a:cubicBezTo>
                    <a:pt x="2551" y="2229"/>
                    <a:pt x="2562" y="2232"/>
                    <a:pt x="2573" y="2232"/>
                  </a:cubicBezTo>
                  <a:cubicBezTo>
                    <a:pt x="2594" y="2232"/>
                    <a:pt x="2614" y="2219"/>
                    <a:pt x="2614" y="2196"/>
                  </a:cubicBezTo>
                  <a:cubicBezTo>
                    <a:pt x="2507" y="1708"/>
                    <a:pt x="2090" y="1387"/>
                    <a:pt x="1697" y="1125"/>
                  </a:cubicBezTo>
                  <a:cubicBezTo>
                    <a:pt x="1137" y="756"/>
                    <a:pt x="518" y="506"/>
                    <a:pt x="54" y="6"/>
                  </a:cubicBezTo>
                  <a:cubicBezTo>
                    <a:pt x="48" y="2"/>
                    <a:pt x="40" y="1"/>
                    <a:pt x="34" y="1"/>
                  </a:cubicBezTo>
                  <a:close/>
                </a:path>
              </a:pathLst>
            </a:custGeom>
            <a:solidFill>
              <a:schemeClr val="accent1">
                <a:alpha val="531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3572900" y="2991800"/>
              <a:ext cx="77475" cy="29675"/>
            </a:xfrm>
            <a:custGeom>
              <a:avLst/>
              <a:gdLst/>
              <a:ahLst/>
              <a:cxnLst/>
              <a:rect l="l" t="t" r="r" b="b"/>
              <a:pathLst>
                <a:path w="3099" h="1187" extrusionOk="0">
                  <a:moveTo>
                    <a:pt x="3064" y="1"/>
                  </a:moveTo>
                  <a:cubicBezTo>
                    <a:pt x="3061" y="1"/>
                    <a:pt x="3058" y="2"/>
                    <a:pt x="3055" y="3"/>
                  </a:cubicBezTo>
                  <a:cubicBezTo>
                    <a:pt x="2507" y="360"/>
                    <a:pt x="1947" y="479"/>
                    <a:pt x="1316" y="634"/>
                  </a:cubicBezTo>
                  <a:cubicBezTo>
                    <a:pt x="876" y="741"/>
                    <a:pt x="423" y="837"/>
                    <a:pt x="42" y="1099"/>
                  </a:cubicBezTo>
                  <a:cubicBezTo>
                    <a:pt x="1" y="1119"/>
                    <a:pt x="32" y="1186"/>
                    <a:pt x="73" y="1186"/>
                  </a:cubicBezTo>
                  <a:cubicBezTo>
                    <a:pt x="78" y="1186"/>
                    <a:pt x="84" y="1185"/>
                    <a:pt x="90" y="1182"/>
                  </a:cubicBezTo>
                  <a:cubicBezTo>
                    <a:pt x="650" y="896"/>
                    <a:pt x="1197" y="801"/>
                    <a:pt x="1804" y="658"/>
                  </a:cubicBezTo>
                  <a:cubicBezTo>
                    <a:pt x="2245" y="551"/>
                    <a:pt x="2745" y="372"/>
                    <a:pt x="3078" y="51"/>
                  </a:cubicBezTo>
                  <a:cubicBezTo>
                    <a:pt x="3099" y="30"/>
                    <a:pt x="3084" y="1"/>
                    <a:pt x="3064" y="1"/>
                  </a:cubicBezTo>
                  <a:close/>
                </a:path>
              </a:pathLst>
            </a:custGeom>
            <a:solidFill>
              <a:schemeClr val="accent1">
                <a:alpha val="531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3533550" y="2930600"/>
              <a:ext cx="46025" cy="46775"/>
            </a:xfrm>
            <a:custGeom>
              <a:avLst/>
              <a:gdLst/>
              <a:ahLst/>
              <a:cxnLst/>
              <a:rect l="l" t="t" r="r" b="b"/>
              <a:pathLst>
                <a:path w="1841" h="1871" extrusionOk="0">
                  <a:moveTo>
                    <a:pt x="20" y="0"/>
                  </a:moveTo>
                  <a:cubicBezTo>
                    <a:pt x="10" y="0"/>
                    <a:pt x="1" y="14"/>
                    <a:pt x="9" y="22"/>
                  </a:cubicBezTo>
                  <a:cubicBezTo>
                    <a:pt x="223" y="368"/>
                    <a:pt x="497" y="677"/>
                    <a:pt x="807" y="939"/>
                  </a:cubicBezTo>
                  <a:cubicBezTo>
                    <a:pt x="1152" y="1237"/>
                    <a:pt x="1462" y="1558"/>
                    <a:pt x="1795" y="1868"/>
                  </a:cubicBezTo>
                  <a:cubicBezTo>
                    <a:pt x="1797" y="1870"/>
                    <a:pt x="1800" y="1871"/>
                    <a:pt x="1803" y="1871"/>
                  </a:cubicBezTo>
                  <a:cubicBezTo>
                    <a:pt x="1818" y="1871"/>
                    <a:pt x="1840" y="1851"/>
                    <a:pt x="1831" y="1832"/>
                  </a:cubicBezTo>
                  <a:cubicBezTo>
                    <a:pt x="1652" y="1511"/>
                    <a:pt x="1319" y="1272"/>
                    <a:pt x="1033" y="1046"/>
                  </a:cubicBezTo>
                  <a:cubicBezTo>
                    <a:pt x="640" y="760"/>
                    <a:pt x="307" y="403"/>
                    <a:pt x="33" y="10"/>
                  </a:cubicBezTo>
                  <a:cubicBezTo>
                    <a:pt x="29" y="3"/>
                    <a:pt x="24" y="0"/>
                    <a:pt x="20" y="0"/>
                  </a:cubicBezTo>
                  <a:close/>
                </a:path>
              </a:pathLst>
            </a:custGeom>
            <a:solidFill>
              <a:schemeClr val="accent1">
                <a:alpha val="531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3576225" y="2954900"/>
              <a:ext cx="60475" cy="38750"/>
            </a:xfrm>
            <a:custGeom>
              <a:avLst/>
              <a:gdLst/>
              <a:ahLst/>
              <a:cxnLst/>
              <a:rect l="l" t="t" r="r" b="b"/>
              <a:pathLst>
                <a:path w="2419" h="1550" extrusionOk="0">
                  <a:moveTo>
                    <a:pt x="2384" y="0"/>
                  </a:moveTo>
                  <a:cubicBezTo>
                    <a:pt x="2381" y="0"/>
                    <a:pt x="2377" y="1"/>
                    <a:pt x="2374" y="3"/>
                  </a:cubicBezTo>
                  <a:cubicBezTo>
                    <a:pt x="1660" y="598"/>
                    <a:pt x="457" y="550"/>
                    <a:pt x="17" y="1491"/>
                  </a:cubicBezTo>
                  <a:cubicBezTo>
                    <a:pt x="1" y="1523"/>
                    <a:pt x="32" y="1549"/>
                    <a:pt x="62" y="1549"/>
                  </a:cubicBezTo>
                  <a:cubicBezTo>
                    <a:pt x="77" y="1549"/>
                    <a:pt x="92" y="1543"/>
                    <a:pt x="100" y="1527"/>
                  </a:cubicBezTo>
                  <a:cubicBezTo>
                    <a:pt x="564" y="646"/>
                    <a:pt x="1719" y="670"/>
                    <a:pt x="2398" y="39"/>
                  </a:cubicBezTo>
                  <a:cubicBezTo>
                    <a:pt x="2418" y="28"/>
                    <a:pt x="2403" y="0"/>
                    <a:pt x="2384" y="0"/>
                  </a:cubicBezTo>
                  <a:close/>
                </a:path>
              </a:pathLst>
            </a:custGeom>
            <a:solidFill>
              <a:schemeClr val="accent1">
                <a:alpha val="531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3579000" y="2921425"/>
              <a:ext cx="42825" cy="42325"/>
            </a:xfrm>
            <a:custGeom>
              <a:avLst/>
              <a:gdLst/>
              <a:ahLst/>
              <a:cxnLst/>
              <a:rect l="l" t="t" r="r" b="b"/>
              <a:pathLst>
                <a:path w="1713" h="1693" extrusionOk="0">
                  <a:moveTo>
                    <a:pt x="1684" y="0"/>
                  </a:moveTo>
                  <a:cubicBezTo>
                    <a:pt x="1679" y="0"/>
                    <a:pt x="1673" y="3"/>
                    <a:pt x="1668" y="8"/>
                  </a:cubicBezTo>
                  <a:cubicBezTo>
                    <a:pt x="1060" y="496"/>
                    <a:pt x="108" y="758"/>
                    <a:pt x="1" y="1651"/>
                  </a:cubicBezTo>
                  <a:cubicBezTo>
                    <a:pt x="1" y="1675"/>
                    <a:pt x="21" y="1693"/>
                    <a:pt x="38" y="1693"/>
                  </a:cubicBezTo>
                  <a:cubicBezTo>
                    <a:pt x="48" y="1693"/>
                    <a:pt x="56" y="1688"/>
                    <a:pt x="60" y="1675"/>
                  </a:cubicBezTo>
                  <a:cubicBezTo>
                    <a:pt x="120" y="1437"/>
                    <a:pt x="227" y="1223"/>
                    <a:pt x="370" y="1044"/>
                  </a:cubicBezTo>
                  <a:cubicBezTo>
                    <a:pt x="525" y="877"/>
                    <a:pt x="691" y="746"/>
                    <a:pt x="882" y="639"/>
                  </a:cubicBezTo>
                  <a:cubicBezTo>
                    <a:pt x="1179" y="473"/>
                    <a:pt x="1453" y="270"/>
                    <a:pt x="1703" y="44"/>
                  </a:cubicBezTo>
                  <a:cubicBezTo>
                    <a:pt x="1712" y="26"/>
                    <a:pt x="1701" y="0"/>
                    <a:pt x="1684" y="0"/>
                  </a:cubicBezTo>
                  <a:close/>
                </a:path>
              </a:pathLst>
            </a:custGeom>
            <a:solidFill>
              <a:schemeClr val="accent1">
                <a:alpha val="531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3552000" y="2885375"/>
              <a:ext cx="48175" cy="63875"/>
            </a:xfrm>
            <a:custGeom>
              <a:avLst/>
              <a:gdLst/>
              <a:ahLst/>
              <a:cxnLst/>
              <a:rect l="l" t="t" r="r" b="b"/>
              <a:pathLst>
                <a:path w="1927" h="2555" extrusionOk="0">
                  <a:moveTo>
                    <a:pt x="1920" y="1"/>
                  </a:moveTo>
                  <a:cubicBezTo>
                    <a:pt x="1917" y="1"/>
                    <a:pt x="1914" y="4"/>
                    <a:pt x="1914" y="10"/>
                  </a:cubicBezTo>
                  <a:cubicBezTo>
                    <a:pt x="1914" y="664"/>
                    <a:pt x="1533" y="1153"/>
                    <a:pt x="1295" y="1700"/>
                  </a:cubicBezTo>
                  <a:lnTo>
                    <a:pt x="1259" y="1784"/>
                  </a:lnTo>
                  <a:lnTo>
                    <a:pt x="1224" y="1843"/>
                  </a:lnTo>
                  <a:cubicBezTo>
                    <a:pt x="1212" y="1819"/>
                    <a:pt x="1200" y="1819"/>
                    <a:pt x="1188" y="1807"/>
                  </a:cubicBezTo>
                  <a:cubicBezTo>
                    <a:pt x="1093" y="1569"/>
                    <a:pt x="938" y="1355"/>
                    <a:pt x="747" y="1188"/>
                  </a:cubicBezTo>
                  <a:cubicBezTo>
                    <a:pt x="485" y="915"/>
                    <a:pt x="212" y="676"/>
                    <a:pt x="33" y="331"/>
                  </a:cubicBezTo>
                  <a:cubicBezTo>
                    <a:pt x="30" y="328"/>
                    <a:pt x="25" y="326"/>
                    <a:pt x="21" y="326"/>
                  </a:cubicBezTo>
                  <a:cubicBezTo>
                    <a:pt x="10" y="326"/>
                    <a:pt x="1" y="335"/>
                    <a:pt x="9" y="343"/>
                  </a:cubicBezTo>
                  <a:cubicBezTo>
                    <a:pt x="164" y="629"/>
                    <a:pt x="354" y="879"/>
                    <a:pt x="581" y="1117"/>
                  </a:cubicBezTo>
                  <a:cubicBezTo>
                    <a:pt x="807" y="1391"/>
                    <a:pt x="974" y="1665"/>
                    <a:pt x="1176" y="1950"/>
                  </a:cubicBezTo>
                  <a:cubicBezTo>
                    <a:pt x="1176" y="1956"/>
                    <a:pt x="1182" y="1959"/>
                    <a:pt x="1189" y="1959"/>
                  </a:cubicBezTo>
                  <a:cubicBezTo>
                    <a:pt x="1197" y="1959"/>
                    <a:pt x="1206" y="1956"/>
                    <a:pt x="1212" y="1950"/>
                  </a:cubicBezTo>
                  <a:lnTo>
                    <a:pt x="1212" y="1950"/>
                  </a:lnTo>
                  <a:cubicBezTo>
                    <a:pt x="1152" y="2141"/>
                    <a:pt x="1128" y="2343"/>
                    <a:pt x="1140" y="2546"/>
                  </a:cubicBezTo>
                  <a:cubicBezTo>
                    <a:pt x="1140" y="2552"/>
                    <a:pt x="1146" y="2555"/>
                    <a:pt x="1152" y="2555"/>
                  </a:cubicBezTo>
                  <a:cubicBezTo>
                    <a:pt x="1158" y="2555"/>
                    <a:pt x="1164" y="2552"/>
                    <a:pt x="1164" y="2546"/>
                  </a:cubicBezTo>
                  <a:cubicBezTo>
                    <a:pt x="1212" y="2343"/>
                    <a:pt x="1224" y="2141"/>
                    <a:pt x="1271" y="1927"/>
                  </a:cubicBezTo>
                  <a:cubicBezTo>
                    <a:pt x="1295" y="1891"/>
                    <a:pt x="1307" y="1855"/>
                    <a:pt x="1319" y="1807"/>
                  </a:cubicBezTo>
                  <a:cubicBezTo>
                    <a:pt x="1331" y="1772"/>
                    <a:pt x="1331" y="1736"/>
                    <a:pt x="1343" y="1712"/>
                  </a:cubicBezTo>
                  <a:cubicBezTo>
                    <a:pt x="1414" y="1522"/>
                    <a:pt x="1545" y="1355"/>
                    <a:pt x="1628" y="1188"/>
                  </a:cubicBezTo>
                  <a:cubicBezTo>
                    <a:pt x="1819" y="819"/>
                    <a:pt x="1914" y="414"/>
                    <a:pt x="1926" y="10"/>
                  </a:cubicBezTo>
                  <a:cubicBezTo>
                    <a:pt x="1926" y="4"/>
                    <a:pt x="1923" y="1"/>
                    <a:pt x="1920" y="1"/>
                  </a:cubicBezTo>
                  <a:close/>
                </a:path>
              </a:pathLst>
            </a:custGeom>
            <a:solidFill>
              <a:schemeClr val="accent1">
                <a:alpha val="531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 name="Google Shape;59;p2"/>
          <p:cNvSpPr/>
          <p:nvPr/>
        </p:nvSpPr>
        <p:spPr>
          <a:xfrm rot="839692" flipH="1">
            <a:off x="5265557" y="-447409"/>
            <a:ext cx="4025481" cy="2070782"/>
          </a:xfrm>
          <a:custGeom>
            <a:avLst/>
            <a:gdLst/>
            <a:ahLst/>
            <a:cxnLst/>
            <a:rect l="l" t="t" r="r" b="b"/>
            <a:pathLst>
              <a:path w="49936" h="25688" extrusionOk="0">
                <a:moveTo>
                  <a:pt x="11038" y="1"/>
                </a:moveTo>
                <a:cubicBezTo>
                  <a:pt x="7313" y="1"/>
                  <a:pt x="3603" y="490"/>
                  <a:pt x="0" y="1458"/>
                </a:cubicBezTo>
                <a:lnTo>
                  <a:pt x="96" y="1934"/>
                </a:lnTo>
                <a:cubicBezTo>
                  <a:pt x="679" y="1720"/>
                  <a:pt x="1263" y="1530"/>
                  <a:pt x="1858" y="1387"/>
                </a:cubicBezTo>
                <a:cubicBezTo>
                  <a:pt x="2013" y="1351"/>
                  <a:pt x="2167" y="1315"/>
                  <a:pt x="2322" y="1279"/>
                </a:cubicBezTo>
                <a:cubicBezTo>
                  <a:pt x="3037" y="1125"/>
                  <a:pt x="3763" y="994"/>
                  <a:pt x="4477" y="887"/>
                </a:cubicBezTo>
                <a:cubicBezTo>
                  <a:pt x="4727" y="851"/>
                  <a:pt x="4965" y="827"/>
                  <a:pt x="5204" y="791"/>
                </a:cubicBezTo>
                <a:cubicBezTo>
                  <a:pt x="6239" y="672"/>
                  <a:pt x="7239" y="589"/>
                  <a:pt x="8144" y="541"/>
                </a:cubicBezTo>
                <a:cubicBezTo>
                  <a:pt x="9203" y="485"/>
                  <a:pt x="10109" y="471"/>
                  <a:pt x="10726" y="471"/>
                </a:cubicBezTo>
                <a:cubicBezTo>
                  <a:pt x="11275" y="471"/>
                  <a:pt x="11597" y="482"/>
                  <a:pt x="11597" y="482"/>
                </a:cubicBezTo>
                <a:cubicBezTo>
                  <a:pt x="11264" y="970"/>
                  <a:pt x="10966" y="1482"/>
                  <a:pt x="10704" y="2018"/>
                </a:cubicBezTo>
                <a:lnTo>
                  <a:pt x="10692" y="2030"/>
                </a:lnTo>
                <a:cubicBezTo>
                  <a:pt x="10573" y="2268"/>
                  <a:pt x="10478" y="2506"/>
                  <a:pt x="10395" y="2744"/>
                </a:cubicBezTo>
                <a:cubicBezTo>
                  <a:pt x="10359" y="2839"/>
                  <a:pt x="10335" y="2934"/>
                  <a:pt x="10311" y="3042"/>
                </a:cubicBezTo>
                <a:cubicBezTo>
                  <a:pt x="10276" y="3149"/>
                  <a:pt x="10264" y="3268"/>
                  <a:pt x="10252" y="3387"/>
                </a:cubicBezTo>
                <a:cubicBezTo>
                  <a:pt x="10216" y="3696"/>
                  <a:pt x="10276" y="3958"/>
                  <a:pt x="10478" y="4113"/>
                </a:cubicBezTo>
                <a:cubicBezTo>
                  <a:pt x="11383" y="4875"/>
                  <a:pt x="13538" y="4804"/>
                  <a:pt x="14752" y="5209"/>
                </a:cubicBezTo>
                <a:cubicBezTo>
                  <a:pt x="15955" y="5613"/>
                  <a:pt x="16479" y="6733"/>
                  <a:pt x="17419" y="6733"/>
                </a:cubicBezTo>
                <a:cubicBezTo>
                  <a:pt x="17574" y="6733"/>
                  <a:pt x="17741" y="6661"/>
                  <a:pt x="17848" y="6530"/>
                </a:cubicBezTo>
                <a:cubicBezTo>
                  <a:pt x="17955" y="6423"/>
                  <a:pt x="18038" y="6304"/>
                  <a:pt x="18098" y="6161"/>
                </a:cubicBezTo>
                <a:cubicBezTo>
                  <a:pt x="18122" y="6137"/>
                  <a:pt x="18134" y="6102"/>
                  <a:pt x="18146" y="6078"/>
                </a:cubicBezTo>
                <a:cubicBezTo>
                  <a:pt x="18217" y="5923"/>
                  <a:pt x="18277" y="5768"/>
                  <a:pt x="18336" y="5601"/>
                </a:cubicBezTo>
                <a:lnTo>
                  <a:pt x="18360" y="5506"/>
                </a:lnTo>
                <a:cubicBezTo>
                  <a:pt x="18522" y="5090"/>
                  <a:pt x="18672" y="4707"/>
                  <a:pt x="18954" y="4707"/>
                </a:cubicBezTo>
                <a:cubicBezTo>
                  <a:pt x="18962" y="4707"/>
                  <a:pt x="18970" y="4708"/>
                  <a:pt x="18979" y="4708"/>
                </a:cubicBezTo>
                <a:cubicBezTo>
                  <a:pt x="19027" y="4708"/>
                  <a:pt x="19074" y="4744"/>
                  <a:pt x="19086" y="4792"/>
                </a:cubicBezTo>
                <a:cubicBezTo>
                  <a:pt x="19086" y="4804"/>
                  <a:pt x="19086" y="4816"/>
                  <a:pt x="19086" y="4828"/>
                </a:cubicBezTo>
                <a:lnTo>
                  <a:pt x="19086" y="4839"/>
                </a:lnTo>
                <a:cubicBezTo>
                  <a:pt x="19086" y="5006"/>
                  <a:pt x="18920" y="5304"/>
                  <a:pt x="18705" y="5649"/>
                </a:cubicBezTo>
                <a:lnTo>
                  <a:pt x="18634" y="5780"/>
                </a:lnTo>
                <a:lnTo>
                  <a:pt x="18562" y="5875"/>
                </a:lnTo>
                <a:lnTo>
                  <a:pt x="18491" y="5994"/>
                </a:lnTo>
                <a:lnTo>
                  <a:pt x="18384" y="6161"/>
                </a:lnTo>
                <a:cubicBezTo>
                  <a:pt x="17967" y="6828"/>
                  <a:pt x="17574" y="7506"/>
                  <a:pt x="17884" y="7661"/>
                </a:cubicBezTo>
                <a:cubicBezTo>
                  <a:pt x="18515" y="8006"/>
                  <a:pt x="19979" y="9590"/>
                  <a:pt x="20551" y="9650"/>
                </a:cubicBezTo>
                <a:cubicBezTo>
                  <a:pt x="20565" y="9651"/>
                  <a:pt x="20580" y="9652"/>
                  <a:pt x="20594" y="9652"/>
                </a:cubicBezTo>
                <a:cubicBezTo>
                  <a:pt x="21142" y="9652"/>
                  <a:pt x="21948" y="8390"/>
                  <a:pt x="22539" y="8054"/>
                </a:cubicBezTo>
                <a:cubicBezTo>
                  <a:pt x="22575" y="8030"/>
                  <a:pt x="22610" y="8018"/>
                  <a:pt x="22658" y="7995"/>
                </a:cubicBezTo>
                <a:cubicBezTo>
                  <a:pt x="22730" y="7971"/>
                  <a:pt x="22789" y="7923"/>
                  <a:pt x="22837" y="7864"/>
                </a:cubicBezTo>
                <a:cubicBezTo>
                  <a:pt x="22884" y="7816"/>
                  <a:pt x="22932" y="7768"/>
                  <a:pt x="22968" y="7721"/>
                </a:cubicBezTo>
                <a:cubicBezTo>
                  <a:pt x="23122" y="7506"/>
                  <a:pt x="23265" y="7292"/>
                  <a:pt x="23384" y="7054"/>
                </a:cubicBezTo>
                <a:cubicBezTo>
                  <a:pt x="23480" y="6887"/>
                  <a:pt x="23575" y="6709"/>
                  <a:pt x="23670" y="6530"/>
                </a:cubicBezTo>
                <a:cubicBezTo>
                  <a:pt x="23718" y="6435"/>
                  <a:pt x="23765" y="6352"/>
                  <a:pt x="23813" y="6268"/>
                </a:cubicBezTo>
                <a:cubicBezTo>
                  <a:pt x="23944" y="6006"/>
                  <a:pt x="24075" y="5768"/>
                  <a:pt x="24206" y="5590"/>
                </a:cubicBezTo>
                <a:cubicBezTo>
                  <a:pt x="24242" y="5530"/>
                  <a:pt x="24277" y="5482"/>
                  <a:pt x="24313" y="5435"/>
                </a:cubicBezTo>
                <a:cubicBezTo>
                  <a:pt x="24349" y="5399"/>
                  <a:pt x="24384" y="5363"/>
                  <a:pt x="24432" y="5328"/>
                </a:cubicBezTo>
                <a:cubicBezTo>
                  <a:pt x="24444" y="5316"/>
                  <a:pt x="24456" y="5304"/>
                  <a:pt x="24480" y="5292"/>
                </a:cubicBezTo>
                <a:cubicBezTo>
                  <a:pt x="24497" y="5283"/>
                  <a:pt x="24519" y="5275"/>
                  <a:pt x="24540" y="5275"/>
                </a:cubicBezTo>
                <a:cubicBezTo>
                  <a:pt x="24548" y="5275"/>
                  <a:pt x="24556" y="5276"/>
                  <a:pt x="24563" y="5280"/>
                </a:cubicBezTo>
                <a:cubicBezTo>
                  <a:pt x="24599" y="5280"/>
                  <a:pt x="24623" y="5304"/>
                  <a:pt x="24646" y="5328"/>
                </a:cubicBezTo>
                <a:cubicBezTo>
                  <a:pt x="24706" y="5399"/>
                  <a:pt x="24682" y="5554"/>
                  <a:pt x="24611" y="5768"/>
                </a:cubicBezTo>
                <a:cubicBezTo>
                  <a:pt x="24230" y="6816"/>
                  <a:pt x="22444" y="9197"/>
                  <a:pt x="22313" y="9840"/>
                </a:cubicBezTo>
                <a:cubicBezTo>
                  <a:pt x="22301" y="9876"/>
                  <a:pt x="22301" y="9923"/>
                  <a:pt x="22313" y="9959"/>
                </a:cubicBezTo>
                <a:cubicBezTo>
                  <a:pt x="22360" y="10066"/>
                  <a:pt x="22420" y="10162"/>
                  <a:pt x="22491" y="10245"/>
                </a:cubicBezTo>
                <a:cubicBezTo>
                  <a:pt x="22860" y="10709"/>
                  <a:pt x="23622" y="11340"/>
                  <a:pt x="24039" y="11483"/>
                </a:cubicBezTo>
                <a:cubicBezTo>
                  <a:pt x="24071" y="11494"/>
                  <a:pt x="24102" y="11500"/>
                  <a:pt x="24133" y="11500"/>
                </a:cubicBezTo>
                <a:cubicBezTo>
                  <a:pt x="24590" y="11500"/>
                  <a:pt x="24961" y="10347"/>
                  <a:pt x="25385" y="10269"/>
                </a:cubicBezTo>
                <a:cubicBezTo>
                  <a:pt x="25411" y="10263"/>
                  <a:pt x="25433" y="10260"/>
                  <a:pt x="25451" y="10260"/>
                </a:cubicBezTo>
                <a:cubicBezTo>
                  <a:pt x="25738" y="10260"/>
                  <a:pt x="24988" y="10944"/>
                  <a:pt x="25504" y="11269"/>
                </a:cubicBezTo>
                <a:cubicBezTo>
                  <a:pt x="26039" y="11626"/>
                  <a:pt x="26504" y="12483"/>
                  <a:pt x="28778" y="13888"/>
                </a:cubicBezTo>
                <a:cubicBezTo>
                  <a:pt x="29249" y="14185"/>
                  <a:pt x="29647" y="14300"/>
                  <a:pt x="29986" y="14300"/>
                </a:cubicBezTo>
                <a:cubicBezTo>
                  <a:pt x="30409" y="14300"/>
                  <a:pt x="30740" y="14120"/>
                  <a:pt x="31004" y="13888"/>
                </a:cubicBezTo>
                <a:cubicBezTo>
                  <a:pt x="31350" y="13591"/>
                  <a:pt x="31564" y="13198"/>
                  <a:pt x="31731" y="13007"/>
                </a:cubicBezTo>
                <a:cubicBezTo>
                  <a:pt x="31802" y="12948"/>
                  <a:pt x="31850" y="12912"/>
                  <a:pt x="31897" y="12912"/>
                </a:cubicBezTo>
                <a:cubicBezTo>
                  <a:pt x="31921" y="12912"/>
                  <a:pt x="31957" y="12936"/>
                  <a:pt x="31969" y="12948"/>
                </a:cubicBezTo>
                <a:cubicBezTo>
                  <a:pt x="32112" y="13102"/>
                  <a:pt x="31862" y="13388"/>
                  <a:pt x="31540" y="13733"/>
                </a:cubicBezTo>
                <a:cubicBezTo>
                  <a:pt x="31004" y="14305"/>
                  <a:pt x="30266" y="15043"/>
                  <a:pt x="30742" y="15650"/>
                </a:cubicBezTo>
                <a:cubicBezTo>
                  <a:pt x="30790" y="15710"/>
                  <a:pt x="30838" y="15769"/>
                  <a:pt x="30885" y="15829"/>
                </a:cubicBezTo>
                <a:cubicBezTo>
                  <a:pt x="31135" y="16079"/>
                  <a:pt x="31433" y="16281"/>
                  <a:pt x="31754" y="16424"/>
                </a:cubicBezTo>
                <a:cubicBezTo>
                  <a:pt x="31885" y="16484"/>
                  <a:pt x="32016" y="16531"/>
                  <a:pt x="32159" y="16591"/>
                </a:cubicBezTo>
                <a:cubicBezTo>
                  <a:pt x="32719" y="16805"/>
                  <a:pt x="33374" y="16996"/>
                  <a:pt x="34112" y="17412"/>
                </a:cubicBezTo>
                <a:lnTo>
                  <a:pt x="34648" y="17710"/>
                </a:lnTo>
                <a:lnTo>
                  <a:pt x="34898" y="17841"/>
                </a:lnTo>
                <a:cubicBezTo>
                  <a:pt x="35279" y="18043"/>
                  <a:pt x="35660" y="18234"/>
                  <a:pt x="36053" y="18389"/>
                </a:cubicBezTo>
                <a:cubicBezTo>
                  <a:pt x="36207" y="18436"/>
                  <a:pt x="36350" y="18484"/>
                  <a:pt x="36493" y="18520"/>
                </a:cubicBezTo>
                <a:cubicBezTo>
                  <a:pt x="36636" y="18567"/>
                  <a:pt x="36779" y="18591"/>
                  <a:pt x="36934" y="18615"/>
                </a:cubicBezTo>
                <a:cubicBezTo>
                  <a:pt x="37077" y="18639"/>
                  <a:pt x="37231" y="18651"/>
                  <a:pt x="37374" y="18651"/>
                </a:cubicBezTo>
                <a:cubicBezTo>
                  <a:pt x="37529" y="18651"/>
                  <a:pt x="37696" y="18639"/>
                  <a:pt x="37850" y="18615"/>
                </a:cubicBezTo>
                <a:cubicBezTo>
                  <a:pt x="37934" y="18603"/>
                  <a:pt x="38005" y="18579"/>
                  <a:pt x="38077" y="18544"/>
                </a:cubicBezTo>
                <a:cubicBezTo>
                  <a:pt x="38208" y="18484"/>
                  <a:pt x="38315" y="18401"/>
                  <a:pt x="38410" y="18305"/>
                </a:cubicBezTo>
                <a:lnTo>
                  <a:pt x="38422" y="18293"/>
                </a:lnTo>
                <a:cubicBezTo>
                  <a:pt x="39017" y="17710"/>
                  <a:pt x="39529" y="16519"/>
                  <a:pt x="39886" y="15936"/>
                </a:cubicBezTo>
                <a:cubicBezTo>
                  <a:pt x="40015" y="15737"/>
                  <a:pt x="40122" y="15611"/>
                  <a:pt x="40211" y="15611"/>
                </a:cubicBezTo>
                <a:cubicBezTo>
                  <a:pt x="40287" y="15611"/>
                  <a:pt x="40349" y="15704"/>
                  <a:pt x="40398" y="15924"/>
                </a:cubicBezTo>
                <a:cubicBezTo>
                  <a:pt x="40410" y="16019"/>
                  <a:pt x="40422" y="16103"/>
                  <a:pt x="40422" y="16198"/>
                </a:cubicBezTo>
                <a:cubicBezTo>
                  <a:pt x="40363" y="17639"/>
                  <a:pt x="37958" y="19627"/>
                  <a:pt x="37958" y="19627"/>
                </a:cubicBezTo>
                <a:cubicBezTo>
                  <a:pt x="37958" y="19627"/>
                  <a:pt x="38970" y="20246"/>
                  <a:pt x="40017" y="20853"/>
                </a:cubicBezTo>
                <a:lnTo>
                  <a:pt x="40196" y="20960"/>
                </a:lnTo>
                <a:lnTo>
                  <a:pt x="40565" y="21175"/>
                </a:lnTo>
                <a:lnTo>
                  <a:pt x="40744" y="21270"/>
                </a:lnTo>
                <a:cubicBezTo>
                  <a:pt x="41220" y="21568"/>
                  <a:pt x="41708" y="21818"/>
                  <a:pt x="42220" y="22032"/>
                </a:cubicBezTo>
                <a:cubicBezTo>
                  <a:pt x="42243" y="22040"/>
                  <a:pt x="42265" y="22043"/>
                  <a:pt x="42287" y="22043"/>
                </a:cubicBezTo>
                <a:cubicBezTo>
                  <a:pt x="42855" y="22043"/>
                  <a:pt x="43006" y="19530"/>
                  <a:pt x="43293" y="19530"/>
                </a:cubicBezTo>
                <a:cubicBezTo>
                  <a:pt x="43336" y="19530"/>
                  <a:pt x="43383" y="19588"/>
                  <a:pt x="43434" y="19722"/>
                </a:cubicBezTo>
                <a:cubicBezTo>
                  <a:pt x="43518" y="19937"/>
                  <a:pt x="43554" y="20175"/>
                  <a:pt x="43542" y="20413"/>
                </a:cubicBezTo>
                <a:cubicBezTo>
                  <a:pt x="43542" y="21520"/>
                  <a:pt x="42994" y="23008"/>
                  <a:pt x="42994" y="23008"/>
                </a:cubicBezTo>
                <a:cubicBezTo>
                  <a:pt x="42994" y="23008"/>
                  <a:pt x="43308" y="24695"/>
                  <a:pt x="45333" y="24695"/>
                </a:cubicBezTo>
                <a:cubicBezTo>
                  <a:pt x="45539" y="24695"/>
                  <a:pt x="45763" y="24678"/>
                  <a:pt x="46006" y="24639"/>
                </a:cubicBezTo>
                <a:cubicBezTo>
                  <a:pt x="46302" y="24590"/>
                  <a:pt x="46600" y="24566"/>
                  <a:pt x="46898" y="24566"/>
                </a:cubicBezTo>
                <a:cubicBezTo>
                  <a:pt x="47177" y="24566"/>
                  <a:pt x="47456" y="24587"/>
                  <a:pt x="47733" y="24628"/>
                </a:cubicBezTo>
                <a:cubicBezTo>
                  <a:pt x="47852" y="24651"/>
                  <a:pt x="47971" y="24675"/>
                  <a:pt x="48090" y="24699"/>
                </a:cubicBezTo>
                <a:cubicBezTo>
                  <a:pt x="48197" y="24723"/>
                  <a:pt x="48304" y="24759"/>
                  <a:pt x="48411" y="24794"/>
                </a:cubicBezTo>
                <a:cubicBezTo>
                  <a:pt x="48554" y="24842"/>
                  <a:pt x="48709" y="24890"/>
                  <a:pt x="48828" y="24949"/>
                </a:cubicBezTo>
                <a:cubicBezTo>
                  <a:pt x="48923" y="24985"/>
                  <a:pt x="48995" y="25032"/>
                  <a:pt x="49078" y="25068"/>
                </a:cubicBezTo>
                <a:cubicBezTo>
                  <a:pt x="49149" y="25104"/>
                  <a:pt x="49221" y="25151"/>
                  <a:pt x="49292" y="25187"/>
                </a:cubicBezTo>
                <a:cubicBezTo>
                  <a:pt x="49352" y="25235"/>
                  <a:pt x="49411" y="25271"/>
                  <a:pt x="49471" y="25306"/>
                </a:cubicBezTo>
                <a:cubicBezTo>
                  <a:pt x="49638" y="25413"/>
                  <a:pt x="49792" y="25544"/>
                  <a:pt x="49935" y="25687"/>
                </a:cubicBezTo>
                <a:cubicBezTo>
                  <a:pt x="49781" y="25449"/>
                  <a:pt x="49697" y="25282"/>
                  <a:pt x="49602" y="25128"/>
                </a:cubicBezTo>
                <a:cubicBezTo>
                  <a:pt x="49304" y="24568"/>
                  <a:pt x="48995" y="24020"/>
                  <a:pt x="48685" y="23485"/>
                </a:cubicBezTo>
                <a:cubicBezTo>
                  <a:pt x="48602" y="23330"/>
                  <a:pt x="48518" y="23187"/>
                  <a:pt x="48435" y="23044"/>
                </a:cubicBezTo>
                <a:cubicBezTo>
                  <a:pt x="48340" y="22901"/>
                  <a:pt x="48280" y="22794"/>
                  <a:pt x="48209" y="22663"/>
                </a:cubicBezTo>
                <a:cubicBezTo>
                  <a:pt x="48090" y="22473"/>
                  <a:pt x="47971" y="22282"/>
                  <a:pt x="47864" y="22092"/>
                </a:cubicBezTo>
                <a:cubicBezTo>
                  <a:pt x="47828" y="22032"/>
                  <a:pt x="47792" y="21972"/>
                  <a:pt x="47745" y="21913"/>
                </a:cubicBezTo>
                <a:lnTo>
                  <a:pt x="47745" y="21901"/>
                </a:lnTo>
                <a:cubicBezTo>
                  <a:pt x="47614" y="21687"/>
                  <a:pt x="47471" y="21472"/>
                  <a:pt x="47340" y="21258"/>
                </a:cubicBezTo>
                <a:lnTo>
                  <a:pt x="47328" y="21234"/>
                </a:lnTo>
                <a:lnTo>
                  <a:pt x="47197" y="21044"/>
                </a:lnTo>
                <a:lnTo>
                  <a:pt x="46911" y="20603"/>
                </a:lnTo>
                <a:lnTo>
                  <a:pt x="46887" y="20568"/>
                </a:lnTo>
                <a:lnTo>
                  <a:pt x="46744" y="20341"/>
                </a:lnTo>
                <a:lnTo>
                  <a:pt x="46482" y="19960"/>
                </a:lnTo>
                <a:lnTo>
                  <a:pt x="46447" y="19913"/>
                </a:lnTo>
                <a:cubicBezTo>
                  <a:pt x="46399" y="19829"/>
                  <a:pt x="46352" y="19758"/>
                  <a:pt x="46304" y="19687"/>
                </a:cubicBezTo>
                <a:lnTo>
                  <a:pt x="46066" y="19329"/>
                </a:lnTo>
                <a:lnTo>
                  <a:pt x="46018" y="19258"/>
                </a:lnTo>
                <a:lnTo>
                  <a:pt x="45851" y="19032"/>
                </a:lnTo>
                <a:cubicBezTo>
                  <a:pt x="45780" y="18925"/>
                  <a:pt x="45709" y="18817"/>
                  <a:pt x="45625" y="18722"/>
                </a:cubicBezTo>
                <a:lnTo>
                  <a:pt x="45566" y="18627"/>
                </a:lnTo>
                <a:lnTo>
                  <a:pt x="45399" y="18401"/>
                </a:lnTo>
                <a:lnTo>
                  <a:pt x="45185" y="18103"/>
                </a:lnTo>
                <a:lnTo>
                  <a:pt x="45113" y="18008"/>
                </a:lnTo>
                <a:lnTo>
                  <a:pt x="44947" y="17782"/>
                </a:lnTo>
                <a:lnTo>
                  <a:pt x="44744" y="17508"/>
                </a:lnTo>
                <a:cubicBezTo>
                  <a:pt x="44708" y="17472"/>
                  <a:pt x="44685" y="17436"/>
                  <a:pt x="44649" y="17401"/>
                </a:cubicBezTo>
                <a:cubicBezTo>
                  <a:pt x="44589" y="17329"/>
                  <a:pt x="44542" y="17258"/>
                  <a:pt x="44482" y="17186"/>
                </a:cubicBezTo>
                <a:lnTo>
                  <a:pt x="44292" y="16924"/>
                </a:lnTo>
                <a:lnTo>
                  <a:pt x="44185" y="16793"/>
                </a:lnTo>
                <a:lnTo>
                  <a:pt x="44018" y="16591"/>
                </a:lnTo>
                <a:cubicBezTo>
                  <a:pt x="43958" y="16519"/>
                  <a:pt x="43899" y="16436"/>
                  <a:pt x="43827" y="16353"/>
                </a:cubicBezTo>
                <a:lnTo>
                  <a:pt x="43708" y="16210"/>
                </a:lnTo>
                <a:lnTo>
                  <a:pt x="43554" y="16007"/>
                </a:lnTo>
                <a:lnTo>
                  <a:pt x="43375" y="15793"/>
                </a:lnTo>
                <a:lnTo>
                  <a:pt x="43232" y="15626"/>
                </a:lnTo>
                <a:lnTo>
                  <a:pt x="43077" y="15436"/>
                </a:lnTo>
                <a:lnTo>
                  <a:pt x="42911" y="15245"/>
                </a:lnTo>
                <a:lnTo>
                  <a:pt x="42756" y="15067"/>
                </a:lnTo>
                <a:lnTo>
                  <a:pt x="42601" y="14876"/>
                </a:lnTo>
                <a:lnTo>
                  <a:pt x="42434" y="14698"/>
                </a:lnTo>
                <a:lnTo>
                  <a:pt x="42268" y="14507"/>
                </a:lnTo>
                <a:lnTo>
                  <a:pt x="42113" y="14329"/>
                </a:lnTo>
                <a:lnTo>
                  <a:pt x="41958" y="14162"/>
                </a:lnTo>
                <a:lnTo>
                  <a:pt x="41780" y="13960"/>
                </a:lnTo>
                <a:cubicBezTo>
                  <a:pt x="41732" y="13912"/>
                  <a:pt x="41672" y="13852"/>
                  <a:pt x="41625" y="13793"/>
                </a:cubicBezTo>
                <a:lnTo>
                  <a:pt x="41482" y="13650"/>
                </a:lnTo>
                <a:lnTo>
                  <a:pt x="41279" y="13436"/>
                </a:lnTo>
                <a:lnTo>
                  <a:pt x="41137" y="13281"/>
                </a:lnTo>
                <a:lnTo>
                  <a:pt x="40994" y="13138"/>
                </a:lnTo>
                <a:cubicBezTo>
                  <a:pt x="40922" y="13055"/>
                  <a:pt x="40851" y="12983"/>
                  <a:pt x="40779" y="12912"/>
                </a:cubicBezTo>
                <a:lnTo>
                  <a:pt x="40637" y="12769"/>
                </a:lnTo>
                <a:cubicBezTo>
                  <a:pt x="40589" y="12721"/>
                  <a:pt x="40553" y="12674"/>
                  <a:pt x="40506" y="12638"/>
                </a:cubicBezTo>
                <a:lnTo>
                  <a:pt x="40279" y="12412"/>
                </a:lnTo>
                <a:lnTo>
                  <a:pt x="40256" y="12376"/>
                </a:lnTo>
                <a:cubicBezTo>
                  <a:pt x="40208" y="12340"/>
                  <a:pt x="40172" y="12293"/>
                  <a:pt x="40125" y="12257"/>
                </a:cubicBezTo>
                <a:lnTo>
                  <a:pt x="40017" y="12150"/>
                </a:lnTo>
                <a:lnTo>
                  <a:pt x="39791" y="11924"/>
                </a:lnTo>
                <a:lnTo>
                  <a:pt x="39672" y="11816"/>
                </a:lnTo>
                <a:lnTo>
                  <a:pt x="39624" y="11769"/>
                </a:lnTo>
                <a:lnTo>
                  <a:pt x="39517" y="11662"/>
                </a:lnTo>
                <a:lnTo>
                  <a:pt x="39279" y="11447"/>
                </a:lnTo>
                <a:lnTo>
                  <a:pt x="39017" y="11185"/>
                </a:lnTo>
                <a:lnTo>
                  <a:pt x="38779" y="10971"/>
                </a:lnTo>
                <a:lnTo>
                  <a:pt x="38577" y="10793"/>
                </a:lnTo>
                <a:lnTo>
                  <a:pt x="38529" y="10745"/>
                </a:lnTo>
                <a:lnTo>
                  <a:pt x="38505" y="10733"/>
                </a:lnTo>
                <a:lnTo>
                  <a:pt x="38267" y="10519"/>
                </a:lnTo>
                <a:lnTo>
                  <a:pt x="38053" y="10328"/>
                </a:lnTo>
                <a:lnTo>
                  <a:pt x="37981" y="10269"/>
                </a:lnTo>
                <a:lnTo>
                  <a:pt x="37755" y="10066"/>
                </a:lnTo>
                <a:lnTo>
                  <a:pt x="37529" y="9876"/>
                </a:lnTo>
                <a:lnTo>
                  <a:pt x="37446" y="9816"/>
                </a:lnTo>
                <a:lnTo>
                  <a:pt x="37243" y="9638"/>
                </a:lnTo>
                <a:lnTo>
                  <a:pt x="36993" y="9435"/>
                </a:lnTo>
                <a:lnTo>
                  <a:pt x="36922" y="9376"/>
                </a:lnTo>
                <a:lnTo>
                  <a:pt x="36719" y="9209"/>
                </a:lnTo>
                <a:lnTo>
                  <a:pt x="36469" y="9007"/>
                </a:lnTo>
                <a:lnTo>
                  <a:pt x="36386" y="8935"/>
                </a:lnTo>
                <a:lnTo>
                  <a:pt x="36195" y="8792"/>
                </a:lnTo>
                <a:lnTo>
                  <a:pt x="35934" y="8590"/>
                </a:lnTo>
                <a:cubicBezTo>
                  <a:pt x="35898" y="8566"/>
                  <a:pt x="35874" y="8542"/>
                  <a:pt x="35838" y="8518"/>
                </a:cubicBezTo>
                <a:lnTo>
                  <a:pt x="35660" y="8387"/>
                </a:lnTo>
                <a:lnTo>
                  <a:pt x="35386" y="8173"/>
                </a:lnTo>
                <a:lnTo>
                  <a:pt x="35291" y="8102"/>
                </a:lnTo>
                <a:lnTo>
                  <a:pt x="35136" y="7983"/>
                </a:lnTo>
                <a:lnTo>
                  <a:pt x="34850" y="7780"/>
                </a:lnTo>
                <a:lnTo>
                  <a:pt x="34767" y="7721"/>
                </a:lnTo>
                <a:lnTo>
                  <a:pt x="34743" y="7709"/>
                </a:lnTo>
                <a:lnTo>
                  <a:pt x="34588" y="7602"/>
                </a:lnTo>
                <a:lnTo>
                  <a:pt x="34314" y="7399"/>
                </a:lnTo>
                <a:lnTo>
                  <a:pt x="34183" y="7304"/>
                </a:lnTo>
                <a:lnTo>
                  <a:pt x="34148" y="7280"/>
                </a:lnTo>
                <a:lnTo>
                  <a:pt x="34124" y="7268"/>
                </a:lnTo>
                <a:lnTo>
                  <a:pt x="34100" y="7256"/>
                </a:lnTo>
                <a:lnTo>
                  <a:pt x="34052" y="7221"/>
                </a:lnTo>
                <a:cubicBezTo>
                  <a:pt x="33957" y="7161"/>
                  <a:pt x="33862" y="7090"/>
                  <a:pt x="33767" y="7030"/>
                </a:cubicBezTo>
                <a:lnTo>
                  <a:pt x="33624" y="6935"/>
                </a:lnTo>
                <a:lnTo>
                  <a:pt x="33505" y="6852"/>
                </a:lnTo>
                <a:lnTo>
                  <a:pt x="33219" y="6673"/>
                </a:lnTo>
                <a:lnTo>
                  <a:pt x="33064" y="6566"/>
                </a:lnTo>
                <a:lnTo>
                  <a:pt x="32945" y="6482"/>
                </a:lnTo>
                <a:lnTo>
                  <a:pt x="32683" y="6316"/>
                </a:lnTo>
                <a:lnTo>
                  <a:pt x="32505" y="6209"/>
                </a:lnTo>
                <a:lnTo>
                  <a:pt x="32385" y="6125"/>
                </a:lnTo>
                <a:lnTo>
                  <a:pt x="32124" y="5971"/>
                </a:lnTo>
                <a:lnTo>
                  <a:pt x="31933" y="5851"/>
                </a:lnTo>
                <a:lnTo>
                  <a:pt x="31814" y="5780"/>
                </a:lnTo>
                <a:lnTo>
                  <a:pt x="31576" y="5637"/>
                </a:lnTo>
                <a:lnTo>
                  <a:pt x="31373" y="5518"/>
                </a:lnTo>
                <a:lnTo>
                  <a:pt x="31254" y="5447"/>
                </a:lnTo>
                <a:cubicBezTo>
                  <a:pt x="31171" y="5399"/>
                  <a:pt x="31100" y="5363"/>
                  <a:pt x="31016" y="5316"/>
                </a:cubicBezTo>
                <a:lnTo>
                  <a:pt x="30802" y="5185"/>
                </a:lnTo>
                <a:cubicBezTo>
                  <a:pt x="30766" y="5161"/>
                  <a:pt x="30719" y="5149"/>
                  <a:pt x="30683" y="5125"/>
                </a:cubicBezTo>
                <a:lnTo>
                  <a:pt x="30457" y="5006"/>
                </a:lnTo>
                <a:lnTo>
                  <a:pt x="30230" y="4875"/>
                </a:lnTo>
                <a:lnTo>
                  <a:pt x="30123" y="4816"/>
                </a:lnTo>
                <a:lnTo>
                  <a:pt x="29909" y="4697"/>
                </a:lnTo>
                <a:lnTo>
                  <a:pt x="29659" y="4566"/>
                </a:lnTo>
                <a:lnTo>
                  <a:pt x="29540" y="4506"/>
                </a:lnTo>
                <a:cubicBezTo>
                  <a:pt x="29480" y="4470"/>
                  <a:pt x="29409" y="4447"/>
                  <a:pt x="29337" y="4411"/>
                </a:cubicBezTo>
                <a:lnTo>
                  <a:pt x="29076" y="4280"/>
                </a:lnTo>
                <a:lnTo>
                  <a:pt x="28945" y="4208"/>
                </a:lnTo>
                <a:lnTo>
                  <a:pt x="28778" y="4125"/>
                </a:lnTo>
                <a:lnTo>
                  <a:pt x="28516" y="3994"/>
                </a:lnTo>
                <a:lnTo>
                  <a:pt x="28397" y="3946"/>
                </a:lnTo>
                <a:lnTo>
                  <a:pt x="28206" y="3851"/>
                </a:lnTo>
                <a:lnTo>
                  <a:pt x="27944" y="3732"/>
                </a:lnTo>
                <a:lnTo>
                  <a:pt x="27825" y="3673"/>
                </a:lnTo>
                <a:lnTo>
                  <a:pt x="27611" y="3577"/>
                </a:lnTo>
                <a:lnTo>
                  <a:pt x="27373" y="3470"/>
                </a:lnTo>
                <a:lnTo>
                  <a:pt x="27242" y="3411"/>
                </a:lnTo>
                <a:lnTo>
                  <a:pt x="27028" y="3315"/>
                </a:lnTo>
                <a:lnTo>
                  <a:pt x="26801" y="3220"/>
                </a:lnTo>
                <a:lnTo>
                  <a:pt x="26659" y="3161"/>
                </a:lnTo>
                <a:lnTo>
                  <a:pt x="26432" y="3065"/>
                </a:lnTo>
                <a:lnTo>
                  <a:pt x="26230" y="2982"/>
                </a:lnTo>
                <a:lnTo>
                  <a:pt x="26063" y="2911"/>
                </a:lnTo>
                <a:lnTo>
                  <a:pt x="25837" y="2827"/>
                </a:lnTo>
                <a:lnTo>
                  <a:pt x="25647" y="2744"/>
                </a:lnTo>
                <a:lnTo>
                  <a:pt x="25480" y="2684"/>
                </a:lnTo>
                <a:lnTo>
                  <a:pt x="25242" y="2589"/>
                </a:lnTo>
                <a:lnTo>
                  <a:pt x="25075" y="2530"/>
                </a:lnTo>
                <a:lnTo>
                  <a:pt x="24885" y="2458"/>
                </a:lnTo>
                <a:lnTo>
                  <a:pt x="24646" y="2375"/>
                </a:lnTo>
                <a:lnTo>
                  <a:pt x="24492" y="2315"/>
                </a:lnTo>
                <a:lnTo>
                  <a:pt x="24301" y="2244"/>
                </a:lnTo>
                <a:lnTo>
                  <a:pt x="24051" y="2161"/>
                </a:lnTo>
                <a:lnTo>
                  <a:pt x="23908" y="2113"/>
                </a:lnTo>
                <a:lnTo>
                  <a:pt x="23706" y="2041"/>
                </a:lnTo>
                <a:cubicBezTo>
                  <a:pt x="23622" y="2018"/>
                  <a:pt x="23539" y="1982"/>
                  <a:pt x="23444" y="1958"/>
                </a:cubicBezTo>
                <a:lnTo>
                  <a:pt x="23325" y="1922"/>
                </a:lnTo>
                <a:lnTo>
                  <a:pt x="23111" y="1851"/>
                </a:lnTo>
                <a:lnTo>
                  <a:pt x="22849" y="1768"/>
                </a:lnTo>
                <a:lnTo>
                  <a:pt x="22741" y="1732"/>
                </a:lnTo>
                <a:lnTo>
                  <a:pt x="22515" y="1660"/>
                </a:lnTo>
                <a:lnTo>
                  <a:pt x="22241" y="1589"/>
                </a:lnTo>
                <a:lnTo>
                  <a:pt x="22158" y="1565"/>
                </a:lnTo>
                <a:lnTo>
                  <a:pt x="21908" y="1494"/>
                </a:lnTo>
                <a:lnTo>
                  <a:pt x="21634" y="1410"/>
                </a:lnTo>
                <a:lnTo>
                  <a:pt x="21563" y="1399"/>
                </a:lnTo>
                <a:lnTo>
                  <a:pt x="21313" y="1327"/>
                </a:lnTo>
                <a:lnTo>
                  <a:pt x="21027" y="1256"/>
                </a:lnTo>
                <a:lnTo>
                  <a:pt x="20979" y="1244"/>
                </a:lnTo>
                <a:lnTo>
                  <a:pt x="20705" y="1172"/>
                </a:lnTo>
                <a:lnTo>
                  <a:pt x="20408" y="1101"/>
                </a:lnTo>
                <a:lnTo>
                  <a:pt x="20384" y="1101"/>
                </a:lnTo>
                <a:lnTo>
                  <a:pt x="20098" y="1029"/>
                </a:lnTo>
                <a:lnTo>
                  <a:pt x="19789" y="958"/>
                </a:lnTo>
                <a:lnTo>
                  <a:pt x="19491" y="898"/>
                </a:lnTo>
                <a:lnTo>
                  <a:pt x="19181" y="827"/>
                </a:lnTo>
                <a:lnTo>
                  <a:pt x="18872" y="768"/>
                </a:lnTo>
                <a:lnTo>
                  <a:pt x="18574" y="708"/>
                </a:lnTo>
                <a:lnTo>
                  <a:pt x="18217" y="648"/>
                </a:lnTo>
                <a:lnTo>
                  <a:pt x="17824" y="577"/>
                </a:lnTo>
                <a:cubicBezTo>
                  <a:pt x="17669" y="553"/>
                  <a:pt x="17526" y="517"/>
                  <a:pt x="17360" y="494"/>
                </a:cubicBezTo>
                <a:lnTo>
                  <a:pt x="17110" y="458"/>
                </a:lnTo>
                <a:lnTo>
                  <a:pt x="16753" y="398"/>
                </a:lnTo>
                <a:lnTo>
                  <a:pt x="16479" y="363"/>
                </a:lnTo>
                <a:lnTo>
                  <a:pt x="16133" y="315"/>
                </a:lnTo>
                <a:lnTo>
                  <a:pt x="15860" y="291"/>
                </a:lnTo>
                <a:lnTo>
                  <a:pt x="15526" y="244"/>
                </a:lnTo>
                <a:lnTo>
                  <a:pt x="15252" y="220"/>
                </a:lnTo>
                <a:lnTo>
                  <a:pt x="14907" y="184"/>
                </a:lnTo>
                <a:lnTo>
                  <a:pt x="14633" y="160"/>
                </a:lnTo>
                <a:cubicBezTo>
                  <a:pt x="14526" y="148"/>
                  <a:pt x="14407" y="136"/>
                  <a:pt x="14288" y="125"/>
                </a:cubicBezTo>
                <a:lnTo>
                  <a:pt x="14026" y="101"/>
                </a:lnTo>
                <a:lnTo>
                  <a:pt x="13800" y="89"/>
                </a:lnTo>
                <a:lnTo>
                  <a:pt x="13693" y="89"/>
                </a:lnTo>
                <a:cubicBezTo>
                  <a:pt x="13550" y="77"/>
                  <a:pt x="13419" y="65"/>
                  <a:pt x="13276" y="65"/>
                </a:cubicBezTo>
                <a:lnTo>
                  <a:pt x="13097" y="65"/>
                </a:lnTo>
                <a:cubicBezTo>
                  <a:pt x="12919" y="53"/>
                  <a:pt x="12740" y="41"/>
                  <a:pt x="12573" y="41"/>
                </a:cubicBezTo>
                <a:lnTo>
                  <a:pt x="12371" y="29"/>
                </a:lnTo>
                <a:cubicBezTo>
                  <a:pt x="12145" y="29"/>
                  <a:pt x="11919" y="17"/>
                  <a:pt x="11704" y="6"/>
                </a:cubicBezTo>
                <a:lnTo>
                  <a:pt x="11681" y="6"/>
                </a:lnTo>
                <a:cubicBezTo>
                  <a:pt x="11466" y="2"/>
                  <a:pt x="11252" y="1"/>
                  <a:pt x="11038" y="1"/>
                </a:cubicBezTo>
                <a:close/>
              </a:path>
            </a:pathLst>
          </a:custGeom>
          <a:solidFill>
            <a:schemeClr val="accent1">
              <a:alpha val="531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 name="Google Shape;60;p2"/>
          <p:cNvGrpSpPr/>
          <p:nvPr/>
        </p:nvGrpSpPr>
        <p:grpSpPr>
          <a:xfrm rot="839715" flipH="1">
            <a:off x="6453828" y="-898953"/>
            <a:ext cx="4195387" cy="3621616"/>
            <a:chOff x="2695275" y="1049450"/>
            <a:chExt cx="1439175" cy="1242350"/>
          </a:xfrm>
        </p:grpSpPr>
        <p:sp>
          <p:nvSpPr>
            <p:cNvPr id="61" name="Google Shape;61;p2"/>
            <p:cNvSpPr/>
            <p:nvPr/>
          </p:nvSpPr>
          <p:spPr>
            <a:xfrm>
              <a:off x="2895600" y="1049450"/>
              <a:ext cx="1238850" cy="1242350"/>
            </a:xfrm>
            <a:custGeom>
              <a:avLst/>
              <a:gdLst/>
              <a:ahLst/>
              <a:cxnLst/>
              <a:rect l="l" t="t" r="r" b="b"/>
              <a:pathLst>
                <a:path w="49554" h="49694" extrusionOk="0">
                  <a:moveTo>
                    <a:pt x="12551" y="1"/>
                  </a:moveTo>
                  <a:cubicBezTo>
                    <a:pt x="12492" y="1"/>
                    <a:pt x="12432" y="7"/>
                    <a:pt x="12371" y="21"/>
                  </a:cubicBezTo>
                  <a:cubicBezTo>
                    <a:pt x="12073" y="80"/>
                    <a:pt x="11847" y="342"/>
                    <a:pt x="11644" y="569"/>
                  </a:cubicBezTo>
                  <a:lnTo>
                    <a:pt x="8251" y="4605"/>
                  </a:lnTo>
                  <a:cubicBezTo>
                    <a:pt x="7882" y="2962"/>
                    <a:pt x="8596" y="1259"/>
                    <a:pt x="10025" y="354"/>
                  </a:cubicBezTo>
                  <a:lnTo>
                    <a:pt x="10025" y="354"/>
                  </a:lnTo>
                  <a:cubicBezTo>
                    <a:pt x="9873" y="366"/>
                    <a:pt x="9721" y="372"/>
                    <a:pt x="9569" y="372"/>
                  </a:cubicBezTo>
                  <a:cubicBezTo>
                    <a:pt x="8557" y="372"/>
                    <a:pt x="7546" y="139"/>
                    <a:pt x="6541" y="139"/>
                  </a:cubicBezTo>
                  <a:cubicBezTo>
                    <a:pt x="6361" y="139"/>
                    <a:pt x="6181" y="146"/>
                    <a:pt x="6001" y="164"/>
                  </a:cubicBezTo>
                  <a:cubicBezTo>
                    <a:pt x="1845" y="545"/>
                    <a:pt x="1441" y="3486"/>
                    <a:pt x="619" y="6760"/>
                  </a:cubicBezTo>
                  <a:cubicBezTo>
                    <a:pt x="583" y="6879"/>
                    <a:pt x="560" y="7010"/>
                    <a:pt x="524" y="7141"/>
                  </a:cubicBezTo>
                  <a:lnTo>
                    <a:pt x="167" y="7474"/>
                  </a:lnTo>
                  <a:lnTo>
                    <a:pt x="167" y="7474"/>
                  </a:lnTo>
                  <a:lnTo>
                    <a:pt x="464" y="7379"/>
                  </a:lnTo>
                  <a:lnTo>
                    <a:pt x="464" y="7379"/>
                  </a:lnTo>
                  <a:cubicBezTo>
                    <a:pt x="0" y="9558"/>
                    <a:pt x="119" y="11820"/>
                    <a:pt x="810" y="13927"/>
                  </a:cubicBezTo>
                  <a:cubicBezTo>
                    <a:pt x="1691" y="16594"/>
                    <a:pt x="3536" y="18833"/>
                    <a:pt x="5989" y="20214"/>
                  </a:cubicBezTo>
                  <a:cubicBezTo>
                    <a:pt x="6787" y="20666"/>
                    <a:pt x="7668" y="21012"/>
                    <a:pt x="8584" y="21012"/>
                  </a:cubicBezTo>
                  <a:cubicBezTo>
                    <a:pt x="10263" y="21000"/>
                    <a:pt x="11680" y="19821"/>
                    <a:pt x="12859" y="18630"/>
                  </a:cubicBezTo>
                  <a:lnTo>
                    <a:pt x="12859" y="18630"/>
                  </a:lnTo>
                  <a:cubicBezTo>
                    <a:pt x="12073" y="20547"/>
                    <a:pt x="11382" y="22988"/>
                    <a:pt x="12811" y="24488"/>
                  </a:cubicBezTo>
                  <a:cubicBezTo>
                    <a:pt x="13335" y="25024"/>
                    <a:pt x="14061" y="25334"/>
                    <a:pt x="14752" y="25619"/>
                  </a:cubicBezTo>
                  <a:cubicBezTo>
                    <a:pt x="16585" y="26369"/>
                    <a:pt x="18467" y="27179"/>
                    <a:pt x="19883" y="28548"/>
                  </a:cubicBezTo>
                  <a:cubicBezTo>
                    <a:pt x="20324" y="28977"/>
                    <a:pt x="20717" y="29441"/>
                    <a:pt x="21193" y="29810"/>
                  </a:cubicBezTo>
                  <a:cubicBezTo>
                    <a:pt x="22491" y="30799"/>
                    <a:pt x="24396" y="31025"/>
                    <a:pt x="25277" y="32394"/>
                  </a:cubicBezTo>
                  <a:cubicBezTo>
                    <a:pt x="25587" y="32882"/>
                    <a:pt x="25729" y="33454"/>
                    <a:pt x="26063" y="33930"/>
                  </a:cubicBezTo>
                  <a:cubicBezTo>
                    <a:pt x="26493" y="34554"/>
                    <a:pt x="27254" y="34887"/>
                    <a:pt x="28010" y="34887"/>
                  </a:cubicBezTo>
                  <a:cubicBezTo>
                    <a:pt x="28552" y="34887"/>
                    <a:pt x="29091" y="34716"/>
                    <a:pt x="29504" y="34359"/>
                  </a:cubicBezTo>
                  <a:lnTo>
                    <a:pt x="29504" y="34359"/>
                  </a:lnTo>
                  <a:cubicBezTo>
                    <a:pt x="29182" y="35144"/>
                    <a:pt x="28539" y="35763"/>
                    <a:pt x="27742" y="36061"/>
                  </a:cubicBezTo>
                  <a:cubicBezTo>
                    <a:pt x="28754" y="36549"/>
                    <a:pt x="28635" y="38347"/>
                    <a:pt x="29706" y="38669"/>
                  </a:cubicBezTo>
                  <a:cubicBezTo>
                    <a:pt x="29830" y="38694"/>
                    <a:pt x="29958" y="38707"/>
                    <a:pt x="30085" y="38707"/>
                  </a:cubicBezTo>
                  <a:cubicBezTo>
                    <a:pt x="30253" y="38707"/>
                    <a:pt x="30420" y="38685"/>
                    <a:pt x="30575" y="38645"/>
                  </a:cubicBezTo>
                  <a:cubicBezTo>
                    <a:pt x="31444" y="38466"/>
                    <a:pt x="32302" y="38240"/>
                    <a:pt x="33135" y="37954"/>
                  </a:cubicBezTo>
                  <a:cubicBezTo>
                    <a:pt x="33290" y="37895"/>
                    <a:pt x="33433" y="37835"/>
                    <a:pt x="33588" y="37787"/>
                  </a:cubicBezTo>
                  <a:lnTo>
                    <a:pt x="33588" y="37787"/>
                  </a:lnTo>
                  <a:cubicBezTo>
                    <a:pt x="33480" y="37859"/>
                    <a:pt x="33373" y="37930"/>
                    <a:pt x="33266" y="38002"/>
                  </a:cubicBezTo>
                  <a:cubicBezTo>
                    <a:pt x="32361" y="38621"/>
                    <a:pt x="31468" y="39240"/>
                    <a:pt x="30563" y="39859"/>
                  </a:cubicBezTo>
                  <a:cubicBezTo>
                    <a:pt x="30587" y="40014"/>
                    <a:pt x="30647" y="40169"/>
                    <a:pt x="30742" y="40300"/>
                  </a:cubicBezTo>
                  <a:cubicBezTo>
                    <a:pt x="31049" y="40734"/>
                    <a:pt x="31672" y="40919"/>
                    <a:pt x="32299" y="40919"/>
                  </a:cubicBezTo>
                  <a:cubicBezTo>
                    <a:pt x="32548" y="40919"/>
                    <a:pt x="32798" y="40890"/>
                    <a:pt x="33028" y="40835"/>
                  </a:cubicBezTo>
                  <a:cubicBezTo>
                    <a:pt x="34481" y="40490"/>
                    <a:pt x="35778" y="39704"/>
                    <a:pt x="37064" y="38919"/>
                  </a:cubicBezTo>
                  <a:lnTo>
                    <a:pt x="37064" y="38919"/>
                  </a:lnTo>
                  <a:cubicBezTo>
                    <a:pt x="36421" y="40252"/>
                    <a:pt x="35409" y="41371"/>
                    <a:pt x="34147" y="42145"/>
                  </a:cubicBezTo>
                  <a:cubicBezTo>
                    <a:pt x="33861" y="42312"/>
                    <a:pt x="33528" y="42574"/>
                    <a:pt x="33635" y="42883"/>
                  </a:cubicBezTo>
                  <a:cubicBezTo>
                    <a:pt x="33707" y="43038"/>
                    <a:pt x="33838" y="43169"/>
                    <a:pt x="34004" y="43229"/>
                  </a:cubicBezTo>
                  <a:cubicBezTo>
                    <a:pt x="34647" y="43586"/>
                    <a:pt x="35302" y="43931"/>
                    <a:pt x="35945" y="44288"/>
                  </a:cubicBezTo>
                  <a:cubicBezTo>
                    <a:pt x="36302" y="44479"/>
                    <a:pt x="36671" y="44681"/>
                    <a:pt x="37076" y="44681"/>
                  </a:cubicBezTo>
                  <a:cubicBezTo>
                    <a:pt x="37421" y="44645"/>
                    <a:pt x="37755" y="44550"/>
                    <a:pt x="38064" y="44384"/>
                  </a:cubicBezTo>
                  <a:lnTo>
                    <a:pt x="40969" y="43038"/>
                  </a:lnTo>
                  <a:lnTo>
                    <a:pt x="38326" y="46003"/>
                  </a:lnTo>
                  <a:cubicBezTo>
                    <a:pt x="38374" y="47134"/>
                    <a:pt x="39469" y="47944"/>
                    <a:pt x="40565" y="48170"/>
                  </a:cubicBezTo>
                  <a:cubicBezTo>
                    <a:pt x="41023" y="48264"/>
                    <a:pt x="41488" y="48288"/>
                    <a:pt x="41955" y="48288"/>
                  </a:cubicBezTo>
                  <a:cubicBezTo>
                    <a:pt x="42427" y="48288"/>
                    <a:pt x="42901" y="48264"/>
                    <a:pt x="43375" y="48264"/>
                  </a:cubicBezTo>
                  <a:cubicBezTo>
                    <a:pt x="43554" y="48264"/>
                    <a:pt x="43732" y="48267"/>
                    <a:pt x="43910" y="48277"/>
                  </a:cubicBezTo>
                  <a:cubicBezTo>
                    <a:pt x="45029" y="48325"/>
                    <a:pt x="46256" y="48706"/>
                    <a:pt x="46792" y="49694"/>
                  </a:cubicBezTo>
                  <a:lnTo>
                    <a:pt x="46815" y="49348"/>
                  </a:lnTo>
                  <a:cubicBezTo>
                    <a:pt x="46542" y="46717"/>
                    <a:pt x="48851" y="44491"/>
                    <a:pt x="49256" y="41871"/>
                  </a:cubicBezTo>
                  <a:cubicBezTo>
                    <a:pt x="49554" y="39931"/>
                    <a:pt x="48780" y="38002"/>
                    <a:pt x="48018" y="36180"/>
                  </a:cubicBezTo>
                  <a:cubicBezTo>
                    <a:pt x="47732" y="35502"/>
                    <a:pt x="47446" y="34811"/>
                    <a:pt x="46923" y="34275"/>
                  </a:cubicBezTo>
                  <a:cubicBezTo>
                    <a:pt x="46528" y="33872"/>
                    <a:pt x="45971" y="33588"/>
                    <a:pt x="45415" y="33588"/>
                  </a:cubicBezTo>
                  <a:cubicBezTo>
                    <a:pt x="45249" y="33588"/>
                    <a:pt x="45084" y="33613"/>
                    <a:pt x="44922" y="33668"/>
                  </a:cubicBezTo>
                  <a:cubicBezTo>
                    <a:pt x="44803" y="33168"/>
                    <a:pt x="45375" y="32787"/>
                    <a:pt x="45684" y="32370"/>
                  </a:cubicBezTo>
                  <a:cubicBezTo>
                    <a:pt x="46327" y="31513"/>
                    <a:pt x="45863" y="30298"/>
                    <a:pt x="45399" y="29334"/>
                  </a:cubicBezTo>
                  <a:cubicBezTo>
                    <a:pt x="44970" y="28477"/>
                    <a:pt x="44541" y="27608"/>
                    <a:pt x="43863" y="26953"/>
                  </a:cubicBezTo>
                  <a:cubicBezTo>
                    <a:pt x="43310" y="26429"/>
                    <a:pt x="42568" y="26058"/>
                    <a:pt x="41824" y="26058"/>
                  </a:cubicBezTo>
                  <a:cubicBezTo>
                    <a:pt x="41637" y="26058"/>
                    <a:pt x="41451" y="26081"/>
                    <a:pt x="41267" y="26131"/>
                  </a:cubicBezTo>
                  <a:lnTo>
                    <a:pt x="42827" y="25060"/>
                  </a:lnTo>
                  <a:cubicBezTo>
                    <a:pt x="42471" y="24979"/>
                    <a:pt x="42112" y="24939"/>
                    <a:pt x="41756" y="24939"/>
                  </a:cubicBezTo>
                  <a:cubicBezTo>
                    <a:pt x="40382" y="24939"/>
                    <a:pt x="39050" y="25527"/>
                    <a:pt x="38124" y="26596"/>
                  </a:cubicBezTo>
                  <a:cubicBezTo>
                    <a:pt x="37648" y="26596"/>
                    <a:pt x="37302" y="26048"/>
                    <a:pt x="37350" y="25584"/>
                  </a:cubicBezTo>
                  <a:cubicBezTo>
                    <a:pt x="37398" y="25107"/>
                    <a:pt x="37695" y="24691"/>
                    <a:pt x="37993" y="24322"/>
                  </a:cubicBezTo>
                  <a:cubicBezTo>
                    <a:pt x="38814" y="23298"/>
                    <a:pt x="39743" y="22369"/>
                    <a:pt x="40755" y="21536"/>
                  </a:cubicBezTo>
                  <a:cubicBezTo>
                    <a:pt x="38802" y="19023"/>
                    <a:pt x="36516" y="16785"/>
                    <a:pt x="33969" y="14868"/>
                  </a:cubicBezTo>
                  <a:cubicBezTo>
                    <a:pt x="32064" y="16273"/>
                    <a:pt x="30790" y="15880"/>
                    <a:pt x="28706" y="17011"/>
                  </a:cubicBezTo>
                  <a:cubicBezTo>
                    <a:pt x="29444" y="15344"/>
                    <a:pt x="30385" y="14154"/>
                    <a:pt x="31659" y="12832"/>
                  </a:cubicBezTo>
                  <a:cubicBezTo>
                    <a:pt x="31409" y="12642"/>
                    <a:pt x="26265" y="7974"/>
                    <a:pt x="23146" y="5831"/>
                  </a:cubicBezTo>
                  <a:cubicBezTo>
                    <a:pt x="20014" y="3676"/>
                    <a:pt x="16693" y="1795"/>
                    <a:pt x="13240" y="200"/>
                  </a:cubicBezTo>
                  <a:cubicBezTo>
                    <a:pt x="13020" y="104"/>
                    <a:pt x="12792" y="1"/>
                    <a:pt x="1255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a:off x="2695275" y="1157425"/>
              <a:ext cx="1356425" cy="1094200"/>
            </a:xfrm>
            <a:custGeom>
              <a:avLst/>
              <a:gdLst/>
              <a:ahLst/>
              <a:cxnLst/>
              <a:rect l="l" t="t" r="r" b="b"/>
              <a:pathLst>
                <a:path w="54257" h="43768" extrusionOk="0">
                  <a:moveTo>
                    <a:pt x="48" y="0"/>
                  </a:moveTo>
                  <a:lnTo>
                    <a:pt x="0" y="179"/>
                  </a:lnTo>
                  <a:cubicBezTo>
                    <a:pt x="4810" y="1417"/>
                    <a:pt x="12811" y="3870"/>
                    <a:pt x="26861" y="10811"/>
                  </a:cubicBezTo>
                  <a:cubicBezTo>
                    <a:pt x="39696" y="17157"/>
                    <a:pt x="50887" y="30706"/>
                    <a:pt x="54066" y="43767"/>
                  </a:cubicBezTo>
                  <a:lnTo>
                    <a:pt x="54257" y="43720"/>
                  </a:lnTo>
                  <a:cubicBezTo>
                    <a:pt x="51054" y="30611"/>
                    <a:pt x="39827" y="17014"/>
                    <a:pt x="26944" y="10644"/>
                  </a:cubicBezTo>
                  <a:cubicBezTo>
                    <a:pt x="12895" y="3691"/>
                    <a:pt x="4858" y="1238"/>
                    <a:pt x="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63" name="Google Shape;63;p2"/>
            <p:cNvSpPr/>
            <p:nvPr/>
          </p:nvSpPr>
          <p:spPr>
            <a:xfrm>
              <a:off x="3659675" y="1999475"/>
              <a:ext cx="135450" cy="60600"/>
            </a:xfrm>
            <a:custGeom>
              <a:avLst/>
              <a:gdLst/>
              <a:ahLst/>
              <a:cxnLst/>
              <a:rect l="l" t="t" r="r" b="b"/>
              <a:pathLst>
                <a:path w="5418" h="2424" extrusionOk="0">
                  <a:moveTo>
                    <a:pt x="2703" y="1"/>
                  </a:moveTo>
                  <a:cubicBezTo>
                    <a:pt x="1798" y="620"/>
                    <a:pt x="905" y="1239"/>
                    <a:pt x="0" y="1858"/>
                  </a:cubicBezTo>
                  <a:cubicBezTo>
                    <a:pt x="24" y="2013"/>
                    <a:pt x="84" y="2156"/>
                    <a:pt x="179" y="2287"/>
                  </a:cubicBezTo>
                  <a:cubicBezTo>
                    <a:pt x="552" y="2378"/>
                    <a:pt x="937" y="2424"/>
                    <a:pt x="1323" y="2424"/>
                  </a:cubicBezTo>
                  <a:cubicBezTo>
                    <a:pt x="1590" y="2424"/>
                    <a:pt x="1857" y="2402"/>
                    <a:pt x="2120" y="2358"/>
                  </a:cubicBezTo>
                  <a:cubicBezTo>
                    <a:pt x="3286" y="2180"/>
                    <a:pt x="4358" y="1668"/>
                    <a:pt x="5418" y="1144"/>
                  </a:cubicBezTo>
                  <a:cubicBezTo>
                    <a:pt x="4632" y="560"/>
                    <a:pt x="3596" y="394"/>
                    <a:pt x="27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2915825" y="1397625"/>
              <a:ext cx="808175" cy="619425"/>
            </a:xfrm>
            <a:custGeom>
              <a:avLst/>
              <a:gdLst/>
              <a:ahLst/>
              <a:cxnLst/>
              <a:rect l="l" t="t" r="r" b="b"/>
              <a:pathLst>
                <a:path w="32327" h="24777" extrusionOk="0">
                  <a:moveTo>
                    <a:pt x="1" y="0"/>
                  </a:moveTo>
                  <a:cubicBezTo>
                    <a:pt x="870" y="2667"/>
                    <a:pt x="2727" y="4906"/>
                    <a:pt x="5168" y="6287"/>
                  </a:cubicBezTo>
                  <a:cubicBezTo>
                    <a:pt x="5966" y="6727"/>
                    <a:pt x="6847" y="7085"/>
                    <a:pt x="7764" y="7085"/>
                  </a:cubicBezTo>
                  <a:cubicBezTo>
                    <a:pt x="9442" y="7073"/>
                    <a:pt x="10871" y="5894"/>
                    <a:pt x="12038" y="4703"/>
                  </a:cubicBezTo>
                  <a:lnTo>
                    <a:pt x="12038" y="4703"/>
                  </a:lnTo>
                  <a:cubicBezTo>
                    <a:pt x="11264" y="6620"/>
                    <a:pt x="10561" y="9061"/>
                    <a:pt x="12002" y="10549"/>
                  </a:cubicBezTo>
                  <a:cubicBezTo>
                    <a:pt x="12526" y="11097"/>
                    <a:pt x="13240" y="11395"/>
                    <a:pt x="13943" y="11692"/>
                  </a:cubicBezTo>
                  <a:cubicBezTo>
                    <a:pt x="15776" y="12442"/>
                    <a:pt x="17646" y="13240"/>
                    <a:pt x="19074" y="14621"/>
                  </a:cubicBezTo>
                  <a:cubicBezTo>
                    <a:pt x="19515" y="15038"/>
                    <a:pt x="19896" y="15514"/>
                    <a:pt x="20372" y="15871"/>
                  </a:cubicBezTo>
                  <a:cubicBezTo>
                    <a:pt x="21670" y="16872"/>
                    <a:pt x="23575" y="17098"/>
                    <a:pt x="24468" y="18467"/>
                  </a:cubicBezTo>
                  <a:cubicBezTo>
                    <a:pt x="24778" y="18943"/>
                    <a:pt x="24920" y="19527"/>
                    <a:pt x="25254" y="20003"/>
                  </a:cubicBezTo>
                  <a:cubicBezTo>
                    <a:pt x="25684" y="20627"/>
                    <a:pt x="26445" y="20960"/>
                    <a:pt x="27199" y="20960"/>
                  </a:cubicBezTo>
                  <a:cubicBezTo>
                    <a:pt x="27739" y="20960"/>
                    <a:pt x="28275" y="20789"/>
                    <a:pt x="28683" y="20432"/>
                  </a:cubicBezTo>
                  <a:lnTo>
                    <a:pt x="28683" y="20432"/>
                  </a:lnTo>
                  <a:cubicBezTo>
                    <a:pt x="28361" y="21217"/>
                    <a:pt x="27730" y="21836"/>
                    <a:pt x="26933" y="22134"/>
                  </a:cubicBezTo>
                  <a:cubicBezTo>
                    <a:pt x="27945" y="22622"/>
                    <a:pt x="27826" y="24420"/>
                    <a:pt x="28897" y="24730"/>
                  </a:cubicBezTo>
                  <a:cubicBezTo>
                    <a:pt x="29024" y="24761"/>
                    <a:pt x="29152" y="24777"/>
                    <a:pt x="29281" y="24777"/>
                  </a:cubicBezTo>
                  <a:cubicBezTo>
                    <a:pt x="29444" y="24777"/>
                    <a:pt x="29607" y="24752"/>
                    <a:pt x="29766" y="24706"/>
                  </a:cubicBezTo>
                  <a:cubicBezTo>
                    <a:pt x="30635" y="24539"/>
                    <a:pt x="31493" y="24301"/>
                    <a:pt x="32326" y="24015"/>
                  </a:cubicBezTo>
                  <a:cubicBezTo>
                    <a:pt x="32040" y="23884"/>
                    <a:pt x="31767" y="23718"/>
                    <a:pt x="31528" y="23503"/>
                  </a:cubicBezTo>
                  <a:cubicBezTo>
                    <a:pt x="30707" y="22753"/>
                    <a:pt x="30433" y="21575"/>
                    <a:pt x="30838" y="20539"/>
                  </a:cubicBezTo>
                  <a:cubicBezTo>
                    <a:pt x="31147" y="19800"/>
                    <a:pt x="31743" y="18788"/>
                    <a:pt x="31076" y="18336"/>
                  </a:cubicBezTo>
                  <a:cubicBezTo>
                    <a:pt x="30754" y="18110"/>
                    <a:pt x="30266" y="18181"/>
                    <a:pt x="30016" y="17884"/>
                  </a:cubicBezTo>
                  <a:cubicBezTo>
                    <a:pt x="29814" y="17634"/>
                    <a:pt x="29897" y="17276"/>
                    <a:pt x="29885" y="16955"/>
                  </a:cubicBezTo>
                  <a:cubicBezTo>
                    <a:pt x="29885" y="16824"/>
                    <a:pt x="29850" y="16693"/>
                    <a:pt x="29790" y="16574"/>
                  </a:cubicBezTo>
                  <a:cubicBezTo>
                    <a:pt x="30028" y="15729"/>
                    <a:pt x="29826" y="14693"/>
                    <a:pt x="29588" y="13788"/>
                  </a:cubicBezTo>
                  <a:cubicBezTo>
                    <a:pt x="29540" y="13609"/>
                    <a:pt x="29469" y="13407"/>
                    <a:pt x="29302" y="13323"/>
                  </a:cubicBezTo>
                  <a:cubicBezTo>
                    <a:pt x="29242" y="13306"/>
                    <a:pt x="29180" y="13297"/>
                    <a:pt x="29117" y="13297"/>
                  </a:cubicBezTo>
                  <a:cubicBezTo>
                    <a:pt x="29055" y="13297"/>
                    <a:pt x="28992" y="13306"/>
                    <a:pt x="28933" y="13323"/>
                  </a:cubicBezTo>
                  <a:cubicBezTo>
                    <a:pt x="28134" y="13572"/>
                    <a:pt x="27521" y="14485"/>
                    <a:pt x="26748" y="14485"/>
                  </a:cubicBezTo>
                  <a:cubicBezTo>
                    <a:pt x="26669" y="14485"/>
                    <a:pt x="26587" y="14476"/>
                    <a:pt x="26504" y="14455"/>
                  </a:cubicBezTo>
                  <a:cubicBezTo>
                    <a:pt x="26182" y="14383"/>
                    <a:pt x="25932" y="14133"/>
                    <a:pt x="25706" y="13895"/>
                  </a:cubicBezTo>
                  <a:cubicBezTo>
                    <a:pt x="24742" y="12847"/>
                    <a:pt x="23968" y="11657"/>
                    <a:pt x="23396" y="10359"/>
                  </a:cubicBezTo>
                  <a:cubicBezTo>
                    <a:pt x="22693" y="10904"/>
                    <a:pt x="21857" y="11482"/>
                    <a:pt x="20999" y="11482"/>
                  </a:cubicBezTo>
                  <a:cubicBezTo>
                    <a:pt x="20827" y="11482"/>
                    <a:pt x="20653" y="11458"/>
                    <a:pt x="20479" y="11407"/>
                  </a:cubicBezTo>
                  <a:cubicBezTo>
                    <a:pt x="19634" y="11145"/>
                    <a:pt x="19134" y="10264"/>
                    <a:pt x="18872" y="9418"/>
                  </a:cubicBezTo>
                  <a:cubicBezTo>
                    <a:pt x="18598" y="8573"/>
                    <a:pt x="18479" y="7656"/>
                    <a:pt x="17991" y="6918"/>
                  </a:cubicBezTo>
                  <a:cubicBezTo>
                    <a:pt x="17419" y="6025"/>
                    <a:pt x="16431" y="5501"/>
                    <a:pt x="15586" y="4846"/>
                  </a:cubicBezTo>
                  <a:cubicBezTo>
                    <a:pt x="14741" y="4191"/>
                    <a:pt x="13979" y="3191"/>
                    <a:pt x="14205" y="2155"/>
                  </a:cubicBezTo>
                  <a:cubicBezTo>
                    <a:pt x="14084" y="2124"/>
                    <a:pt x="13960" y="2111"/>
                    <a:pt x="13836" y="2111"/>
                  </a:cubicBezTo>
                  <a:cubicBezTo>
                    <a:pt x="13141" y="2111"/>
                    <a:pt x="12407" y="2523"/>
                    <a:pt x="11743" y="2523"/>
                  </a:cubicBezTo>
                  <a:cubicBezTo>
                    <a:pt x="11523" y="2523"/>
                    <a:pt x="11310" y="2478"/>
                    <a:pt x="11109" y="2358"/>
                  </a:cubicBezTo>
                  <a:cubicBezTo>
                    <a:pt x="10764" y="2144"/>
                    <a:pt x="10561" y="1763"/>
                    <a:pt x="10240" y="1524"/>
                  </a:cubicBezTo>
                  <a:cubicBezTo>
                    <a:pt x="9971" y="1323"/>
                    <a:pt x="9652" y="1242"/>
                    <a:pt x="9321" y="1242"/>
                  </a:cubicBezTo>
                  <a:cubicBezTo>
                    <a:pt x="8889" y="1242"/>
                    <a:pt x="8435" y="1378"/>
                    <a:pt x="8037" y="1560"/>
                  </a:cubicBezTo>
                  <a:cubicBezTo>
                    <a:pt x="7344" y="1866"/>
                    <a:pt x="6663" y="2299"/>
                    <a:pt x="5901" y="2299"/>
                  </a:cubicBezTo>
                  <a:cubicBezTo>
                    <a:pt x="5891" y="2299"/>
                    <a:pt x="5881" y="2298"/>
                    <a:pt x="5870" y="2298"/>
                  </a:cubicBezTo>
                  <a:cubicBezTo>
                    <a:pt x="5313" y="2298"/>
                    <a:pt x="4778" y="2072"/>
                    <a:pt x="4221" y="2072"/>
                  </a:cubicBezTo>
                  <a:cubicBezTo>
                    <a:pt x="4208" y="2072"/>
                    <a:pt x="4194" y="2072"/>
                    <a:pt x="4180" y="2072"/>
                  </a:cubicBezTo>
                  <a:cubicBezTo>
                    <a:pt x="3807" y="2072"/>
                    <a:pt x="3402" y="2189"/>
                    <a:pt x="3022" y="2189"/>
                  </a:cubicBezTo>
                  <a:cubicBezTo>
                    <a:pt x="2832" y="2189"/>
                    <a:pt x="2648" y="2159"/>
                    <a:pt x="2477" y="2072"/>
                  </a:cubicBezTo>
                  <a:cubicBezTo>
                    <a:pt x="2096" y="1882"/>
                    <a:pt x="1894" y="1453"/>
                    <a:pt x="1644" y="1120"/>
                  </a:cubicBezTo>
                  <a:cubicBezTo>
                    <a:pt x="1239" y="572"/>
                    <a:pt x="655" y="179"/>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 name="Google Shape;65;p2"/>
          <p:cNvSpPr/>
          <p:nvPr/>
        </p:nvSpPr>
        <p:spPr>
          <a:xfrm rot="-1799746">
            <a:off x="-851544" y="3182839"/>
            <a:ext cx="2739071" cy="3675601"/>
          </a:xfrm>
          <a:custGeom>
            <a:avLst/>
            <a:gdLst/>
            <a:ahLst/>
            <a:cxnLst/>
            <a:rect l="l" t="t" r="r" b="b"/>
            <a:pathLst>
              <a:path w="50036" h="64714" extrusionOk="0">
                <a:moveTo>
                  <a:pt x="22148" y="1"/>
                </a:moveTo>
                <a:cubicBezTo>
                  <a:pt x="18824" y="1"/>
                  <a:pt x="15275" y="2620"/>
                  <a:pt x="14010" y="7379"/>
                </a:cubicBezTo>
                <a:cubicBezTo>
                  <a:pt x="13176" y="10514"/>
                  <a:pt x="13910" y="13583"/>
                  <a:pt x="13843" y="16719"/>
                </a:cubicBezTo>
                <a:cubicBezTo>
                  <a:pt x="13743" y="21222"/>
                  <a:pt x="12042" y="25725"/>
                  <a:pt x="9974" y="29895"/>
                </a:cubicBezTo>
                <a:cubicBezTo>
                  <a:pt x="7839" y="34031"/>
                  <a:pt x="5337" y="38001"/>
                  <a:pt x="3369" y="42204"/>
                </a:cubicBezTo>
                <a:cubicBezTo>
                  <a:pt x="1401" y="46407"/>
                  <a:pt x="0" y="51077"/>
                  <a:pt x="334" y="55446"/>
                </a:cubicBezTo>
                <a:cubicBezTo>
                  <a:pt x="667" y="59850"/>
                  <a:pt x="3136" y="63852"/>
                  <a:pt x="6905" y="64586"/>
                </a:cubicBezTo>
                <a:cubicBezTo>
                  <a:pt x="7371" y="64674"/>
                  <a:pt x="7839" y="64714"/>
                  <a:pt x="8311" y="64714"/>
                </a:cubicBezTo>
                <a:cubicBezTo>
                  <a:pt x="12328" y="64714"/>
                  <a:pt x="16532" y="61823"/>
                  <a:pt x="20682" y="61017"/>
                </a:cubicBezTo>
                <a:cubicBezTo>
                  <a:pt x="21620" y="60825"/>
                  <a:pt x="22548" y="60745"/>
                  <a:pt x="23468" y="60745"/>
                </a:cubicBezTo>
                <a:cubicBezTo>
                  <a:pt x="26865" y="60745"/>
                  <a:pt x="30157" y="61834"/>
                  <a:pt x="33491" y="62385"/>
                </a:cubicBezTo>
                <a:cubicBezTo>
                  <a:pt x="34560" y="62562"/>
                  <a:pt x="35679" y="62668"/>
                  <a:pt x="36809" y="62668"/>
                </a:cubicBezTo>
                <a:cubicBezTo>
                  <a:pt x="40154" y="62668"/>
                  <a:pt x="43598" y="61733"/>
                  <a:pt x="46166" y="58916"/>
                </a:cubicBezTo>
                <a:cubicBezTo>
                  <a:pt x="49836" y="54879"/>
                  <a:pt x="50036" y="48408"/>
                  <a:pt x="48068" y="43938"/>
                </a:cubicBezTo>
                <a:cubicBezTo>
                  <a:pt x="46066" y="39502"/>
                  <a:pt x="42397" y="36500"/>
                  <a:pt x="38928" y="33497"/>
                </a:cubicBezTo>
                <a:cubicBezTo>
                  <a:pt x="35425" y="30495"/>
                  <a:pt x="31990" y="27159"/>
                  <a:pt x="30555" y="22289"/>
                </a:cubicBezTo>
                <a:cubicBezTo>
                  <a:pt x="29688" y="19354"/>
                  <a:pt x="29688" y="16018"/>
                  <a:pt x="29555" y="12749"/>
                </a:cubicBezTo>
                <a:cubicBezTo>
                  <a:pt x="29455" y="9547"/>
                  <a:pt x="29154" y="6211"/>
                  <a:pt x="27720" y="3576"/>
                </a:cubicBezTo>
                <a:cubicBezTo>
                  <a:pt x="26445" y="1146"/>
                  <a:pt x="24346" y="1"/>
                  <a:pt x="2214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txBox="1">
            <a:spLocks noGrp="1"/>
          </p:cNvSpPr>
          <p:nvPr>
            <p:ph type="subTitle" idx="1"/>
          </p:nvPr>
        </p:nvSpPr>
        <p:spPr>
          <a:xfrm>
            <a:off x="1101000" y="3731375"/>
            <a:ext cx="3852000" cy="4515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1400"/>
              <a:buNone/>
              <a:defRPr sz="20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grpSp>
        <p:nvGrpSpPr>
          <p:cNvPr id="67" name="Google Shape;67;p2"/>
          <p:cNvGrpSpPr/>
          <p:nvPr/>
        </p:nvGrpSpPr>
        <p:grpSpPr>
          <a:xfrm rot="3866213">
            <a:off x="119293" y="-295011"/>
            <a:ext cx="1148962" cy="2301773"/>
            <a:chOff x="3238525" y="2739250"/>
            <a:chExt cx="1148975" cy="2301800"/>
          </a:xfrm>
        </p:grpSpPr>
        <p:sp>
          <p:nvSpPr>
            <p:cNvPr id="68" name="Google Shape;68;p2"/>
            <p:cNvSpPr/>
            <p:nvPr/>
          </p:nvSpPr>
          <p:spPr>
            <a:xfrm>
              <a:off x="3865425" y="4776100"/>
              <a:ext cx="63400" cy="33125"/>
            </a:xfrm>
            <a:custGeom>
              <a:avLst/>
              <a:gdLst/>
              <a:ahLst/>
              <a:cxnLst/>
              <a:rect l="l" t="t" r="r" b="b"/>
              <a:pathLst>
                <a:path w="2536" h="1325" extrusionOk="0">
                  <a:moveTo>
                    <a:pt x="1454" y="0"/>
                  </a:moveTo>
                  <a:cubicBezTo>
                    <a:pt x="1172" y="0"/>
                    <a:pt x="897" y="33"/>
                    <a:pt x="701" y="111"/>
                  </a:cubicBezTo>
                  <a:cubicBezTo>
                    <a:pt x="268" y="244"/>
                    <a:pt x="1" y="978"/>
                    <a:pt x="34" y="1078"/>
                  </a:cubicBezTo>
                  <a:cubicBezTo>
                    <a:pt x="61" y="1105"/>
                    <a:pt x="474" y="1325"/>
                    <a:pt x="860" y="1325"/>
                  </a:cubicBezTo>
                  <a:cubicBezTo>
                    <a:pt x="955" y="1325"/>
                    <a:pt x="1049" y="1312"/>
                    <a:pt x="1135" y="1279"/>
                  </a:cubicBezTo>
                  <a:cubicBezTo>
                    <a:pt x="1435" y="1112"/>
                    <a:pt x="1935" y="645"/>
                    <a:pt x="2269" y="378"/>
                  </a:cubicBezTo>
                  <a:cubicBezTo>
                    <a:pt x="2536" y="111"/>
                    <a:pt x="2503" y="78"/>
                    <a:pt x="2036" y="44"/>
                  </a:cubicBezTo>
                  <a:cubicBezTo>
                    <a:pt x="1856" y="17"/>
                    <a:pt x="1653" y="0"/>
                    <a:pt x="145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2"/>
            <p:cNvSpPr/>
            <p:nvPr/>
          </p:nvSpPr>
          <p:spPr>
            <a:xfrm>
              <a:off x="3852050" y="4694000"/>
              <a:ext cx="39250" cy="56825"/>
            </a:xfrm>
            <a:custGeom>
              <a:avLst/>
              <a:gdLst/>
              <a:ahLst/>
              <a:cxnLst/>
              <a:rect l="l" t="t" r="r" b="b"/>
              <a:pathLst>
                <a:path w="1570" h="2273" extrusionOk="0">
                  <a:moveTo>
                    <a:pt x="79" y="0"/>
                  </a:moveTo>
                  <a:cubicBezTo>
                    <a:pt x="11" y="0"/>
                    <a:pt x="0" y="83"/>
                    <a:pt x="35" y="259"/>
                  </a:cubicBezTo>
                  <a:cubicBezTo>
                    <a:pt x="69" y="693"/>
                    <a:pt x="135" y="1360"/>
                    <a:pt x="269" y="1694"/>
                  </a:cubicBezTo>
                  <a:cubicBezTo>
                    <a:pt x="446" y="2048"/>
                    <a:pt x="1043" y="2272"/>
                    <a:pt x="1199" y="2272"/>
                  </a:cubicBezTo>
                  <a:cubicBezTo>
                    <a:pt x="1220" y="2272"/>
                    <a:pt x="1232" y="2268"/>
                    <a:pt x="1236" y="2261"/>
                  </a:cubicBezTo>
                  <a:cubicBezTo>
                    <a:pt x="1303" y="2228"/>
                    <a:pt x="1570" y="1494"/>
                    <a:pt x="1370" y="1093"/>
                  </a:cubicBezTo>
                  <a:cubicBezTo>
                    <a:pt x="1203" y="827"/>
                    <a:pt x="769" y="426"/>
                    <a:pt x="402" y="193"/>
                  </a:cubicBezTo>
                  <a:cubicBezTo>
                    <a:pt x="245" y="67"/>
                    <a:pt x="139" y="0"/>
                    <a:pt x="7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3924175" y="4454525"/>
              <a:ext cx="38850" cy="56750"/>
            </a:xfrm>
            <a:custGeom>
              <a:avLst/>
              <a:gdLst/>
              <a:ahLst/>
              <a:cxnLst/>
              <a:rect l="l" t="t" r="r" b="b"/>
              <a:pathLst>
                <a:path w="1554" h="2270" extrusionOk="0">
                  <a:moveTo>
                    <a:pt x="81" y="1"/>
                  </a:moveTo>
                  <a:cubicBezTo>
                    <a:pt x="12" y="1"/>
                    <a:pt x="1" y="83"/>
                    <a:pt x="19" y="265"/>
                  </a:cubicBezTo>
                  <a:cubicBezTo>
                    <a:pt x="52" y="665"/>
                    <a:pt x="153" y="1399"/>
                    <a:pt x="253" y="1666"/>
                  </a:cubicBezTo>
                  <a:cubicBezTo>
                    <a:pt x="438" y="2069"/>
                    <a:pt x="1085" y="2270"/>
                    <a:pt x="1203" y="2270"/>
                  </a:cubicBezTo>
                  <a:cubicBezTo>
                    <a:pt x="1212" y="2270"/>
                    <a:pt x="1218" y="2269"/>
                    <a:pt x="1220" y="2266"/>
                  </a:cubicBezTo>
                  <a:cubicBezTo>
                    <a:pt x="1287" y="2233"/>
                    <a:pt x="1554" y="1466"/>
                    <a:pt x="1353" y="1099"/>
                  </a:cubicBezTo>
                  <a:cubicBezTo>
                    <a:pt x="1187" y="799"/>
                    <a:pt x="753" y="432"/>
                    <a:pt x="386" y="165"/>
                  </a:cubicBezTo>
                  <a:cubicBezTo>
                    <a:pt x="234" y="58"/>
                    <a:pt x="138" y="1"/>
                    <a:pt x="8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a:off x="4021375" y="4250725"/>
              <a:ext cx="63400" cy="33125"/>
            </a:xfrm>
            <a:custGeom>
              <a:avLst/>
              <a:gdLst/>
              <a:ahLst/>
              <a:cxnLst/>
              <a:rect l="l" t="t" r="r" b="b"/>
              <a:pathLst>
                <a:path w="2536" h="1325" extrusionOk="0">
                  <a:moveTo>
                    <a:pt x="1468" y="0"/>
                  </a:moveTo>
                  <a:cubicBezTo>
                    <a:pt x="1183" y="0"/>
                    <a:pt x="896" y="33"/>
                    <a:pt x="701" y="111"/>
                  </a:cubicBezTo>
                  <a:cubicBezTo>
                    <a:pt x="301" y="244"/>
                    <a:pt x="1" y="978"/>
                    <a:pt x="34" y="1078"/>
                  </a:cubicBezTo>
                  <a:cubicBezTo>
                    <a:pt x="87" y="1105"/>
                    <a:pt x="484" y="1325"/>
                    <a:pt x="880" y="1325"/>
                  </a:cubicBezTo>
                  <a:cubicBezTo>
                    <a:pt x="978" y="1325"/>
                    <a:pt x="1076" y="1312"/>
                    <a:pt x="1168" y="1278"/>
                  </a:cubicBezTo>
                  <a:cubicBezTo>
                    <a:pt x="1468" y="1112"/>
                    <a:pt x="1969" y="645"/>
                    <a:pt x="2302" y="378"/>
                  </a:cubicBezTo>
                  <a:cubicBezTo>
                    <a:pt x="2536" y="111"/>
                    <a:pt x="2502" y="78"/>
                    <a:pt x="2035" y="44"/>
                  </a:cubicBezTo>
                  <a:cubicBezTo>
                    <a:pt x="1870" y="17"/>
                    <a:pt x="1669" y="0"/>
                    <a:pt x="146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a:off x="4006325" y="4168625"/>
              <a:ext cx="39250" cy="56825"/>
            </a:xfrm>
            <a:custGeom>
              <a:avLst/>
              <a:gdLst/>
              <a:ahLst/>
              <a:cxnLst/>
              <a:rect l="l" t="t" r="r" b="b"/>
              <a:pathLst>
                <a:path w="1570" h="2273" extrusionOk="0">
                  <a:moveTo>
                    <a:pt x="79" y="0"/>
                  </a:moveTo>
                  <a:cubicBezTo>
                    <a:pt x="12" y="0"/>
                    <a:pt x="0" y="83"/>
                    <a:pt x="35" y="259"/>
                  </a:cubicBezTo>
                  <a:cubicBezTo>
                    <a:pt x="69" y="693"/>
                    <a:pt x="102" y="1360"/>
                    <a:pt x="269" y="1694"/>
                  </a:cubicBezTo>
                  <a:cubicBezTo>
                    <a:pt x="446" y="2048"/>
                    <a:pt x="1016" y="2272"/>
                    <a:pt x="1190" y="2272"/>
                  </a:cubicBezTo>
                  <a:cubicBezTo>
                    <a:pt x="1213" y="2272"/>
                    <a:pt x="1229" y="2268"/>
                    <a:pt x="1236" y="2261"/>
                  </a:cubicBezTo>
                  <a:cubicBezTo>
                    <a:pt x="1303" y="2227"/>
                    <a:pt x="1570" y="1494"/>
                    <a:pt x="1336" y="1093"/>
                  </a:cubicBezTo>
                  <a:cubicBezTo>
                    <a:pt x="1170" y="826"/>
                    <a:pt x="769" y="426"/>
                    <a:pt x="402" y="193"/>
                  </a:cubicBezTo>
                  <a:cubicBezTo>
                    <a:pt x="245" y="67"/>
                    <a:pt x="139" y="0"/>
                    <a:pt x="7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p:nvPr/>
          </p:nvSpPr>
          <p:spPr>
            <a:xfrm>
              <a:off x="4046400" y="4152075"/>
              <a:ext cx="63400" cy="32550"/>
            </a:xfrm>
            <a:custGeom>
              <a:avLst/>
              <a:gdLst/>
              <a:ahLst/>
              <a:cxnLst/>
              <a:rect l="l" t="t" r="r" b="b"/>
              <a:pathLst>
                <a:path w="2536" h="1302" extrusionOk="0">
                  <a:moveTo>
                    <a:pt x="1538" y="1"/>
                  </a:moveTo>
                  <a:cubicBezTo>
                    <a:pt x="1231" y="1"/>
                    <a:pt x="912" y="24"/>
                    <a:pt x="701" y="87"/>
                  </a:cubicBezTo>
                  <a:cubicBezTo>
                    <a:pt x="300" y="221"/>
                    <a:pt x="0" y="988"/>
                    <a:pt x="34" y="1055"/>
                  </a:cubicBezTo>
                  <a:cubicBezTo>
                    <a:pt x="87" y="1082"/>
                    <a:pt x="484" y="1301"/>
                    <a:pt x="880" y="1301"/>
                  </a:cubicBezTo>
                  <a:cubicBezTo>
                    <a:pt x="978" y="1301"/>
                    <a:pt x="1075" y="1288"/>
                    <a:pt x="1168" y="1255"/>
                  </a:cubicBezTo>
                  <a:cubicBezTo>
                    <a:pt x="1468" y="1155"/>
                    <a:pt x="1968" y="655"/>
                    <a:pt x="2302" y="354"/>
                  </a:cubicBezTo>
                  <a:cubicBezTo>
                    <a:pt x="2535" y="87"/>
                    <a:pt x="2502" y="54"/>
                    <a:pt x="2035" y="21"/>
                  </a:cubicBezTo>
                  <a:cubicBezTo>
                    <a:pt x="1889" y="9"/>
                    <a:pt x="1715" y="1"/>
                    <a:pt x="153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a:off x="3540200" y="4546800"/>
              <a:ext cx="45350" cy="48875"/>
            </a:xfrm>
            <a:custGeom>
              <a:avLst/>
              <a:gdLst/>
              <a:ahLst/>
              <a:cxnLst/>
              <a:rect l="l" t="t" r="r" b="b"/>
              <a:pathLst>
                <a:path w="1814" h="1955" extrusionOk="0">
                  <a:moveTo>
                    <a:pt x="1722" y="0"/>
                  </a:moveTo>
                  <a:cubicBezTo>
                    <a:pt x="1660" y="0"/>
                    <a:pt x="1553" y="41"/>
                    <a:pt x="1401" y="110"/>
                  </a:cubicBezTo>
                  <a:cubicBezTo>
                    <a:pt x="1001" y="277"/>
                    <a:pt x="501" y="543"/>
                    <a:pt x="267" y="777"/>
                  </a:cubicBezTo>
                  <a:cubicBezTo>
                    <a:pt x="0" y="1111"/>
                    <a:pt x="67" y="1911"/>
                    <a:pt x="101" y="1944"/>
                  </a:cubicBezTo>
                  <a:cubicBezTo>
                    <a:pt x="113" y="1951"/>
                    <a:pt x="149" y="1955"/>
                    <a:pt x="202" y="1955"/>
                  </a:cubicBezTo>
                  <a:cubicBezTo>
                    <a:pt x="428" y="1955"/>
                    <a:pt x="958" y="1882"/>
                    <a:pt x="1201" y="1611"/>
                  </a:cubicBezTo>
                  <a:cubicBezTo>
                    <a:pt x="1368" y="1311"/>
                    <a:pt x="1602" y="644"/>
                    <a:pt x="1735" y="277"/>
                  </a:cubicBezTo>
                  <a:cubicBezTo>
                    <a:pt x="1813" y="81"/>
                    <a:pt x="1811" y="0"/>
                    <a:pt x="17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2"/>
            <p:cNvSpPr/>
            <p:nvPr/>
          </p:nvSpPr>
          <p:spPr>
            <a:xfrm>
              <a:off x="3465150" y="4536350"/>
              <a:ext cx="64225" cy="30600"/>
            </a:xfrm>
            <a:custGeom>
              <a:avLst/>
              <a:gdLst/>
              <a:ahLst/>
              <a:cxnLst/>
              <a:rect l="l" t="t" r="r" b="b"/>
              <a:pathLst>
                <a:path w="2569" h="1224" extrusionOk="0">
                  <a:moveTo>
                    <a:pt x="1478" y="1"/>
                  </a:moveTo>
                  <a:cubicBezTo>
                    <a:pt x="1182" y="1"/>
                    <a:pt x="789" y="55"/>
                    <a:pt x="501" y="128"/>
                  </a:cubicBezTo>
                  <a:cubicBezTo>
                    <a:pt x="67" y="194"/>
                    <a:pt x="0" y="228"/>
                    <a:pt x="267" y="461"/>
                  </a:cubicBezTo>
                  <a:cubicBezTo>
                    <a:pt x="667" y="695"/>
                    <a:pt x="1201" y="1128"/>
                    <a:pt x="1501" y="1195"/>
                  </a:cubicBezTo>
                  <a:cubicBezTo>
                    <a:pt x="1567" y="1215"/>
                    <a:pt x="1637" y="1224"/>
                    <a:pt x="1708" y="1224"/>
                  </a:cubicBezTo>
                  <a:cubicBezTo>
                    <a:pt x="2112" y="1224"/>
                    <a:pt x="2569" y="946"/>
                    <a:pt x="2569" y="861"/>
                  </a:cubicBezTo>
                  <a:cubicBezTo>
                    <a:pt x="2569" y="828"/>
                    <a:pt x="2202" y="128"/>
                    <a:pt x="1768" y="27"/>
                  </a:cubicBezTo>
                  <a:cubicBezTo>
                    <a:pt x="1694" y="9"/>
                    <a:pt x="1593" y="1"/>
                    <a:pt x="147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2"/>
            <p:cNvSpPr/>
            <p:nvPr/>
          </p:nvSpPr>
          <p:spPr>
            <a:xfrm>
              <a:off x="3390100" y="4280575"/>
              <a:ext cx="63400" cy="31150"/>
            </a:xfrm>
            <a:custGeom>
              <a:avLst/>
              <a:gdLst/>
              <a:ahLst/>
              <a:cxnLst/>
              <a:rect l="l" t="t" r="r" b="b"/>
              <a:pathLst>
                <a:path w="2536" h="1246" extrusionOk="0">
                  <a:moveTo>
                    <a:pt x="1324" y="0"/>
                  </a:moveTo>
                  <a:cubicBezTo>
                    <a:pt x="1036" y="0"/>
                    <a:pt x="708" y="42"/>
                    <a:pt x="434" y="84"/>
                  </a:cubicBezTo>
                  <a:cubicBezTo>
                    <a:pt x="34" y="185"/>
                    <a:pt x="0" y="218"/>
                    <a:pt x="234" y="418"/>
                  </a:cubicBezTo>
                  <a:cubicBezTo>
                    <a:pt x="567" y="718"/>
                    <a:pt x="1068" y="1119"/>
                    <a:pt x="1435" y="1219"/>
                  </a:cubicBezTo>
                  <a:cubicBezTo>
                    <a:pt x="1496" y="1238"/>
                    <a:pt x="1562" y="1246"/>
                    <a:pt x="1631" y="1246"/>
                  </a:cubicBezTo>
                  <a:cubicBezTo>
                    <a:pt x="2044" y="1246"/>
                    <a:pt x="2535" y="947"/>
                    <a:pt x="2535" y="918"/>
                  </a:cubicBezTo>
                  <a:cubicBezTo>
                    <a:pt x="2535" y="885"/>
                    <a:pt x="2202" y="185"/>
                    <a:pt x="1768" y="51"/>
                  </a:cubicBezTo>
                  <a:cubicBezTo>
                    <a:pt x="1646" y="14"/>
                    <a:pt x="1491" y="0"/>
                    <a:pt x="132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3644450" y="4762350"/>
              <a:ext cx="34200" cy="61575"/>
            </a:xfrm>
            <a:custGeom>
              <a:avLst/>
              <a:gdLst/>
              <a:ahLst/>
              <a:cxnLst/>
              <a:rect l="l" t="t" r="r" b="b"/>
              <a:pathLst>
                <a:path w="1368" h="2463" extrusionOk="0">
                  <a:moveTo>
                    <a:pt x="1085" y="1"/>
                  </a:moveTo>
                  <a:cubicBezTo>
                    <a:pt x="1040" y="1"/>
                    <a:pt x="981" y="54"/>
                    <a:pt x="901" y="161"/>
                  </a:cubicBezTo>
                  <a:cubicBezTo>
                    <a:pt x="601" y="494"/>
                    <a:pt x="200" y="1028"/>
                    <a:pt x="100" y="1362"/>
                  </a:cubicBezTo>
                  <a:cubicBezTo>
                    <a:pt x="0" y="1795"/>
                    <a:pt x="367" y="2462"/>
                    <a:pt x="400" y="2462"/>
                  </a:cubicBezTo>
                  <a:cubicBezTo>
                    <a:pt x="434" y="2462"/>
                    <a:pt x="1168" y="2129"/>
                    <a:pt x="1268" y="1695"/>
                  </a:cubicBezTo>
                  <a:cubicBezTo>
                    <a:pt x="1368" y="1362"/>
                    <a:pt x="1334" y="794"/>
                    <a:pt x="1234" y="361"/>
                  </a:cubicBezTo>
                  <a:cubicBezTo>
                    <a:pt x="1194" y="121"/>
                    <a:pt x="1154" y="1"/>
                    <a:pt x="108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2"/>
            <p:cNvSpPr/>
            <p:nvPr/>
          </p:nvSpPr>
          <p:spPr>
            <a:xfrm>
              <a:off x="3661125" y="4796575"/>
              <a:ext cx="35050" cy="59250"/>
            </a:xfrm>
            <a:custGeom>
              <a:avLst/>
              <a:gdLst/>
              <a:ahLst/>
              <a:cxnLst/>
              <a:rect l="l" t="t" r="r" b="b"/>
              <a:pathLst>
                <a:path w="1402" h="2370" extrusionOk="0">
                  <a:moveTo>
                    <a:pt x="1265" y="0"/>
                  </a:moveTo>
                  <a:cubicBezTo>
                    <a:pt x="1197" y="0"/>
                    <a:pt x="1092" y="67"/>
                    <a:pt x="934" y="193"/>
                  </a:cubicBezTo>
                  <a:cubicBezTo>
                    <a:pt x="601" y="493"/>
                    <a:pt x="267" y="960"/>
                    <a:pt x="167" y="1260"/>
                  </a:cubicBezTo>
                  <a:cubicBezTo>
                    <a:pt x="0" y="1660"/>
                    <a:pt x="367" y="2361"/>
                    <a:pt x="434" y="2361"/>
                  </a:cubicBezTo>
                  <a:cubicBezTo>
                    <a:pt x="440" y="2367"/>
                    <a:pt x="450" y="2369"/>
                    <a:pt x="464" y="2369"/>
                  </a:cubicBezTo>
                  <a:cubicBezTo>
                    <a:pt x="612" y="2369"/>
                    <a:pt x="1182" y="2057"/>
                    <a:pt x="1335" y="1660"/>
                  </a:cubicBezTo>
                  <a:cubicBezTo>
                    <a:pt x="1401" y="1327"/>
                    <a:pt x="1368" y="660"/>
                    <a:pt x="1368" y="259"/>
                  </a:cubicBezTo>
                  <a:cubicBezTo>
                    <a:pt x="1368" y="83"/>
                    <a:pt x="1340" y="0"/>
                    <a:pt x="126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2"/>
            <p:cNvSpPr/>
            <p:nvPr/>
          </p:nvSpPr>
          <p:spPr>
            <a:xfrm>
              <a:off x="3869600" y="4152075"/>
              <a:ext cx="63400" cy="32725"/>
            </a:xfrm>
            <a:custGeom>
              <a:avLst/>
              <a:gdLst/>
              <a:ahLst/>
              <a:cxnLst/>
              <a:rect l="l" t="t" r="r" b="b"/>
              <a:pathLst>
                <a:path w="2536" h="1309" extrusionOk="0">
                  <a:moveTo>
                    <a:pt x="1524" y="1"/>
                  </a:moveTo>
                  <a:cubicBezTo>
                    <a:pt x="1218" y="1"/>
                    <a:pt x="913" y="24"/>
                    <a:pt x="701" y="87"/>
                  </a:cubicBezTo>
                  <a:cubicBezTo>
                    <a:pt x="267" y="221"/>
                    <a:pt x="1" y="988"/>
                    <a:pt x="34" y="1055"/>
                  </a:cubicBezTo>
                  <a:cubicBezTo>
                    <a:pt x="60" y="1132"/>
                    <a:pt x="443" y="1309"/>
                    <a:pt x="816" y="1309"/>
                  </a:cubicBezTo>
                  <a:cubicBezTo>
                    <a:pt x="926" y="1309"/>
                    <a:pt x="1036" y="1293"/>
                    <a:pt x="1135" y="1255"/>
                  </a:cubicBezTo>
                  <a:cubicBezTo>
                    <a:pt x="1502" y="1088"/>
                    <a:pt x="1935" y="655"/>
                    <a:pt x="2269" y="354"/>
                  </a:cubicBezTo>
                  <a:cubicBezTo>
                    <a:pt x="2536" y="87"/>
                    <a:pt x="2502" y="54"/>
                    <a:pt x="2035" y="21"/>
                  </a:cubicBezTo>
                  <a:cubicBezTo>
                    <a:pt x="1877" y="9"/>
                    <a:pt x="1700" y="1"/>
                    <a:pt x="152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2"/>
            <p:cNvSpPr/>
            <p:nvPr/>
          </p:nvSpPr>
          <p:spPr>
            <a:xfrm>
              <a:off x="3812900" y="4564275"/>
              <a:ext cx="63400" cy="33150"/>
            </a:xfrm>
            <a:custGeom>
              <a:avLst/>
              <a:gdLst/>
              <a:ahLst/>
              <a:cxnLst/>
              <a:rect l="l" t="t" r="r" b="b"/>
              <a:pathLst>
                <a:path w="2536" h="1326" extrusionOk="0">
                  <a:moveTo>
                    <a:pt x="1468" y="1"/>
                  </a:moveTo>
                  <a:cubicBezTo>
                    <a:pt x="1183" y="1"/>
                    <a:pt x="896" y="33"/>
                    <a:pt x="701" y="111"/>
                  </a:cubicBezTo>
                  <a:cubicBezTo>
                    <a:pt x="300" y="245"/>
                    <a:pt x="0" y="1012"/>
                    <a:pt x="34" y="1079"/>
                  </a:cubicBezTo>
                  <a:cubicBezTo>
                    <a:pt x="87" y="1105"/>
                    <a:pt x="484" y="1325"/>
                    <a:pt x="880" y="1325"/>
                  </a:cubicBezTo>
                  <a:cubicBezTo>
                    <a:pt x="978" y="1325"/>
                    <a:pt x="1075" y="1312"/>
                    <a:pt x="1168" y="1279"/>
                  </a:cubicBezTo>
                  <a:cubicBezTo>
                    <a:pt x="1501" y="1112"/>
                    <a:pt x="2002" y="678"/>
                    <a:pt x="2302" y="378"/>
                  </a:cubicBezTo>
                  <a:cubicBezTo>
                    <a:pt x="2535" y="111"/>
                    <a:pt x="2502" y="78"/>
                    <a:pt x="2035" y="45"/>
                  </a:cubicBezTo>
                  <a:cubicBezTo>
                    <a:pt x="1869" y="17"/>
                    <a:pt x="1669" y="1"/>
                    <a:pt x="146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2"/>
            <p:cNvSpPr/>
            <p:nvPr/>
          </p:nvSpPr>
          <p:spPr>
            <a:xfrm>
              <a:off x="3831075" y="4084000"/>
              <a:ext cx="49400" cy="44150"/>
            </a:xfrm>
            <a:custGeom>
              <a:avLst/>
              <a:gdLst/>
              <a:ahLst/>
              <a:cxnLst/>
              <a:rect l="l" t="t" r="r" b="b"/>
              <a:pathLst>
                <a:path w="1976" h="1766" extrusionOk="0">
                  <a:moveTo>
                    <a:pt x="123" y="1"/>
                  </a:moveTo>
                  <a:cubicBezTo>
                    <a:pt x="3" y="1"/>
                    <a:pt x="1" y="83"/>
                    <a:pt x="107" y="275"/>
                  </a:cubicBezTo>
                  <a:cubicBezTo>
                    <a:pt x="274" y="642"/>
                    <a:pt x="574" y="1276"/>
                    <a:pt x="874" y="1543"/>
                  </a:cubicBezTo>
                  <a:cubicBezTo>
                    <a:pt x="1052" y="1721"/>
                    <a:pt x="1453" y="1765"/>
                    <a:pt x="1710" y="1765"/>
                  </a:cubicBezTo>
                  <a:cubicBezTo>
                    <a:pt x="1838" y="1765"/>
                    <a:pt x="1931" y="1754"/>
                    <a:pt x="1942" y="1743"/>
                  </a:cubicBezTo>
                  <a:cubicBezTo>
                    <a:pt x="1975" y="1710"/>
                    <a:pt x="1975" y="909"/>
                    <a:pt x="1642" y="609"/>
                  </a:cubicBezTo>
                  <a:cubicBezTo>
                    <a:pt x="1408" y="409"/>
                    <a:pt x="874" y="209"/>
                    <a:pt x="441" y="75"/>
                  </a:cubicBezTo>
                  <a:cubicBezTo>
                    <a:pt x="296" y="27"/>
                    <a:pt x="191" y="1"/>
                    <a:pt x="12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
            <p:cNvSpPr/>
            <p:nvPr/>
          </p:nvSpPr>
          <p:spPr>
            <a:xfrm>
              <a:off x="3895200" y="3817100"/>
              <a:ext cx="46150" cy="50050"/>
            </a:xfrm>
            <a:custGeom>
              <a:avLst/>
              <a:gdLst/>
              <a:ahLst/>
              <a:cxnLst/>
              <a:rect l="l" t="t" r="r" b="b"/>
              <a:pathLst>
                <a:path w="1846" h="2002" extrusionOk="0">
                  <a:moveTo>
                    <a:pt x="83" y="1"/>
                  </a:moveTo>
                  <a:cubicBezTo>
                    <a:pt x="0" y="1"/>
                    <a:pt x="5" y="82"/>
                    <a:pt x="44" y="277"/>
                  </a:cubicBezTo>
                  <a:cubicBezTo>
                    <a:pt x="177" y="644"/>
                    <a:pt x="378" y="1311"/>
                    <a:pt x="644" y="1611"/>
                  </a:cubicBezTo>
                  <a:cubicBezTo>
                    <a:pt x="827" y="1898"/>
                    <a:pt x="1313" y="2001"/>
                    <a:pt x="1550" y="2001"/>
                  </a:cubicBezTo>
                  <a:cubicBezTo>
                    <a:pt x="1617" y="2001"/>
                    <a:pt x="1664" y="1993"/>
                    <a:pt x="1678" y="1978"/>
                  </a:cubicBezTo>
                  <a:cubicBezTo>
                    <a:pt x="1712" y="1945"/>
                    <a:pt x="1845" y="1144"/>
                    <a:pt x="1545" y="811"/>
                  </a:cubicBezTo>
                  <a:cubicBezTo>
                    <a:pt x="1312" y="577"/>
                    <a:pt x="845" y="277"/>
                    <a:pt x="411" y="110"/>
                  </a:cubicBezTo>
                  <a:cubicBezTo>
                    <a:pt x="245" y="41"/>
                    <a:pt x="142" y="1"/>
                    <a:pt x="8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2"/>
            <p:cNvSpPr/>
            <p:nvPr/>
          </p:nvSpPr>
          <p:spPr>
            <a:xfrm>
              <a:off x="3756350" y="4817825"/>
              <a:ext cx="46550" cy="50025"/>
            </a:xfrm>
            <a:custGeom>
              <a:avLst/>
              <a:gdLst/>
              <a:ahLst/>
              <a:cxnLst/>
              <a:rect l="l" t="t" r="r" b="b"/>
              <a:pathLst>
                <a:path w="1862" h="2001" extrusionOk="0">
                  <a:moveTo>
                    <a:pt x="90" y="0"/>
                  </a:moveTo>
                  <a:cubicBezTo>
                    <a:pt x="1" y="0"/>
                    <a:pt x="2" y="81"/>
                    <a:pt x="61" y="277"/>
                  </a:cubicBezTo>
                  <a:cubicBezTo>
                    <a:pt x="194" y="710"/>
                    <a:pt x="361" y="1311"/>
                    <a:pt x="628" y="1611"/>
                  </a:cubicBezTo>
                  <a:cubicBezTo>
                    <a:pt x="836" y="1897"/>
                    <a:pt x="1328" y="2001"/>
                    <a:pt x="1567" y="2001"/>
                  </a:cubicBezTo>
                  <a:cubicBezTo>
                    <a:pt x="1634" y="2001"/>
                    <a:pt x="1681" y="1993"/>
                    <a:pt x="1695" y="1978"/>
                  </a:cubicBezTo>
                  <a:cubicBezTo>
                    <a:pt x="1729" y="1945"/>
                    <a:pt x="1862" y="1144"/>
                    <a:pt x="1562" y="810"/>
                  </a:cubicBezTo>
                  <a:cubicBezTo>
                    <a:pt x="1295" y="577"/>
                    <a:pt x="861" y="277"/>
                    <a:pt x="428" y="110"/>
                  </a:cubicBezTo>
                  <a:cubicBezTo>
                    <a:pt x="262" y="41"/>
                    <a:pt x="153" y="0"/>
                    <a:pt x="9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a:off x="3974675" y="3702100"/>
              <a:ext cx="65075" cy="30575"/>
            </a:xfrm>
            <a:custGeom>
              <a:avLst/>
              <a:gdLst/>
              <a:ahLst/>
              <a:cxnLst/>
              <a:rect l="l" t="t" r="r" b="b"/>
              <a:pathLst>
                <a:path w="2603" h="1223" extrusionOk="0">
                  <a:moveTo>
                    <a:pt x="1009" y="0"/>
                  </a:moveTo>
                  <a:cubicBezTo>
                    <a:pt x="959" y="0"/>
                    <a:pt x="912" y="2"/>
                    <a:pt x="868" y="7"/>
                  </a:cubicBezTo>
                  <a:cubicBezTo>
                    <a:pt x="468" y="40"/>
                    <a:pt x="1" y="707"/>
                    <a:pt x="1" y="807"/>
                  </a:cubicBezTo>
                  <a:cubicBezTo>
                    <a:pt x="1" y="867"/>
                    <a:pt x="457" y="1223"/>
                    <a:pt x="888" y="1223"/>
                  </a:cubicBezTo>
                  <a:cubicBezTo>
                    <a:pt x="938" y="1223"/>
                    <a:pt x="987" y="1218"/>
                    <a:pt x="1035" y="1208"/>
                  </a:cubicBezTo>
                  <a:cubicBezTo>
                    <a:pt x="1368" y="1174"/>
                    <a:pt x="1969" y="807"/>
                    <a:pt x="2336" y="574"/>
                  </a:cubicBezTo>
                  <a:cubicBezTo>
                    <a:pt x="2602" y="407"/>
                    <a:pt x="2569" y="340"/>
                    <a:pt x="2169" y="207"/>
                  </a:cubicBezTo>
                  <a:cubicBezTo>
                    <a:pt x="1792" y="91"/>
                    <a:pt x="1340" y="0"/>
                    <a:pt x="100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2"/>
            <p:cNvSpPr/>
            <p:nvPr/>
          </p:nvSpPr>
          <p:spPr>
            <a:xfrm>
              <a:off x="3960800" y="3593075"/>
              <a:ext cx="43100" cy="52900"/>
            </a:xfrm>
            <a:custGeom>
              <a:avLst/>
              <a:gdLst/>
              <a:ahLst/>
              <a:cxnLst/>
              <a:rect l="l" t="t" r="r" b="b"/>
              <a:pathLst>
                <a:path w="1724" h="2116" extrusionOk="0">
                  <a:moveTo>
                    <a:pt x="80" y="1"/>
                  </a:moveTo>
                  <a:cubicBezTo>
                    <a:pt x="6" y="1"/>
                    <a:pt x="1" y="83"/>
                    <a:pt x="55" y="265"/>
                  </a:cubicBezTo>
                  <a:cubicBezTo>
                    <a:pt x="122" y="699"/>
                    <a:pt x="255" y="1366"/>
                    <a:pt x="422" y="1633"/>
                  </a:cubicBezTo>
                  <a:cubicBezTo>
                    <a:pt x="618" y="1968"/>
                    <a:pt x="1188" y="2116"/>
                    <a:pt x="1387" y="2116"/>
                  </a:cubicBezTo>
                  <a:cubicBezTo>
                    <a:pt x="1426" y="2116"/>
                    <a:pt x="1451" y="2110"/>
                    <a:pt x="1456" y="2100"/>
                  </a:cubicBezTo>
                  <a:cubicBezTo>
                    <a:pt x="1556" y="2066"/>
                    <a:pt x="1723" y="1266"/>
                    <a:pt x="1456" y="932"/>
                  </a:cubicBezTo>
                  <a:cubicBezTo>
                    <a:pt x="1256" y="699"/>
                    <a:pt x="789" y="365"/>
                    <a:pt x="422" y="165"/>
                  </a:cubicBezTo>
                  <a:cubicBezTo>
                    <a:pt x="255" y="58"/>
                    <a:pt x="143" y="1"/>
                    <a:pt x="8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2"/>
            <p:cNvSpPr/>
            <p:nvPr/>
          </p:nvSpPr>
          <p:spPr>
            <a:xfrm>
              <a:off x="4003875" y="3598350"/>
              <a:ext cx="63400" cy="32625"/>
            </a:xfrm>
            <a:custGeom>
              <a:avLst/>
              <a:gdLst/>
              <a:ahLst/>
              <a:cxnLst/>
              <a:rect l="l" t="t" r="r" b="b"/>
              <a:pathLst>
                <a:path w="2536" h="1305" extrusionOk="0">
                  <a:moveTo>
                    <a:pt x="1523" y="1"/>
                  </a:moveTo>
                  <a:cubicBezTo>
                    <a:pt x="1217" y="1"/>
                    <a:pt x="912" y="24"/>
                    <a:pt x="701" y="87"/>
                  </a:cubicBezTo>
                  <a:cubicBezTo>
                    <a:pt x="267" y="221"/>
                    <a:pt x="0" y="988"/>
                    <a:pt x="33" y="1055"/>
                  </a:cubicBezTo>
                  <a:cubicBezTo>
                    <a:pt x="60" y="1107"/>
                    <a:pt x="458" y="1305"/>
                    <a:pt x="855" y="1305"/>
                  </a:cubicBezTo>
                  <a:cubicBezTo>
                    <a:pt x="962" y="1305"/>
                    <a:pt x="1068" y="1290"/>
                    <a:pt x="1168" y="1255"/>
                  </a:cubicBezTo>
                  <a:cubicBezTo>
                    <a:pt x="1501" y="1155"/>
                    <a:pt x="2001" y="654"/>
                    <a:pt x="2268" y="354"/>
                  </a:cubicBezTo>
                  <a:cubicBezTo>
                    <a:pt x="2535" y="87"/>
                    <a:pt x="2502" y="54"/>
                    <a:pt x="2035" y="21"/>
                  </a:cubicBezTo>
                  <a:cubicBezTo>
                    <a:pt x="1876" y="8"/>
                    <a:pt x="1700" y="1"/>
                    <a:pt x="152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2"/>
            <p:cNvSpPr/>
            <p:nvPr/>
          </p:nvSpPr>
          <p:spPr>
            <a:xfrm>
              <a:off x="3715325" y="4746150"/>
              <a:ext cx="50500" cy="43325"/>
            </a:xfrm>
            <a:custGeom>
              <a:avLst/>
              <a:gdLst/>
              <a:ahLst/>
              <a:cxnLst/>
              <a:rect l="l" t="t" r="r" b="b"/>
              <a:pathLst>
                <a:path w="2020" h="1733" extrusionOk="0">
                  <a:moveTo>
                    <a:pt x="1901" y="0"/>
                  </a:moveTo>
                  <a:cubicBezTo>
                    <a:pt x="1833" y="0"/>
                    <a:pt x="1725" y="27"/>
                    <a:pt x="1568" y="75"/>
                  </a:cubicBezTo>
                  <a:cubicBezTo>
                    <a:pt x="1168" y="175"/>
                    <a:pt x="601" y="342"/>
                    <a:pt x="367" y="575"/>
                  </a:cubicBezTo>
                  <a:cubicBezTo>
                    <a:pt x="34" y="842"/>
                    <a:pt x="0" y="1643"/>
                    <a:pt x="34" y="1676"/>
                  </a:cubicBezTo>
                  <a:cubicBezTo>
                    <a:pt x="48" y="1704"/>
                    <a:pt x="184" y="1733"/>
                    <a:pt x="363" y="1733"/>
                  </a:cubicBezTo>
                  <a:cubicBezTo>
                    <a:pt x="604" y="1733"/>
                    <a:pt x="924" y="1681"/>
                    <a:pt x="1135" y="1509"/>
                  </a:cubicBezTo>
                  <a:cubicBezTo>
                    <a:pt x="1401" y="1276"/>
                    <a:pt x="1702" y="642"/>
                    <a:pt x="1902" y="275"/>
                  </a:cubicBezTo>
                  <a:cubicBezTo>
                    <a:pt x="2008" y="83"/>
                    <a:pt x="2020" y="0"/>
                    <a:pt x="190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2"/>
            <p:cNvSpPr/>
            <p:nvPr/>
          </p:nvSpPr>
          <p:spPr>
            <a:xfrm>
              <a:off x="3632775" y="4646275"/>
              <a:ext cx="59225" cy="33700"/>
            </a:xfrm>
            <a:custGeom>
              <a:avLst/>
              <a:gdLst/>
              <a:ahLst/>
              <a:cxnLst/>
              <a:rect l="l" t="t" r="r" b="b"/>
              <a:pathLst>
                <a:path w="2369" h="1348" extrusionOk="0">
                  <a:moveTo>
                    <a:pt x="467" y="0"/>
                  </a:moveTo>
                  <a:cubicBezTo>
                    <a:pt x="33" y="0"/>
                    <a:pt x="0" y="67"/>
                    <a:pt x="200" y="300"/>
                  </a:cubicBezTo>
                  <a:cubicBezTo>
                    <a:pt x="500" y="601"/>
                    <a:pt x="967" y="1134"/>
                    <a:pt x="1201" y="1268"/>
                  </a:cubicBezTo>
                  <a:cubicBezTo>
                    <a:pt x="1326" y="1326"/>
                    <a:pt x="1470" y="1347"/>
                    <a:pt x="1613" y="1347"/>
                  </a:cubicBezTo>
                  <a:cubicBezTo>
                    <a:pt x="1967" y="1347"/>
                    <a:pt x="2311" y="1215"/>
                    <a:pt x="2335" y="1168"/>
                  </a:cubicBezTo>
                  <a:cubicBezTo>
                    <a:pt x="2368" y="1134"/>
                    <a:pt x="2168" y="334"/>
                    <a:pt x="1735" y="167"/>
                  </a:cubicBezTo>
                  <a:cubicBezTo>
                    <a:pt x="1468" y="67"/>
                    <a:pt x="867" y="0"/>
                    <a:pt x="46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2"/>
            <p:cNvSpPr/>
            <p:nvPr/>
          </p:nvSpPr>
          <p:spPr>
            <a:xfrm>
              <a:off x="3591075" y="4400125"/>
              <a:ext cx="65900" cy="31200"/>
            </a:xfrm>
            <a:custGeom>
              <a:avLst/>
              <a:gdLst/>
              <a:ahLst/>
              <a:cxnLst/>
              <a:rect l="l" t="t" r="r" b="b"/>
              <a:pathLst>
                <a:path w="2636" h="1248" extrusionOk="0">
                  <a:moveTo>
                    <a:pt x="1623" y="1"/>
                  </a:moveTo>
                  <a:cubicBezTo>
                    <a:pt x="1290" y="1"/>
                    <a:pt x="825" y="120"/>
                    <a:pt x="467" y="239"/>
                  </a:cubicBezTo>
                  <a:cubicBezTo>
                    <a:pt x="34" y="339"/>
                    <a:pt x="0" y="439"/>
                    <a:pt x="300" y="606"/>
                  </a:cubicBezTo>
                  <a:cubicBezTo>
                    <a:pt x="667" y="840"/>
                    <a:pt x="1201" y="1173"/>
                    <a:pt x="1535" y="1240"/>
                  </a:cubicBezTo>
                  <a:cubicBezTo>
                    <a:pt x="1570" y="1245"/>
                    <a:pt x="1606" y="1248"/>
                    <a:pt x="1643" y="1248"/>
                  </a:cubicBezTo>
                  <a:cubicBezTo>
                    <a:pt x="2085" y="1248"/>
                    <a:pt x="2569" y="899"/>
                    <a:pt x="2569" y="806"/>
                  </a:cubicBezTo>
                  <a:cubicBezTo>
                    <a:pt x="2635" y="740"/>
                    <a:pt x="2168" y="73"/>
                    <a:pt x="1735" y="6"/>
                  </a:cubicBezTo>
                  <a:cubicBezTo>
                    <a:pt x="1700" y="2"/>
                    <a:pt x="1662" y="1"/>
                    <a:pt x="162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2"/>
            <p:cNvSpPr/>
            <p:nvPr/>
          </p:nvSpPr>
          <p:spPr>
            <a:xfrm>
              <a:off x="3637775" y="4178000"/>
              <a:ext cx="51200" cy="43225"/>
            </a:xfrm>
            <a:custGeom>
              <a:avLst/>
              <a:gdLst/>
              <a:ahLst/>
              <a:cxnLst/>
              <a:rect l="l" t="t" r="r" b="b"/>
              <a:pathLst>
                <a:path w="2048" h="1729" extrusionOk="0">
                  <a:moveTo>
                    <a:pt x="1896" y="0"/>
                  </a:moveTo>
                  <a:cubicBezTo>
                    <a:pt x="1829" y="0"/>
                    <a:pt x="1731" y="19"/>
                    <a:pt x="1601" y="51"/>
                  </a:cubicBezTo>
                  <a:cubicBezTo>
                    <a:pt x="1168" y="185"/>
                    <a:pt x="634" y="351"/>
                    <a:pt x="367" y="552"/>
                  </a:cubicBezTo>
                  <a:cubicBezTo>
                    <a:pt x="34" y="852"/>
                    <a:pt x="0" y="1652"/>
                    <a:pt x="34" y="1686"/>
                  </a:cubicBezTo>
                  <a:cubicBezTo>
                    <a:pt x="48" y="1701"/>
                    <a:pt x="203" y="1729"/>
                    <a:pt x="401" y="1729"/>
                  </a:cubicBezTo>
                  <a:cubicBezTo>
                    <a:pt x="648" y="1729"/>
                    <a:pt x="964" y="1685"/>
                    <a:pt x="1168" y="1519"/>
                  </a:cubicBezTo>
                  <a:cubicBezTo>
                    <a:pt x="1435" y="1219"/>
                    <a:pt x="1768" y="652"/>
                    <a:pt x="1935" y="285"/>
                  </a:cubicBezTo>
                  <a:cubicBezTo>
                    <a:pt x="2048" y="81"/>
                    <a:pt x="2038" y="0"/>
                    <a:pt x="18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2"/>
            <p:cNvSpPr/>
            <p:nvPr/>
          </p:nvSpPr>
          <p:spPr>
            <a:xfrm>
              <a:off x="3589250" y="4145725"/>
              <a:ext cx="49375" cy="44100"/>
            </a:xfrm>
            <a:custGeom>
              <a:avLst/>
              <a:gdLst/>
              <a:ahLst/>
              <a:cxnLst/>
              <a:rect l="l" t="t" r="r" b="b"/>
              <a:pathLst>
                <a:path w="1975" h="1764" extrusionOk="0">
                  <a:moveTo>
                    <a:pt x="123" y="0"/>
                  </a:moveTo>
                  <a:cubicBezTo>
                    <a:pt x="2" y="0"/>
                    <a:pt x="0" y="83"/>
                    <a:pt x="107" y="275"/>
                  </a:cubicBezTo>
                  <a:cubicBezTo>
                    <a:pt x="307" y="642"/>
                    <a:pt x="607" y="1275"/>
                    <a:pt x="874" y="1509"/>
                  </a:cubicBezTo>
                  <a:cubicBezTo>
                    <a:pt x="1102" y="1714"/>
                    <a:pt x="1502" y="1764"/>
                    <a:pt x="1742" y="1764"/>
                  </a:cubicBezTo>
                  <a:cubicBezTo>
                    <a:pt x="1853" y="1764"/>
                    <a:pt x="1931" y="1753"/>
                    <a:pt x="1941" y="1742"/>
                  </a:cubicBezTo>
                  <a:cubicBezTo>
                    <a:pt x="1975" y="1676"/>
                    <a:pt x="1975" y="909"/>
                    <a:pt x="1641" y="608"/>
                  </a:cubicBezTo>
                  <a:cubicBezTo>
                    <a:pt x="1408" y="408"/>
                    <a:pt x="874" y="175"/>
                    <a:pt x="440" y="75"/>
                  </a:cubicBezTo>
                  <a:cubicBezTo>
                    <a:pt x="296" y="26"/>
                    <a:pt x="190" y="0"/>
                    <a:pt x="1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2"/>
            <p:cNvSpPr/>
            <p:nvPr/>
          </p:nvSpPr>
          <p:spPr>
            <a:xfrm>
              <a:off x="3632775" y="3790225"/>
              <a:ext cx="50525" cy="43225"/>
            </a:xfrm>
            <a:custGeom>
              <a:avLst/>
              <a:gdLst/>
              <a:ahLst/>
              <a:cxnLst/>
              <a:rect l="l" t="t" r="r" b="b"/>
              <a:pathLst>
                <a:path w="2021" h="1729" extrusionOk="0">
                  <a:moveTo>
                    <a:pt x="1878" y="0"/>
                  </a:moveTo>
                  <a:cubicBezTo>
                    <a:pt x="1810" y="0"/>
                    <a:pt x="1708" y="19"/>
                    <a:pt x="1568" y="51"/>
                  </a:cubicBezTo>
                  <a:cubicBezTo>
                    <a:pt x="1168" y="185"/>
                    <a:pt x="634" y="351"/>
                    <a:pt x="367" y="551"/>
                  </a:cubicBezTo>
                  <a:cubicBezTo>
                    <a:pt x="33" y="852"/>
                    <a:pt x="0" y="1652"/>
                    <a:pt x="33" y="1686"/>
                  </a:cubicBezTo>
                  <a:cubicBezTo>
                    <a:pt x="48" y="1700"/>
                    <a:pt x="202" y="1729"/>
                    <a:pt x="401" y="1729"/>
                  </a:cubicBezTo>
                  <a:cubicBezTo>
                    <a:pt x="648" y="1729"/>
                    <a:pt x="964" y="1685"/>
                    <a:pt x="1168" y="1519"/>
                  </a:cubicBezTo>
                  <a:cubicBezTo>
                    <a:pt x="1401" y="1285"/>
                    <a:pt x="1735" y="652"/>
                    <a:pt x="1901" y="285"/>
                  </a:cubicBezTo>
                  <a:cubicBezTo>
                    <a:pt x="2014" y="81"/>
                    <a:pt x="2020" y="0"/>
                    <a:pt x="1878" y="0"/>
                  </a:cubicBezTo>
                  <a:close/>
                </a:path>
              </a:pathLst>
            </a:custGeom>
            <a:solidFill>
              <a:srgbClr val="337E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2"/>
            <p:cNvSpPr/>
            <p:nvPr/>
          </p:nvSpPr>
          <p:spPr>
            <a:xfrm>
              <a:off x="3728675" y="4679200"/>
              <a:ext cx="47925" cy="45825"/>
            </a:xfrm>
            <a:custGeom>
              <a:avLst/>
              <a:gdLst/>
              <a:ahLst/>
              <a:cxnLst/>
              <a:rect l="l" t="t" r="r" b="b"/>
              <a:pathLst>
                <a:path w="1917" h="1833" extrusionOk="0">
                  <a:moveTo>
                    <a:pt x="1810" y="1"/>
                  </a:moveTo>
                  <a:cubicBezTo>
                    <a:pt x="1746" y="1"/>
                    <a:pt x="1643" y="33"/>
                    <a:pt x="1501" y="84"/>
                  </a:cubicBezTo>
                  <a:cubicBezTo>
                    <a:pt x="1068" y="184"/>
                    <a:pt x="567" y="451"/>
                    <a:pt x="334" y="685"/>
                  </a:cubicBezTo>
                  <a:cubicBezTo>
                    <a:pt x="0" y="985"/>
                    <a:pt x="67" y="1785"/>
                    <a:pt x="134" y="1819"/>
                  </a:cubicBezTo>
                  <a:cubicBezTo>
                    <a:pt x="142" y="1827"/>
                    <a:pt x="190" y="1833"/>
                    <a:pt x="263" y="1833"/>
                  </a:cubicBezTo>
                  <a:cubicBezTo>
                    <a:pt x="495" y="1833"/>
                    <a:pt x="973" y="1772"/>
                    <a:pt x="1201" y="1519"/>
                  </a:cubicBezTo>
                  <a:cubicBezTo>
                    <a:pt x="1401" y="1318"/>
                    <a:pt x="1668" y="685"/>
                    <a:pt x="1835" y="284"/>
                  </a:cubicBezTo>
                  <a:cubicBezTo>
                    <a:pt x="1917" y="80"/>
                    <a:pt x="1911" y="1"/>
                    <a:pt x="181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2"/>
            <p:cNvSpPr/>
            <p:nvPr/>
          </p:nvSpPr>
          <p:spPr>
            <a:xfrm>
              <a:off x="3648600" y="4535975"/>
              <a:ext cx="64250" cy="30050"/>
            </a:xfrm>
            <a:custGeom>
              <a:avLst/>
              <a:gdLst/>
              <a:ahLst/>
              <a:cxnLst/>
              <a:rect l="l" t="t" r="r" b="b"/>
              <a:pathLst>
                <a:path w="2570" h="1202" extrusionOk="0">
                  <a:moveTo>
                    <a:pt x="1548" y="1"/>
                  </a:moveTo>
                  <a:cubicBezTo>
                    <a:pt x="1222" y="1"/>
                    <a:pt x="794" y="65"/>
                    <a:pt x="435" y="176"/>
                  </a:cubicBezTo>
                  <a:cubicBezTo>
                    <a:pt x="34" y="309"/>
                    <a:pt x="1" y="376"/>
                    <a:pt x="268" y="543"/>
                  </a:cubicBezTo>
                  <a:cubicBezTo>
                    <a:pt x="601" y="810"/>
                    <a:pt x="1202" y="1177"/>
                    <a:pt x="1535" y="1177"/>
                  </a:cubicBezTo>
                  <a:cubicBezTo>
                    <a:pt x="1588" y="1194"/>
                    <a:pt x="1645" y="1202"/>
                    <a:pt x="1704" y="1202"/>
                  </a:cubicBezTo>
                  <a:cubicBezTo>
                    <a:pt x="2092" y="1202"/>
                    <a:pt x="2569" y="868"/>
                    <a:pt x="2569" y="810"/>
                  </a:cubicBezTo>
                  <a:cubicBezTo>
                    <a:pt x="2569" y="743"/>
                    <a:pt x="2169" y="76"/>
                    <a:pt x="1735" y="9"/>
                  </a:cubicBezTo>
                  <a:cubicBezTo>
                    <a:pt x="1678" y="3"/>
                    <a:pt x="1615" y="1"/>
                    <a:pt x="154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2"/>
            <p:cNvSpPr/>
            <p:nvPr/>
          </p:nvSpPr>
          <p:spPr>
            <a:xfrm>
              <a:off x="3698650" y="4327975"/>
              <a:ext cx="55650" cy="38975"/>
            </a:xfrm>
            <a:custGeom>
              <a:avLst/>
              <a:gdLst/>
              <a:ahLst/>
              <a:cxnLst/>
              <a:rect l="l" t="t" r="r" b="b"/>
              <a:pathLst>
                <a:path w="2226" h="1559" extrusionOk="0">
                  <a:moveTo>
                    <a:pt x="2075" y="0"/>
                  </a:moveTo>
                  <a:cubicBezTo>
                    <a:pt x="2032" y="0"/>
                    <a:pt x="1975" y="8"/>
                    <a:pt x="1902" y="23"/>
                  </a:cubicBezTo>
                  <a:cubicBezTo>
                    <a:pt x="1501" y="123"/>
                    <a:pt x="834" y="223"/>
                    <a:pt x="534" y="457"/>
                  </a:cubicBezTo>
                  <a:cubicBezTo>
                    <a:pt x="167" y="690"/>
                    <a:pt x="0" y="1391"/>
                    <a:pt x="34" y="1424"/>
                  </a:cubicBezTo>
                  <a:cubicBezTo>
                    <a:pt x="54" y="1466"/>
                    <a:pt x="360" y="1559"/>
                    <a:pt x="676" y="1559"/>
                  </a:cubicBezTo>
                  <a:cubicBezTo>
                    <a:pt x="867" y="1559"/>
                    <a:pt x="1063" y="1525"/>
                    <a:pt x="1201" y="1424"/>
                  </a:cubicBezTo>
                  <a:cubicBezTo>
                    <a:pt x="1501" y="1224"/>
                    <a:pt x="1835" y="757"/>
                    <a:pt x="2035" y="390"/>
                  </a:cubicBezTo>
                  <a:cubicBezTo>
                    <a:pt x="2191" y="104"/>
                    <a:pt x="2226" y="0"/>
                    <a:pt x="207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2"/>
            <p:cNvSpPr/>
            <p:nvPr/>
          </p:nvSpPr>
          <p:spPr>
            <a:xfrm>
              <a:off x="3700325" y="4049150"/>
              <a:ext cx="63400" cy="30800"/>
            </a:xfrm>
            <a:custGeom>
              <a:avLst/>
              <a:gdLst/>
              <a:ahLst/>
              <a:cxnLst/>
              <a:rect l="l" t="t" r="r" b="b"/>
              <a:pathLst>
                <a:path w="2536" h="1232" extrusionOk="0">
                  <a:moveTo>
                    <a:pt x="1193" y="0"/>
                  </a:moveTo>
                  <a:cubicBezTo>
                    <a:pt x="1033" y="0"/>
                    <a:pt x="885" y="11"/>
                    <a:pt x="767" y="35"/>
                  </a:cubicBezTo>
                  <a:cubicBezTo>
                    <a:pt x="334" y="168"/>
                    <a:pt x="0" y="869"/>
                    <a:pt x="0" y="935"/>
                  </a:cubicBezTo>
                  <a:cubicBezTo>
                    <a:pt x="0" y="964"/>
                    <a:pt x="479" y="1231"/>
                    <a:pt x="889" y="1231"/>
                  </a:cubicBezTo>
                  <a:cubicBezTo>
                    <a:pt x="963" y="1231"/>
                    <a:pt x="1035" y="1223"/>
                    <a:pt x="1101" y="1202"/>
                  </a:cubicBezTo>
                  <a:cubicBezTo>
                    <a:pt x="1434" y="1136"/>
                    <a:pt x="1968" y="669"/>
                    <a:pt x="2302" y="435"/>
                  </a:cubicBezTo>
                  <a:cubicBezTo>
                    <a:pt x="2535" y="202"/>
                    <a:pt x="2502" y="168"/>
                    <a:pt x="2102" y="102"/>
                  </a:cubicBezTo>
                  <a:cubicBezTo>
                    <a:pt x="1822" y="37"/>
                    <a:pt x="1486" y="0"/>
                    <a:pt x="1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2"/>
            <p:cNvSpPr/>
            <p:nvPr/>
          </p:nvSpPr>
          <p:spPr>
            <a:xfrm>
              <a:off x="3747025" y="3580900"/>
              <a:ext cx="64225" cy="31200"/>
            </a:xfrm>
            <a:custGeom>
              <a:avLst/>
              <a:gdLst/>
              <a:ahLst/>
              <a:cxnLst/>
              <a:rect l="l" t="t" r="r" b="b"/>
              <a:pathLst>
                <a:path w="2569" h="1248" extrusionOk="0">
                  <a:moveTo>
                    <a:pt x="1211" y="0"/>
                  </a:moveTo>
                  <a:cubicBezTo>
                    <a:pt x="1044" y="0"/>
                    <a:pt x="890" y="15"/>
                    <a:pt x="767" y="51"/>
                  </a:cubicBezTo>
                  <a:cubicBezTo>
                    <a:pt x="334" y="185"/>
                    <a:pt x="0" y="885"/>
                    <a:pt x="0" y="919"/>
                  </a:cubicBezTo>
                  <a:cubicBezTo>
                    <a:pt x="0" y="975"/>
                    <a:pt x="480" y="1248"/>
                    <a:pt x="890" y="1248"/>
                  </a:cubicBezTo>
                  <a:cubicBezTo>
                    <a:pt x="964" y="1248"/>
                    <a:pt x="1035" y="1239"/>
                    <a:pt x="1101" y="1219"/>
                  </a:cubicBezTo>
                  <a:cubicBezTo>
                    <a:pt x="1434" y="1119"/>
                    <a:pt x="1968" y="685"/>
                    <a:pt x="2302" y="418"/>
                  </a:cubicBezTo>
                  <a:cubicBezTo>
                    <a:pt x="2569" y="218"/>
                    <a:pt x="2502" y="185"/>
                    <a:pt x="2102" y="85"/>
                  </a:cubicBezTo>
                  <a:cubicBezTo>
                    <a:pt x="1827" y="43"/>
                    <a:pt x="1500" y="0"/>
                    <a:pt x="1211" y="0"/>
                  </a:cubicBezTo>
                  <a:close/>
                </a:path>
              </a:pathLst>
            </a:custGeom>
            <a:solidFill>
              <a:srgbClr val="337E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2"/>
            <p:cNvSpPr/>
            <p:nvPr/>
          </p:nvSpPr>
          <p:spPr>
            <a:xfrm>
              <a:off x="3798725" y="3332800"/>
              <a:ext cx="63400" cy="30800"/>
            </a:xfrm>
            <a:custGeom>
              <a:avLst/>
              <a:gdLst/>
              <a:ahLst/>
              <a:cxnLst/>
              <a:rect l="l" t="t" r="r" b="b"/>
              <a:pathLst>
                <a:path w="2536" h="1232" extrusionOk="0">
                  <a:moveTo>
                    <a:pt x="1168" y="0"/>
                  </a:moveTo>
                  <a:cubicBezTo>
                    <a:pt x="1004" y="0"/>
                    <a:pt x="852" y="11"/>
                    <a:pt x="734" y="35"/>
                  </a:cubicBezTo>
                  <a:cubicBezTo>
                    <a:pt x="334" y="168"/>
                    <a:pt x="0" y="869"/>
                    <a:pt x="0" y="936"/>
                  </a:cubicBezTo>
                  <a:cubicBezTo>
                    <a:pt x="0" y="964"/>
                    <a:pt x="479" y="1232"/>
                    <a:pt x="869" y="1232"/>
                  </a:cubicBezTo>
                  <a:cubicBezTo>
                    <a:pt x="939" y="1232"/>
                    <a:pt x="1006" y="1223"/>
                    <a:pt x="1068" y="1202"/>
                  </a:cubicBezTo>
                  <a:cubicBezTo>
                    <a:pt x="1401" y="1102"/>
                    <a:pt x="1935" y="669"/>
                    <a:pt x="2268" y="435"/>
                  </a:cubicBezTo>
                  <a:cubicBezTo>
                    <a:pt x="2535" y="202"/>
                    <a:pt x="2502" y="168"/>
                    <a:pt x="2068" y="102"/>
                  </a:cubicBezTo>
                  <a:cubicBezTo>
                    <a:pt x="1810" y="37"/>
                    <a:pt x="1468" y="0"/>
                    <a:pt x="1168" y="0"/>
                  </a:cubicBezTo>
                  <a:close/>
                </a:path>
              </a:pathLst>
            </a:custGeom>
            <a:solidFill>
              <a:srgbClr val="337E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2"/>
            <p:cNvSpPr/>
            <p:nvPr/>
          </p:nvSpPr>
          <p:spPr>
            <a:xfrm>
              <a:off x="3657700" y="3898350"/>
              <a:ext cx="51800" cy="39725"/>
            </a:xfrm>
            <a:custGeom>
              <a:avLst/>
              <a:gdLst/>
              <a:ahLst/>
              <a:cxnLst/>
              <a:rect l="l" t="t" r="r" b="b"/>
              <a:pathLst>
                <a:path w="2072" h="1589" extrusionOk="0">
                  <a:moveTo>
                    <a:pt x="156" y="0"/>
                  </a:moveTo>
                  <a:cubicBezTo>
                    <a:pt x="0" y="0"/>
                    <a:pt x="16" y="77"/>
                    <a:pt x="137" y="296"/>
                  </a:cubicBezTo>
                  <a:cubicBezTo>
                    <a:pt x="337" y="663"/>
                    <a:pt x="671" y="1230"/>
                    <a:pt x="904" y="1397"/>
                  </a:cubicBezTo>
                  <a:cubicBezTo>
                    <a:pt x="1105" y="1547"/>
                    <a:pt x="1380" y="1589"/>
                    <a:pt x="1609" y="1589"/>
                  </a:cubicBezTo>
                  <a:cubicBezTo>
                    <a:pt x="1838" y="1589"/>
                    <a:pt x="2022" y="1547"/>
                    <a:pt x="2039" y="1530"/>
                  </a:cubicBezTo>
                  <a:cubicBezTo>
                    <a:pt x="2072" y="1497"/>
                    <a:pt x="2039" y="696"/>
                    <a:pt x="1672" y="463"/>
                  </a:cubicBezTo>
                  <a:cubicBezTo>
                    <a:pt x="1371" y="296"/>
                    <a:pt x="838" y="129"/>
                    <a:pt x="404" y="29"/>
                  </a:cubicBezTo>
                  <a:cubicBezTo>
                    <a:pt x="295" y="11"/>
                    <a:pt x="214" y="0"/>
                    <a:pt x="15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2"/>
            <p:cNvSpPr/>
            <p:nvPr/>
          </p:nvSpPr>
          <p:spPr>
            <a:xfrm>
              <a:off x="3714800" y="3468875"/>
              <a:ext cx="52250" cy="39725"/>
            </a:xfrm>
            <a:custGeom>
              <a:avLst/>
              <a:gdLst/>
              <a:ahLst/>
              <a:cxnLst/>
              <a:rect l="l" t="t" r="r" b="b"/>
              <a:pathLst>
                <a:path w="2090" h="1589" extrusionOk="0">
                  <a:moveTo>
                    <a:pt x="167" y="0"/>
                  </a:moveTo>
                  <a:cubicBezTo>
                    <a:pt x="2" y="0"/>
                    <a:pt x="0" y="77"/>
                    <a:pt x="122" y="296"/>
                  </a:cubicBezTo>
                  <a:cubicBezTo>
                    <a:pt x="355" y="663"/>
                    <a:pt x="722" y="1230"/>
                    <a:pt x="922" y="1397"/>
                  </a:cubicBezTo>
                  <a:cubicBezTo>
                    <a:pt x="1106" y="1547"/>
                    <a:pt x="1381" y="1589"/>
                    <a:pt x="1614" y="1589"/>
                  </a:cubicBezTo>
                  <a:cubicBezTo>
                    <a:pt x="1848" y="1589"/>
                    <a:pt x="2040" y="1547"/>
                    <a:pt x="2056" y="1530"/>
                  </a:cubicBezTo>
                  <a:cubicBezTo>
                    <a:pt x="2090" y="1497"/>
                    <a:pt x="2056" y="696"/>
                    <a:pt x="1689" y="463"/>
                  </a:cubicBezTo>
                  <a:cubicBezTo>
                    <a:pt x="1389" y="296"/>
                    <a:pt x="855" y="129"/>
                    <a:pt x="422" y="29"/>
                  </a:cubicBezTo>
                  <a:cubicBezTo>
                    <a:pt x="313" y="11"/>
                    <a:pt x="229" y="0"/>
                    <a:pt x="167" y="0"/>
                  </a:cubicBezTo>
                  <a:close/>
                </a:path>
              </a:pathLst>
            </a:custGeom>
            <a:solidFill>
              <a:srgbClr val="337E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2"/>
            <p:cNvSpPr/>
            <p:nvPr/>
          </p:nvSpPr>
          <p:spPr>
            <a:xfrm>
              <a:off x="3789475" y="3143250"/>
              <a:ext cx="52625" cy="40125"/>
            </a:xfrm>
            <a:custGeom>
              <a:avLst/>
              <a:gdLst/>
              <a:ahLst/>
              <a:cxnLst/>
              <a:rect l="l" t="t" r="r" b="b"/>
              <a:pathLst>
                <a:path w="2105" h="1605" extrusionOk="0">
                  <a:moveTo>
                    <a:pt x="155" y="1"/>
                  </a:moveTo>
                  <a:cubicBezTo>
                    <a:pt x="1" y="1"/>
                    <a:pt x="19" y="89"/>
                    <a:pt x="137" y="278"/>
                  </a:cubicBezTo>
                  <a:cubicBezTo>
                    <a:pt x="404" y="679"/>
                    <a:pt x="737" y="1246"/>
                    <a:pt x="937" y="1413"/>
                  </a:cubicBezTo>
                  <a:cubicBezTo>
                    <a:pt x="1121" y="1563"/>
                    <a:pt x="1396" y="1604"/>
                    <a:pt x="1629" y="1604"/>
                  </a:cubicBezTo>
                  <a:cubicBezTo>
                    <a:pt x="1863" y="1604"/>
                    <a:pt x="2055" y="1563"/>
                    <a:pt x="2071" y="1546"/>
                  </a:cubicBezTo>
                  <a:cubicBezTo>
                    <a:pt x="2105" y="1513"/>
                    <a:pt x="2071" y="712"/>
                    <a:pt x="1671" y="445"/>
                  </a:cubicBezTo>
                  <a:cubicBezTo>
                    <a:pt x="1404" y="278"/>
                    <a:pt x="837" y="112"/>
                    <a:pt x="437" y="45"/>
                  </a:cubicBezTo>
                  <a:cubicBezTo>
                    <a:pt x="310" y="16"/>
                    <a:pt x="218" y="1"/>
                    <a:pt x="15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2"/>
            <p:cNvSpPr/>
            <p:nvPr/>
          </p:nvSpPr>
          <p:spPr>
            <a:xfrm>
              <a:off x="3631100" y="4037075"/>
              <a:ext cx="48250" cy="45825"/>
            </a:xfrm>
            <a:custGeom>
              <a:avLst/>
              <a:gdLst/>
              <a:ahLst/>
              <a:cxnLst/>
              <a:rect l="l" t="t" r="r" b="b"/>
              <a:pathLst>
                <a:path w="1930" h="1833" extrusionOk="0">
                  <a:moveTo>
                    <a:pt x="1834" y="1"/>
                  </a:moveTo>
                  <a:cubicBezTo>
                    <a:pt x="1774" y="1"/>
                    <a:pt x="1677" y="32"/>
                    <a:pt x="1535" y="84"/>
                  </a:cubicBezTo>
                  <a:cubicBezTo>
                    <a:pt x="1101" y="184"/>
                    <a:pt x="601" y="451"/>
                    <a:pt x="334" y="685"/>
                  </a:cubicBezTo>
                  <a:cubicBezTo>
                    <a:pt x="0" y="985"/>
                    <a:pt x="100" y="1785"/>
                    <a:pt x="134" y="1819"/>
                  </a:cubicBezTo>
                  <a:cubicBezTo>
                    <a:pt x="142" y="1827"/>
                    <a:pt x="192" y="1833"/>
                    <a:pt x="268" y="1833"/>
                  </a:cubicBezTo>
                  <a:cubicBezTo>
                    <a:pt x="509" y="1833"/>
                    <a:pt x="1007" y="1772"/>
                    <a:pt x="1235" y="1519"/>
                  </a:cubicBezTo>
                  <a:cubicBezTo>
                    <a:pt x="1435" y="1318"/>
                    <a:pt x="1702" y="651"/>
                    <a:pt x="1868" y="284"/>
                  </a:cubicBezTo>
                  <a:cubicBezTo>
                    <a:pt x="1930" y="80"/>
                    <a:pt x="1928" y="1"/>
                    <a:pt x="18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2"/>
            <p:cNvSpPr/>
            <p:nvPr/>
          </p:nvSpPr>
          <p:spPr>
            <a:xfrm>
              <a:off x="3790375" y="3384525"/>
              <a:ext cx="308575" cy="1645375"/>
            </a:xfrm>
            <a:custGeom>
              <a:avLst/>
              <a:gdLst/>
              <a:ahLst/>
              <a:cxnLst/>
              <a:rect l="l" t="t" r="r" b="b"/>
              <a:pathLst>
                <a:path w="12343" h="65815" fill="none" extrusionOk="0">
                  <a:moveTo>
                    <a:pt x="12343" y="1"/>
                  </a:moveTo>
                  <a:cubicBezTo>
                    <a:pt x="12343" y="1"/>
                    <a:pt x="1068" y="21850"/>
                    <a:pt x="1" y="65815"/>
                  </a:cubicBezTo>
                </a:path>
              </a:pathLst>
            </a:custGeom>
            <a:noFill/>
            <a:ln w="5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2"/>
            <p:cNvSpPr/>
            <p:nvPr/>
          </p:nvSpPr>
          <p:spPr>
            <a:xfrm>
              <a:off x="3534350" y="3032625"/>
              <a:ext cx="353625" cy="1996450"/>
            </a:xfrm>
            <a:custGeom>
              <a:avLst/>
              <a:gdLst/>
              <a:ahLst/>
              <a:cxnLst/>
              <a:rect l="l" t="t" r="r" b="b"/>
              <a:pathLst>
                <a:path w="14145" h="79858" fill="none" extrusionOk="0">
                  <a:moveTo>
                    <a:pt x="10275" y="79857"/>
                  </a:moveTo>
                  <a:cubicBezTo>
                    <a:pt x="1" y="38661"/>
                    <a:pt x="14144" y="0"/>
                    <a:pt x="14144" y="0"/>
                  </a:cubicBezTo>
                </a:path>
              </a:pathLst>
            </a:custGeom>
            <a:noFill/>
            <a:ln w="5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2"/>
            <p:cNvSpPr/>
            <p:nvPr/>
          </p:nvSpPr>
          <p:spPr>
            <a:xfrm>
              <a:off x="3791200" y="4011650"/>
              <a:ext cx="297750" cy="1017425"/>
            </a:xfrm>
            <a:custGeom>
              <a:avLst/>
              <a:gdLst/>
              <a:ahLst/>
              <a:cxnLst/>
              <a:rect l="l" t="t" r="r" b="b"/>
              <a:pathLst>
                <a:path w="11910" h="40697" fill="none" extrusionOk="0">
                  <a:moveTo>
                    <a:pt x="11909" y="0"/>
                  </a:moveTo>
                  <a:cubicBezTo>
                    <a:pt x="11909" y="0"/>
                    <a:pt x="8974" y="14211"/>
                    <a:pt x="1" y="40696"/>
                  </a:cubicBezTo>
                </a:path>
              </a:pathLst>
            </a:custGeom>
            <a:noFill/>
            <a:ln w="5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2"/>
            <p:cNvSpPr/>
            <p:nvPr/>
          </p:nvSpPr>
          <p:spPr>
            <a:xfrm>
              <a:off x="3415100" y="4094200"/>
              <a:ext cx="376125" cy="935700"/>
            </a:xfrm>
            <a:custGeom>
              <a:avLst/>
              <a:gdLst/>
              <a:ahLst/>
              <a:cxnLst/>
              <a:rect l="l" t="t" r="r" b="b"/>
              <a:pathLst>
                <a:path w="15045" h="37428" fill="none" extrusionOk="0">
                  <a:moveTo>
                    <a:pt x="1" y="1"/>
                  </a:moveTo>
                  <a:cubicBezTo>
                    <a:pt x="1" y="1"/>
                    <a:pt x="1902" y="20782"/>
                    <a:pt x="15045" y="37428"/>
                  </a:cubicBezTo>
                </a:path>
              </a:pathLst>
            </a:custGeom>
            <a:noFill/>
            <a:ln w="5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2"/>
            <p:cNvSpPr/>
            <p:nvPr/>
          </p:nvSpPr>
          <p:spPr>
            <a:xfrm>
              <a:off x="3579400" y="3682250"/>
              <a:ext cx="211000" cy="1346825"/>
            </a:xfrm>
            <a:custGeom>
              <a:avLst/>
              <a:gdLst/>
              <a:ahLst/>
              <a:cxnLst/>
              <a:rect l="l" t="t" r="r" b="b"/>
              <a:pathLst>
                <a:path w="8440" h="53873" fill="none" extrusionOk="0">
                  <a:moveTo>
                    <a:pt x="2469" y="0"/>
                  </a:moveTo>
                  <a:cubicBezTo>
                    <a:pt x="2469" y="0"/>
                    <a:pt x="0" y="32557"/>
                    <a:pt x="8440" y="53872"/>
                  </a:cubicBezTo>
                </a:path>
              </a:pathLst>
            </a:custGeom>
            <a:noFill/>
            <a:ln w="5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2"/>
            <p:cNvSpPr/>
            <p:nvPr/>
          </p:nvSpPr>
          <p:spPr>
            <a:xfrm>
              <a:off x="3757850" y="4761350"/>
              <a:ext cx="267725" cy="275225"/>
            </a:xfrm>
            <a:custGeom>
              <a:avLst/>
              <a:gdLst/>
              <a:ahLst/>
              <a:cxnLst/>
              <a:rect l="l" t="t" r="r" b="b"/>
              <a:pathLst>
                <a:path w="10709" h="11009" extrusionOk="0">
                  <a:moveTo>
                    <a:pt x="10375" y="1"/>
                  </a:moveTo>
                  <a:lnTo>
                    <a:pt x="10375" y="1"/>
                  </a:lnTo>
                  <a:cubicBezTo>
                    <a:pt x="7740" y="568"/>
                    <a:pt x="3703" y="3003"/>
                    <a:pt x="1869" y="4904"/>
                  </a:cubicBezTo>
                  <a:cubicBezTo>
                    <a:pt x="1" y="6839"/>
                    <a:pt x="368" y="8373"/>
                    <a:pt x="801" y="11008"/>
                  </a:cubicBezTo>
                  <a:cubicBezTo>
                    <a:pt x="3570" y="10975"/>
                    <a:pt x="4871" y="10975"/>
                    <a:pt x="6705" y="8874"/>
                  </a:cubicBezTo>
                  <a:cubicBezTo>
                    <a:pt x="8507" y="6805"/>
                    <a:pt x="10708" y="2736"/>
                    <a:pt x="103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2"/>
            <p:cNvSpPr/>
            <p:nvPr/>
          </p:nvSpPr>
          <p:spPr>
            <a:xfrm>
              <a:off x="3792875" y="4821400"/>
              <a:ext cx="177650" cy="197650"/>
            </a:xfrm>
            <a:custGeom>
              <a:avLst/>
              <a:gdLst/>
              <a:ahLst/>
              <a:cxnLst/>
              <a:rect l="l" t="t" r="r" b="b"/>
              <a:pathLst>
                <a:path w="7106" h="7906" fill="none" extrusionOk="0">
                  <a:moveTo>
                    <a:pt x="7106" y="0"/>
                  </a:moveTo>
                  <a:cubicBezTo>
                    <a:pt x="6739" y="467"/>
                    <a:pt x="1" y="7906"/>
                    <a:pt x="1" y="7906"/>
                  </a:cubicBezTo>
                </a:path>
              </a:pathLst>
            </a:custGeom>
            <a:noFill/>
            <a:ln w="5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2"/>
            <p:cNvSpPr/>
            <p:nvPr/>
          </p:nvSpPr>
          <p:spPr>
            <a:xfrm>
              <a:off x="3508500" y="4787200"/>
              <a:ext cx="277725" cy="253850"/>
            </a:xfrm>
            <a:custGeom>
              <a:avLst/>
              <a:gdLst/>
              <a:ahLst/>
              <a:cxnLst/>
              <a:rect l="l" t="t" r="r" b="b"/>
              <a:pathLst>
                <a:path w="11109" h="10154" extrusionOk="0">
                  <a:moveTo>
                    <a:pt x="101" y="1"/>
                  </a:moveTo>
                  <a:lnTo>
                    <a:pt x="101" y="1"/>
                  </a:lnTo>
                  <a:cubicBezTo>
                    <a:pt x="1" y="2769"/>
                    <a:pt x="2636" y="6539"/>
                    <a:pt x="4638" y="8473"/>
                  </a:cubicBezTo>
                  <a:cubicBezTo>
                    <a:pt x="6036" y="9802"/>
                    <a:pt x="7109" y="10153"/>
                    <a:pt x="8562" y="10153"/>
                  </a:cubicBezTo>
                  <a:cubicBezTo>
                    <a:pt x="9188" y="10153"/>
                    <a:pt x="9885" y="10088"/>
                    <a:pt x="10709" y="10008"/>
                  </a:cubicBezTo>
                  <a:cubicBezTo>
                    <a:pt x="10875" y="7339"/>
                    <a:pt x="11109" y="5771"/>
                    <a:pt x="9041" y="4037"/>
                  </a:cubicBezTo>
                  <a:cubicBezTo>
                    <a:pt x="7006" y="2302"/>
                    <a:pt x="2770" y="334"/>
                    <a:pt x="10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2"/>
            <p:cNvSpPr/>
            <p:nvPr/>
          </p:nvSpPr>
          <p:spPr>
            <a:xfrm>
              <a:off x="3562725" y="4842250"/>
              <a:ext cx="196000" cy="178475"/>
            </a:xfrm>
            <a:custGeom>
              <a:avLst/>
              <a:gdLst/>
              <a:ahLst/>
              <a:cxnLst/>
              <a:rect l="l" t="t" r="r" b="b"/>
              <a:pathLst>
                <a:path w="7840" h="7139" fill="none" extrusionOk="0">
                  <a:moveTo>
                    <a:pt x="0" y="0"/>
                  </a:moveTo>
                  <a:cubicBezTo>
                    <a:pt x="434" y="434"/>
                    <a:pt x="7839" y="7139"/>
                    <a:pt x="7839" y="7139"/>
                  </a:cubicBezTo>
                </a:path>
              </a:pathLst>
            </a:custGeom>
            <a:noFill/>
            <a:ln w="5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2"/>
            <p:cNvSpPr/>
            <p:nvPr/>
          </p:nvSpPr>
          <p:spPr>
            <a:xfrm>
              <a:off x="3480150" y="3518800"/>
              <a:ext cx="331925" cy="316475"/>
            </a:xfrm>
            <a:custGeom>
              <a:avLst/>
              <a:gdLst/>
              <a:ahLst/>
              <a:cxnLst/>
              <a:rect l="l" t="t" r="r" b="b"/>
              <a:pathLst>
                <a:path w="13277" h="12659" extrusionOk="0">
                  <a:moveTo>
                    <a:pt x="6088" y="0"/>
                  </a:moveTo>
                  <a:cubicBezTo>
                    <a:pt x="5661" y="0"/>
                    <a:pt x="5217" y="175"/>
                    <a:pt x="4904" y="467"/>
                  </a:cubicBezTo>
                  <a:cubicBezTo>
                    <a:pt x="4337" y="968"/>
                    <a:pt x="4137" y="1668"/>
                    <a:pt x="4137" y="2369"/>
                  </a:cubicBezTo>
                  <a:cubicBezTo>
                    <a:pt x="4115" y="2805"/>
                    <a:pt x="4193" y="3256"/>
                    <a:pt x="4297" y="3702"/>
                  </a:cubicBezTo>
                  <a:lnTo>
                    <a:pt x="4297" y="3702"/>
                  </a:lnTo>
                  <a:cubicBezTo>
                    <a:pt x="4247" y="3636"/>
                    <a:pt x="4183" y="3580"/>
                    <a:pt x="4104" y="3536"/>
                  </a:cubicBezTo>
                  <a:cubicBezTo>
                    <a:pt x="3770" y="3369"/>
                    <a:pt x="3403" y="3336"/>
                    <a:pt x="3003" y="3336"/>
                  </a:cubicBezTo>
                  <a:cubicBezTo>
                    <a:pt x="2803" y="3336"/>
                    <a:pt x="2594" y="3319"/>
                    <a:pt x="2386" y="3319"/>
                  </a:cubicBezTo>
                  <a:cubicBezTo>
                    <a:pt x="2177" y="3319"/>
                    <a:pt x="1969" y="3336"/>
                    <a:pt x="1769" y="3403"/>
                  </a:cubicBezTo>
                  <a:cubicBezTo>
                    <a:pt x="1335" y="3536"/>
                    <a:pt x="968" y="3836"/>
                    <a:pt x="901" y="4237"/>
                  </a:cubicBezTo>
                  <a:cubicBezTo>
                    <a:pt x="768" y="4737"/>
                    <a:pt x="1102" y="5237"/>
                    <a:pt x="1468" y="5638"/>
                  </a:cubicBezTo>
                  <a:cubicBezTo>
                    <a:pt x="2069" y="6238"/>
                    <a:pt x="2769" y="6672"/>
                    <a:pt x="3570" y="6972"/>
                  </a:cubicBezTo>
                  <a:cubicBezTo>
                    <a:pt x="2569" y="7039"/>
                    <a:pt x="1502" y="7372"/>
                    <a:pt x="835" y="8139"/>
                  </a:cubicBezTo>
                  <a:cubicBezTo>
                    <a:pt x="168" y="8873"/>
                    <a:pt x="1" y="10141"/>
                    <a:pt x="668" y="10875"/>
                  </a:cubicBezTo>
                  <a:cubicBezTo>
                    <a:pt x="1037" y="11264"/>
                    <a:pt x="1557" y="11439"/>
                    <a:pt x="2081" y="11439"/>
                  </a:cubicBezTo>
                  <a:cubicBezTo>
                    <a:pt x="2410" y="11439"/>
                    <a:pt x="2740" y="11370"/>
                    <a:pt x="3036" y="11242"/>
                  </a:cubicBezTo>
                  <a:cubicBezTo>
                    <a:pt x="3723" y="10955"/>
                    <a:pt x="4238" y="10399"/>
                    <a:pt x="4645" y="9804"/>
                  </a:cubicBezTo>
                  <a:lnTo>
                    <a:pt x="4645" y="9804"/>
                  </a:lnTo>
                  <a:cubicBezTo>
                    <a:pt x="4428" y="10216"/>
                    <a:pt x="4364" y="10695"/>
                    <a:pt x="4471" y="11175"/>
                  </a:cubicBezTo>
                  <a:cubicBezTo>
                    <a:pt x="4637" y="11742"/>
                    <a:pt x="5004" y="12242"/>
                    <a:pt x="5538" y="12509"/>
                  </a:cubicBezTo>
                  <a:cubicBezTo>
                    <a:pt x="5771" y="12606"/>
                    <a:pt x="6004" y="12658"/>
                    <a:pt x="6238" y="12658"/>
                  </a:cubicBezTo>
                  <a:cubicBezTo>
                    <a:pt x="6405" y="12658"/>
                    <a:pt x="6572" y="12632"/>
                    <a:pt x="6739" y="12576"/>
                  </a:cubicBezTo>
                  <a:cubicBezTo>
                    <a:pt x="7306" y="12376"/>
                    <a:pt x="7673" y="11675"/>
                    <a:pt x="7673" y="11042"/>
                  </a:cubicBezTo>
                  <a:cubicBezTo>
                    <a:pt x="7740" y="10408"/>
                    <a:pt x="7573" y="9874"/>
                    <a:pt x="7306" y="9307"/>
                  </a:cubicBezTo>
                  <a:lnTo>
                    <a:pt x="7306" y="9307"/>
                  </a:lnTo>
                  <a:cubicBezTo>
                    <a:pt x="8107" y="10041"/>
                    <a:pt x="9107" y="10508"/>
                    <a:pt x="10175" y="10641"/>
                  </a:cubicBezTo>
                  <a:cubicBezTo>
                    <a:pt x="10275" y="10648"/>
                    <a:pt x="10375" y="10652"/>
                    <a:pt x="10474" y="10652"/>
                  </a:cubicBezTo>
                  <a:cubicBezTo>
                    <a:pt x="10873" y="10652"/>
                    <a:pt x="11262" y="10588"/>
                    <a:pt x="11609" y="10374"/>
                  </a:cubicBezTo>
                  <a:cubicBezTo>
                    <a:pt x="12176" y="10007"/>
                    <a:pt x="12443" y="9207"/>
                    <a:pt x="12243" y="8540"/>
                  </a:cubicBezTo>
                  <a:cubicBezTo>
                    <a:pt x="12009" y="7873"/>
                    <a:pt x="11476" y="7339"/>
                    <a:pt x="10842" y="7039"/>
                  </a:cubicBezTo>
                  <a:cubicBezTo>
                    <a:pt x="10241" y="6738"/>
                    <a:pt x="9608" y="6738"/>
                    <a:pt x="8907" y="6738"/>
                  </a:cubicBezTo>
                  <a:cubicBezTo>
                    <a:pt x="9641" y="6738"/>
                    <a:pt x="10442" y="6738"/>
                    <a:pt x="11175" y="6538"/>
                  </a:cubicBezTo>
                  <a:cubicBezTo>
                    <a:pt x="11943" y="6338"/>
                    <a:pt x="12643" y="5871"/>
                    <a:pt x="12977" y="5171"/>
                  </a:cubicBezTo>
                  <a:cubicBezTo>
                    <a:pt x="13277" y="4437"/>
                    <a:pt x="13110" y="3536"/>
                    <a:pt x="12443" y="3136"/>
                  </a:cubicBezTo>
                  <a:cubicBezTo>
                    <a:pt x="12199" y="2978"/>
                    <a:pt x="11929" y="2917"/>
                    <a:pt x="11647" y="2917"/>
                  </a:cubicBezTo>
                  <a:cubicBezTo>
                    <a:pt x="11156" y="2917"/>
                    <a:pt x="10628" y="3100"/>
                    <a:pt x="10141" y="3269"/>
                  </a:cubicBezTo>
                  <a:cubicBezTo>
                    <a:pt x="9174" y="3670"/>
                    <a:pt x="8107" y="4103"/>
                    <a:pt x="7239" y="4604"/>
                  </a:cubicBezTo>
                  <a:cubicBezTo>
                    <a:pt x="7740" y="3603"/>
                    <a:pt x="7840" y="2402"/>
                    <a:pt x="7506" y="1335"/>
                  </a:cubicBezTo>
                  <a:cubicBezTo>
                    <a:pt x="7406" y="868"/>
                    <a:pt x="7173" y="467"/>
                    <a:pt x="6806" y="200"/>
                  </a:cubicBezTo>
                  <a:cubicBezTo>
                    <a:pt x="6593" y="63"/>
                    <a:pt x="6344" y="0"/>
                    <a:pt x="608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2"/>
            <p:cNvSpPr/>
            <p:nvPr/>
          </p:nvSpPr>
          <p:spPr>
            <a:xfrm>
              <a:off x="3365900" y="3427325"/>
              <a:ext cx="545425" cy="511425"/>
            </a:xfrm>
            <a:custGeom>
              <a:avLst/>
              <a:gdLst/>
              <a:ahLst/>
              <a:cxnLst/>
              <a:rect l="l" t="t" r="r" b="b"/>
              <a:pathLst>
                <a:path w="21817" h="20457" extrusionOk="0">
                  <a:moveTo>
                    <a:pt x="3821" y="0"/>
                  </a:moveTo>
                  <a:cubicBezTo>
                    <a:pt x="3114" y="0"/>
                    <a:pt x="2811" y="701"/>
                    <a:pt x="3337" y="1858"/>
                  </a:cubicBezTo>
                  <a:cubicBezTo>
                    <a:pt x="4571" y="4560"/>
                    <a:pt x="6472" y="7128"/>
                    <a:pt x="8507" y="9063"/>
                  </a:cubicBezTo>
                  <a:cubicBezTo>
                    <a:pt x="8373" y="9197"/>
                    <a:pt x="8240" y="9297"/>
                    <a:pt x="8173" y="9397"/>
                  </a:cubicBezTo>
                  <a:cubicBezTo>
                    <a:pt x="7027" y="9071"/>
                    <a:pt x="5844" y="8836"/>
                    <a:pt x="4727" y="8836"/>
                  </a:cubicBezTo>
                  <a:cubicBezTo>
                    <a:pt x="3212" y="8836"/>
                    <a:pt x="1819" y="9269"/>
                    <a:pt x="801" y="10498"/>
                  </a:cubicBezTo>
                  <a:cubicBezTo>
                    <a:pt x="1" y="11398"/>
                    <a:pt x="334" y="12666"/>
                    <a:pt x="1635" y="12866"/>
                  </a:cubicBezTo>
                  <a:cubicBezTo>
                    <a:pt x="2303" y="12984"/>
                    <a:pt x="2982" y="13040"/>
                    <a:pt x="3659" y="13040"/>
                  </a:cubicBezTo>
                  <a:cubicBezTo>
                    <a:pt x="5080" y="13040"/>
                    <a:pt x="6496" y="12795"/>
                    <a:pt x="7806" y="12366"/>
                  </a:cubicBezTo>
                  <a:cubicBezTo>
                    <a:pt x="7873" y="12499"/>
                    <a:pt x="7973" y="12566"/>
                    <a:pt x="8073" y="12666"/>
                  </a:cubicBezTo>
                  <a:cubicBezTo>
                    <a:pt x="6906" y="14200"/>
                    <a:pt x="6072" y="16202"/>
                    <a:pt x="6472" y="18870"/>
                  </a:cubicBezTo>
                  <a:cubicBezTo>
                    <a:pt x="6610" y="19814"/>
                    <a:pt x="7034" y="20456"/>
                    <a:pt x="7482" y="20456"/>
                  </a:cubicBezTo>
                  <a:cubicBezTo>
                    <a:pt x="7682" y="20456"/>
                    <a:pt x="7887" y="20327"/>
                    <a:pt x="8073" y="20038"/>
                  </a:cubicBezTo>
                  <a:cubicBezTo>
                    <a:pt x="9307" y="18303"/>
                    <a:pt x="10075" y="15835"/>
                    <a:pt x="10475" y="13233"/>
                  </a:cubicBezTo>
                  <a:cubicBezTo>
                    <a:pt x="10542" y="13233"/>
                    <a:pt x="10675" y="13199"/>
                    <a:pt x="10742" y="13199"/>
                  </a:cubicBezTo>
                  <a:cubicBezTo>
                    <a:pt x="10842" y="13199"/>
                    <a:pt x="10875" y="13166"/>
                    <a:pt x="10975" y="13166"/>
                  </a:cubicBezTo>
                  <a:cubicBezTo>
                    <a:pt x="11843" y="15835"/>
                    <a:pt x="13344" y="18303"/>
                    <a:pt x="15412" y="19904"/>
                  </a:cubicBezTo>
                  <a:cubicBezTo>
                    <a:pt x="15713" y="20133"/>
                    <a:pt x="16013" y="20236"/>
                    <a:pt x="16291" y="20236"/>
                  </a:cubicBezTo>
                  <a:cubicBezTo>
                    <a:pt x="17027" y="20236"/>
                    <a:pt x="17617" y="19511"/>
                    <a:pt x="17713" y="18470"/>
                  </a:cubicBezTo>
                  <a:cubicBezTo>
                    <a:pt x="17980" y="15134"/>
                    <a:pt x="15812" y="13033"/>
                    <a:pt x="13310" y="11565"/>
                  </a:cubicBezTo>
                  <a:cubicBezTo>
                    <a:pt x="13377" y="11498"/>
                    <a:pt x="13410" y="11365"/>
                    <a:pt x="13510" y="11298"/>
                  </a:cubicBezTo>
                  <a:cubicBezTo>
                    <a:pt x="14431" y="11405"/>
                    <a:pt x="15373" y="11464"/>
                    <a:pt x="16315" y="11464"/>
                  </a:cubicBezTo>
                  <a:cubicBezTo>
                    <a:pt x="17728" y="11464"/>
                    <a:pt x="19141" y="11331"/>
                    <a:pt x="20482" y="11031"/>
                  </a:cubicBezTo>
                  <a:cubicBezTo>
                    <a:pt x="21816" y="10831"/>
                    <a:pt x="21816" y="9997"/>
                    <a:pt x="20816" y="9463"/>
                  </a:cubicBezTo>
                  <a:cubicBezTo>
                    <a:pt x="19833" y="8942"/>
                    <a:pt x="18745" y="8738"/>
                    <a:pt x="17629" y="8738"/>
                  </a:cubicBezTo>
                  <a:cubicBezTo>
                    <a:pt x="16319" y="8738"/>
                    <a:pt x="14971" y="9019"/>
                    <a:pt x="13711" y="9397"/>
                  </a:cubicBezTo>
                  <a:cubicBezTo>
                    <a:pt x="13644" y="9230"/>
                    <a:pt x="13544" y="9130"/>
                    <a:pt x="13410" y="8930"/>
                  </a:cubicBezTo>
                  <a:cubicBezTo>
                    <a:pt x="15412" y="7228"/>
                    <a:pt x="17146" y="5027"/>
                    <a:pt x="18147" y="2525"/>
                  </a:cubicBezTo>
                  <a:cubicBezTo>
                    <a:pt x="18636" y="1317"/>
                    <a:pt x="17984" y="456"/>
                    <a:pt x="16939" y="456"/>
                  </a:cubicBezTo>
                  <a:cubicBezTo>
                    <a:pt x="16773" y="456"/>
                    <a:pt x="16596" y="478"/>
                    <a:pt x="16413" y="524"/>
                  </a:cubicBezTo>
                  <a:cubicBezTo>
                    <a:pt x="13144" y="1358"/>
                    <a:pt x="11642" y="4760"/>
                    <a:pt x="10742" y="8096"/>
                  </a:cubicBezTo>
                  <a:cubicBezTo>
                    <a:pt x="10675" y="8096"/>
                    <a:pt x="10542" y="8162"/>
                    <a:pt x="10475" y="8162"/>
                  </a:cubicBezTo>
                  <a:cubicBezTo>
                    <a:pt x="10342" y="8196"/>
                    <a:pt x="10241" y="8196"/>
                    <a:pt x="10141" y="8229"/>
                  </a:cubicBezTo>
                  <a:cubicBezTo>
                    <a:pt x="8974" y="4893"/>
                    <a:pt x="7239" y="1391"/>
                    <a:pt x="4471" y="157"/>
                  </a:cubicBezTo>
                  <a:cubicBezTo>
                    <a:pt x="4230" y="51"/>
                    <a:pt x="4011" y="0"/>
                    <a:pt x="382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2"/>
            <p:cNvSpPr/>
            <p:nvPr/>
          </p:nvSpPr>
          <p:spPr>
            <a:xfrm>
              <a:off x="3586075" y="3659350"/>
              <a:ext cx="91750" cy="73275"/>
            </a:xfrm>
            <a:custGeom>
              <a:avLst/>
              <a:gdLst/>
              <a:ahLst/>
              <a:cxnLst/>
              <a:rect l="l" t="t" r="r" b="b"/>
              <a:pathLst>
                <a:path w="3670" h="2931" extrusionOk="0">
                  <a:moveTo>
                    <a:pt x="2209" y="0"/>
                  </a:moveTo>
                  <a:cubicBezTo>
                    <a:pt x="2058" y="0"/>
                    <a:pt x="1898" y="16"/>
                    <a:pt x="1735" y="49"/>
                  </a:cubicBezTo>
                  <a:cubicBezTo>
                    <a:pt x="734" y="249"/>
                    <a:pt x="0" y="1050"/>
                    <a:pt x="33" y="1850"/>
                  </a:cubicBezTo>
                  <a:cubicBezTo>
                    <a:pt x="62" y="2497"/>
                    <a:pt x="659" y="2931"/>
                    <a:pt x="1446" y="2931"/>
                  </a:cubicBezTo>
                  <a:cubicBezTo>
                    <a:pt x="1592" y="2931"/>
                    <a:pt x="1745" y="2916"/>
                    <a:pt x="1901" y="2884"/>
                  </a:cubicBezTo>
                  <a:cubicBezTo>
                    <a:pt x="2902" y="2684"/>
                    <a:pt x="3669" y="1884"/>
                    <a:pt x="3603" y="1083"/>
                  </a:cubicBezTo>
                  <a:cubicBezTo>
                    <a:pt x="3575" y="413"/>
                    <a:pt x="2987" y="0"/>
                    <a:pt x="220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2"/>
            <p:cNvSpPr/>
            <p:nvPr/>
          </p:nvSpPr>
          <p:spPr>
            <a:xfrm>
              <a:off x="3952150" y="3200075"/>
              <a:ext cx="302750" cy="348775"/>
            </a:xfrm>
            <a:custGeom>
              <a:avLst/>
              <a:gdLst/>
              <a:ahLst/>
              <a:cxnLst/>
              <a:rect l="l" t="t" r="r" b="b"/>
              <a:pathLst>
                <a:path w="12110" h="13951" extrusionOk="0">
                  <a:moveTo>
                    <a:pt x="7459" y="0"/>
                  </a:moveTo>
                  <a:cubicBezTo>
                    <a:pt x="7318" y="0"/>
                    <a:pt x="7177" y="23"/>
                    <a:pt x="7039" y="74"/>
                  </a:cubicBezTo>
                  <a:cubicBezTo>
                    <a:pt x="6272" y="307"/>
                    <a:pt x="5905" y="1141"/>
                    <a:pt x="5638" y="1908"/>
                  </a:cubicBezTo>
                  <a:cubicBezTo>
                    <a:pt x="5371" y="2842"/>
                    <a:pt x="5038" y="4010"/>
                    <a:pt x="4804" y="4977"/>
                  </a:cubicBezTo>
                  <a:cubicBezTo>
                    <a:pt x="4337" y="3943"/>
                    <a:pt x="3503" y="3109"/>
                    <a:pt x="2469" y="2642"/>
                  </a:cubicBezTo>
                  <a:cubicBezTo>
                    <a:pt x="2183" y="2523"/>
                    <a:pt x="1846" y="2421"/>
                    <a:pt x="1519" y="2421"/>
                  </a:cubicBezTo>
                  <a:cubicBezTo>
                    <a:pt x="1388" y="2421"/>
                    <a:pt x="1259" y="2437"/>
                    <a:pt x="1135" y="2475"/>
                  </a:cubicBezTo>
                  <a:cubicBezTo>
                    <a:pt x="435" y="2675"/>
                    <a:pt x="1" y="3409"/>
                    <a:pt x="68" y="4110"/>
                  </a:cubicBezTo>
                  <a:cubicBezTo>
                    <a:pt x="101" y="4810"/>
                    <a:pt x="468" y="5444"/>
                    <a:pt x="1002" y="5911"/>
                  </a:cubicBezTo>
                  <a:cubicBezTo>
                    <a:pt x="1369" y="6192"/>
                    <a:pt x="1764" y="6444"/>
                    <a:pt x="2159" y="6660"/>
                  </a:cubicBezTo>
                  <a:lnTo>
                    <a:pt x="2159" y="6660"/>
                  </a:lnTo>
                  <a:cubicBezTo>
                    <a:pt x="2099" y="6648"/>
                    <a:pt x="2040" y="6641"/>
                    <a:pt x="1981" y="6641"/>
                  </a:cubicBezTo>
                  <a:cubicBezTo>
                    <a:pt x="1954" y="6641"/>
                    <a:pt x="1928" y="6642"/>
                    <a:pt x="1902" y="6645"/>
                  </a:cubicBezTo>
                  <a:cubicBezTo>
                    <a:pt x="1569" y="6812"/>
                    <a:pt x="1302" y="7112"/>
                    <a:pt x="1068" y="7345"/>
                  </a:cubicBezTo>
                  <a:cubicBezTo>
                    <a:pt x="768" y="7646"/>
                    <a:pt x="468" y="7979"/>
                    <a:pt x="301" y="8346"/>
                  </a:cubicBezTo>
                  <a:cubicBezTo>
                    <a:pt x="201" y="8746"/>
                    <a:pt x="134" y="9180"/>
                    <a:pt x="401" y="9514"/>
                  </a:cubicBezTo>
                  <a:cubicBezTo>
                    <a:pt x="659" y="9886"/>
                    <a:pt x="1139" y="9988"/>
                    <a:pt x="1587" y="9988"/>
                  </a:cubicBezTo>
                  <a:cubicBezTo>
                    <a:pt x="1660" y="9988"/>
                    <a:pt x="1732" y="9985"/>
                    <a:pt x="1802" y="9981"/>
                  </a:cubicBezTo>
                  <a:cubicBezTo>
                    <a:pt x="2636" y="9914"/>
                    <a:pt x="3470" y="9647"/>
                    <a:pt x="4204" y="9247"/>
                  </a:cubicBezTo>
                  <a:lnTo>
                    <a:pt x="4204" y="9247"/>
                  </a:lnTo>
                  <a:cubicBezTo>
                    <a:pt x="3603" y="10014"/>
                    <a:pt x="3203" y="11015"/>
                    <a:pt x="3303" y="12015"/>
                  </a:cubicBezTo>
                  <a:cubicBezTo>
                    <a:pt x="3434" y="12999"/>
                    <a:pt x="4275" y="13951"/>
                    <a:pt x="5254" y="13951"/>
                  </a:cubicBezTo>
                  <a:cubicBezTo>
                    <a:pt x="5271" y="13951"/>
                    <a:pt x="5288" y="13951"/>
                    <a:pt x="5305" y="13950"/>
                  </a:cubicBezTo>
                  <a:cubicBezTo>
                    <a:pt x="6139" y="13950"/>
                    <a:pt x="6872" y="13250"/>
                    <a:pt x="7106" y="12416"/>
                  </a:cubicBezTo>
                  <a:cubicBezTo>
                    <a:pt x="7343" y="11706"/>
                    <a:pt x="7238" y="10891"/>
                    <a:pt x="7026" y="10181"/>
                  </a:cubicBezTo>
                  <a:lnTo>
                    <a:pt x="7026" y="10181"/>
                  </a:lnTo>
                  <a:cubicBezTo>
                    <a:pt x="7200" y="10619"/>
                    <a:pt x="7529" y="11026"/>
                    <a:pt x="7973" y="11248"/>
                  </a:cubicBezTo>
                  <a:cubicBezTo>
                    <a:pt x="8277" y="11373"/>
                    <a:pt x="8590" y="11441"/>
                    <a:pt x="8903" y="11441"/>
                  </a:cubicBezTo>
                  <a:cubicBezTo>
                    <a:pt x="9174" y="11441"/>
                    <a:pt x="9444" y="11390"/>
                    <a:pt x="9708" y="11282"/>
                  </a:cubicBezTo>
                  <a:cubicBezTo>
                    <a:pt x="10075" y="11148"/>
                    <a:pt x="10408" y="10848"/>
                    <a:pt x="10542" y="10481"/>
                  </a:cubicBezTo>
                  <a:cubicBezTo>
                    <a:pt x="10775" y="9847"/>
                    <a:pt x="10442" y="9147"/>
                    <a:pt x="9975" y="8746"/>
                  </a:cubicBezTo>
                  <a:cubicBezTo>
                    <a:pt x="9541" y="8313"/>
                    <a:pt x="9041" y="8113"/>
                    <a:pt x="8407" y="7912"/>
                  </a:cubicBezTo>
                  <a:cubicBezTo>
                    <a:pt x="9441" y="7812"/>
                    <a:pt x="10475" y="7345"/>
                    <a:pt x="11276" y="6612"/>
                  </a:cubicBezTo>
                  <a:cubicBezTo>
                    <a:pt x="11643" y="6278"/>
                    <a:pt x="11943" y="5911"/>
                    <a:pt x="12043" y="5411"/>
                  </a:cubicBezTo>
                  <a:cubicBezTo>
                    <a:pt x="12110" y="4744"/>
                    <a:pt x="11643" y="4010"/>
                    <a:pt x="11042" y="3743"/>
                  </a:cubicBezTo>
                  <a:cubicBezTo>
                    <a:pt x="10760" y="3609"/>
                    <a:pt x="10451" y="3548"/>
                    <a:pt x="10143" y="3548"/>
                  </a:cubicBezTo>
                  <a:cubicBezTo>
                    <a:pt x="9758" y="3548"/>
                    <a:pt x="9374" y="3643"/>
                    <a:pt x="9041" y="3810"/>
                  </a:cubicBezTo>
                  <a:cubicBezTo>
                    <a:pt x="8618" y="3988"/>
                    <a:pt x="8284" y="4270"/>
                    <a:pt x="7979" y="4597"/>
                  </a:cubicBezTo>
                  <a:lnTo>
                    <a:pt x="7979" y="4597"/>
                  </a:lnTo>
                  <a:cubicBezTo>
                    <a:pt x="8322" y="4179"/>
                    <a:pt x="8639" y="3736"/>
                    <a:pt x="8874" y="3242"/>
                  </a:cubicBezTo>
                  <a:cubicBezTo>
                    <a:pt x="9141" y="2542"/>
                    <a:pt x="9274" y="1708"/>
                    <a:pt x="8941" y="974"/>
                  </a:cubicBezTo>
                  <a:cubicBezTo>
                    <a:pt x="8670" y="432"/>
                    <a:pt x="8069" y="0"/>
                    <a:pt x="745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2"/>
            <p:cNvSpPr/>
            <p:nvPr/>
          </p:nvSpPr>
          <p:spPr>
            <a:xfrm>
              <a:off x="3769525" y="3087425"/>
              <a:ext cx="617975" cy="523525"/>
            </a:xfrm>
            <a:custGeom>
              <a:avLst/>
              <a:gdLst/>
              <a:ahLst/>
              <a:cxnLst/>
              <a:rect l="l" t="t" r="r" b="b"/>
              <a:pathLst>
                <a:path w="24719" h="20941" extrusionOk="0">
                  <a:moveTo>
                    <a:pt x="10525" y="1"/>
                  </a:moveTo>
                  <a:cubicBezTo>
                    <a:pt x="10024" y="1"/>
                    <a:pt x="9532" y="344"/>
                    <a:pt x="9207" y="977"/>
                  </a:cubicBezTo>
                  <a:cubicBezTo>
                    <a:pt x="7706" y="4046"/>
                    <a:pt x="9341" y="7415"/>
                    <a:pt x="11275" y="10217"/>
                  </a:cubicBezTo>
                  <a:cubicBezTo>
                    <a:pt x="11242" y="10284"/>
                    <a:pt x="11209" y="10384"/>
                    <a:pt x="11109" y="10450"/>
                  </a:cubicBezTo>
                  <a:cubicBezTo>
                    <a:pt x="11075" y="10550"/>
                    <a:pt x="11042" y="10651"/>
                    <a:pt x="10942" y="10751"/>
                  </a:cubicBezTo>
                  <a:cubicBezTo>
                    <a:pt x="8770" y="9908"/>
                    <a:pt x="6362" y="9184"/>
                    <a:pt x="4179" y="9184"/>
                  </a:cubicBezTo>
                  <a:cubicBezTo>
                    <a:pt x="3076" y="9184"/>
                    <a:pt x="2031" y="9369"/>
                    <a:pt x="1101" y="9817"/>
                  </a:cubicBezTo>
                  <a:cubicBezTo>
                    <a:pt x="1" y="10384"/>
                    <a:pt x="167" y="11384"/>
                    <a:pt x="1702" y="11785"/>
                  </a:cubicBezTo>
                  <a:cubicBezTo>
                    <a:pt x="3835" y="12380"/>
                    <a:pt x="6115" y="12643"/>
                    <a:pt x="8309" y="12643"/>
                  </a:cubicBezTo>
                  <a:cubicBezTo>
                    <a:pt x="9067" y="12643"/>
                    <a:pt x="9814" y="12612"/>
                    <a:pt x="10542" y="12552"/>
                  </a:cubicBezTo>
                  <a:cubicBezTo>
                    <a:pt x="10542" y="12719"/>
                    <a:pt x="10542" y="12885"/>
                    <a:pt x="10575" y="13052"/>
                  </a:cubicBezTo>
                  <a:cubicBezTo>
                    <a:pt x="8207" y="14587"/>
                    <a:pt x="6172" y="16621"/>
                    <a:pt x="6605" y="19390"/>
                  </a:cubicBezTo>
                  <a:cubicBezTo>
                    <a:pt x="6761" y="20191"/>
                    <a:pt x="7302" y="20695"/>
                    <a:pt x="7962" y="20695"/>
                  </a:cubicBezTo>
                  <a:cubicBezTo>
                    <a:pt x="8292" y="20695"/>
                    <a:pt x="8651" y="20569"/>
                    <a:pt x="9007" y="20291"/>
                  </a:cubicBezTo>
                  <a:cubicBezTo>
                    <a:pt x="10608" y="18923"/>
                    <a:pt x="11842" y="17155"/>
                    <a:pt x="12610" y="15254"/>
                  </a:cubicBezTo>
                  <a:cubicBezTo>
                    <a:pt x="12743" y="15254"/>
                    <a:pt x="12877" y="15254"/>
                    <a:pt x="13043" y="15187"/>
                  </a:cubicBezTo>
                  <a:cubicBezTo>
                    <a:pt x="13444" y="17088"/>
                    <a:pt x="14444" y="19023"/>
                    <a:pt x="16713" y="20458"/>
                  </a:cubicBezTo>
                  <a:cubicBezTo>
                    <a:pt x="17199" y="20777"/>
                    <a:pt x="17662" y="20940"/>
                    <a:pt x="18015" y="20940"/>
                  </a:cubicBezTo>
                  <a:cubicBezTo>
                    <a:pt x="18510" y="20940"/>
                    <a:pt x="18789" y="20619"/>
                    <a:pt x="18614" y="19957"/>
                  </a:cubicBezTo>
                  <a:cubicBezTo>
                    <a:pt x="18080" y="17922"/>
                    <a:pt x="16746" y="15721"/>
                    <a:pt x="15011" y="13753"/>
                  </a:cubicBezTo>
                  <a:cubicBezTo>
                    <a:pt x="15045" y="13653"/>
                    <a:pt x="15111" y="13586"/>
                    <a:pt x="15178" y="13486"/>
                  </a:cubicBezTo>
                  <a:cubicBezTo>
                    <a:pt x="15212" y="13453"/>
                    <a:pt x="15212" y="13352"/>
                    <a:pt x="15245" y="13319"/>
                  </a:cubicBezTo>
                  <a:cubicBezTo>
                    <a:pt x="17100" y="14104"/>
                    <a:pt x="19091" y="14533"/>
                    <a:pt x="21012" y="14533"/>
                  </a:cubicBezTo>
                  <a:cubicBezTo>
                    <a:pt x="21785" y="14533"/>
                    <a:pt x="22547" y="14463"/>
                    <a:pt x="23284" y="14320"/>
                  </a:cubicBezTo>
                  <a:cubicBezTo>
                    <a:pt x="24618" y="14053"/>
                    <a:pt x="24718" y="12652"/>
                    <a:pt x="23684" y="11618"/>
                  </a:cubicBezTo>
                  <a:cubicBezTo>
                    <a:pt x="22330" y="10282"/>
                    <a:pt x="20785" y="9806"/>
                    <a:pt x="19210" y="9806"/>
                  </a:cubicBezTo>
                  <a:cubicBezTo>
                    <a:pt x="17992" y="9806"/>
                    <a:pt x="16757" y="10091"/>
                    <a:pt x="15578" y="10484"/>
                  </a:cubicBezTo>
                  <a:cubicBezTo>
                    <a:pt x="15545" y="10384"/>
                    <a:pt x="15512" y="10250"/>
                    <a:pt x="15445" y="10150"/>
                  </a:cubicBezTo>
                  <a:cubicBezTo>
                    <a:pt x="17213" y="8616"/>
                    <a:pt x="18747" y="6681"/>
                    <a:pt x="19781" y="4646"/>
                  </a:cubicBezTo>
                  <a:cubicBezTo>
                    <a:pt x="20298" y="3819"/>
                    <a:pt x="20054" y="3312"/>
                    <a:pt x="19422" y="3312"/>
                  </a:cubicBezTo>
                  <a:cubicBezTo>
                    <a:pt x="19238" y="3312"/>
                    <a:pt x="19021" y="3355"/>
                    <a:pt x="18781" y="3445"/>
                  </a:cubicBezTo>
                  <a:cubicBezTo>
                    <a:pt x="16546" y="4379"/>
                    <a:pt x="15111" y="6581"/>
                    <a:pt x="14144" y="8816"/>
                  </a:cubicBezTo>
                  <a:cubicBezTo>
                    <a:pt x="14011" y="8783"/>
                    <a:pt x="13811" y="8749"/>
                    <a:pt x="13677" y="8749"/>
                  </a:cubicBezTo>
                  <a:cubicBezTo>
                    <a:pt x="13677" y="6114"/>
                    <a:pt x="13077" y="3379"/>
                    <a:pt x="11842" y="977"/>
                  </a:cubicBezTo>
                  <a:cubicBezTo>
                    <a:pt x="11485" y="311"/>
                    <a:pt x="11001" y="1"/>
                    <a:pt x="1052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2"/>
            <p:cNvSpPr/>
            <p:nvPr/>
          </p:nvSpPr>
          <p:spPr>
            <a:xfrm>
              <a:off x="4058900" y="3342550"/>
              <a:ext cx="81750" cy="90650"/>
            </a:xfrm>
            <a:custGeom>
              <a:avLst/>
              <a:gdLst/>
              <a:ahLst/>
              <a:cxnLst/>
              <a:rect l="l" t="t" r="r" b="b"/>
              <a:pathLst>
                <a:path w="3270" h="3626" extrusionOk="0">
                  <a:moveTo>
                    <a:pt x="1863" y="1"/>
                  </a:moveTo>
                  <a:cubicBezTo>
                    <a:pt x="1356" y="1"/>
                    <a:pt x="824" y="345"/>
                    <a:pt x="501" y="946"/>
                  </a:cubicBezTo>
                  <a:cubicBezTo>
                    <a:pt x="1" y="1847"/>
                    <a:pt x="134" y="2947"/>
                    <a:pt x="768" y="3414"/>
                  </a:cubicBezTo>
                  <a:cubicBezTo>
                    <a:pt x="952" y="3558"/>
                    <a:pt x="1165" y="3626"/>
                    <a:pt x="1386" y="3626"/>
                  </a:cubicBezTo>
                  <a:cubicBezTo>
                    <a:pt x="1884" y="3626"/>
                    <a:pt x="2423" y="3281"/>
                    <a:pt x="2769" y="2680"/>
                  </a:cubicBezTo>
                  <a:cubicBezTo>
                    <a:pt x="3270" y="1780"/>
                    <a:pt x="3136" y="679"/>
                    <a:pt x="2502" y="212"/>
                  </a:cubicBezTo>
                  <a:cubicBezTo>
                    <a:pt x="2308" y="68"/>
                    <a:pt x="2088" y="1"/>
                    <a:pt x="186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2"/>
            <p:cNvSpPr/>
            <p:nvPr/>
          </p:nvSpPr>
          <p:spPr>
            <a:xfrm>
              <a:off x="3316700" y="3983950"/>
              <a:ext cx="207675" cy="209300"/>
            </a:xfrm>
            <a:custGeom>
              <a:avLst/>
              <a:gdLst/>
              <a:ahLst/>
              <a:cxnLst/>
              <a:rect l="l" t="t" r="r" b="b"/>
              <a:pathLst>
                <a:path w="8307" h="8372" extrusionOk="0">
                  <a:moveTo>
                    <a:pt x="3032" y="1"/>
                  </a:moveTo>
                  <a:cubicBezTo>
                    <a:pt x="2696" y="1"/>
                    <a:pt x="2360" y="200"/>
                    <a:pt x="2136" y="475"/>
                  </a:cubicBezTo>
                  <a:cubicBezTo>
                    <a:pt x="1835" y="875"/>
                    <a:pt x="1802" y="1409"/>
                    <a:pt x="1869" y="1876"/>
                  </a:cubicBezTo>
                  <a:cubicBezTo>
                    <a:pt x="1938" y="2176"/>
                    <a:pt x="2056" y="2493"/>
                    <a:pt x="2188" y="2804"/>
                  </a:cubicBezTo>
                  <a:lnTo>
                    <a:pt x="2188" y="2804"/>
                  </a:lnTo>
                  <a:cubicBezTo>
                    <a:pt x="2138" y="2736"/>
                    <a:pt x="2077" y="2680"/>
                    <a:pt x="2002" y="2643"/>
                  </a:cubicBezTo>
                  <a:cubicBezTo>
                    <a:pt x="1889" y="2615"/>
                    <a:pt x="1783" y="2604"/>
                    <a:pt x="1677" y="2604"/>
                  </a:cubicBezTo>
                  <a:cubicBezTo>
                    <a:pt x="1532" y="2604"/>
                    <a:pt x="1389" y="2624"/>
                    <a:pt x="1235" y="2643"/>
                  </a:cubicBezTo>
                  <a:cubicBezTo>
                    <a:pt x="1001" y="2710"/>
                    <a:pt x="701" y="2743"/>
                    <a:pt x="468" y="2876"/>
                  </a:cubicBezTo>
                  <a:cubicBezTo>
                    <a:pt x="201" y="2976"/>
                    <a:pt x="1" y="3243"/>
                    <a:pt x="1" y="3543"/>
                  </a:cubicBezTo>
                  <a:cubicBezTo>
                    <a:pt x="1" y="3877"/>
                    <a:pt x="301" y="4144"/>
                    <a:pt x="568" y="4377"/>
                  </a:cubicBezTo>
                  <a:cubicBezTo>
                    <a:pt x="1035" y="4644"/>
                    <a:pt x="1635" y="4878"/>
                    <a:pt x="2169" y="4944"/>
                  </a:cubicBezTo>
                  <a:cubicBezTo>
                    <a:pt x="1502" y="5111"/>
                    <a:pt x="835" y="5478"/>
                    <a:pt x="501" y="6079"/>
                  </a:cubicBezTo>
                  <a:cubicBezTo>
                    <a:pt x="134" y="6646"/>
                    <a:pt x="201" y="7480"/>
                    <a:pt x="735" y="7913"/>
                  </a:cubicBezTo>
                  <a:cubicBezTo>
                    <a:pt x="934" y="8056"/>
                    <a:pt x="1176" y="8119"/>
                    <a:pt x="1424" y="8119"/>
                  </a:cubicBezTo>
                  <a:cubicBezTo>
                    <a:pt x="1757" y="8119"/>
                    <a:pt x="2101" y="8004"/>
                    <a:pt x="2369" y="7813"/>
                  </a:cubicBezTo>
                  <a:cubicBezTo>
                    <a:pt x="2796" y="7508"/>
                    <a:pt x="3084" y="7035"/>
                    <a:pt x="3283" y="6548"/>
                  </a:cubicBezTo>
                  <a:lnTo>
                    <a:pt x="3283" y="6548"/>
                  </a:lnTo>
                  <a:cubicBezTo>
                    <a:pt x="3172" y="6883"/>
                    <a:pt x="3190" y="7257"/>
                    <a:pt x="3336" y="7580"/>
                  </a:cubicBezTo>
                  <a:cubicBezTo>
                    <a:pt x="3503" y="7947"/>
                    <a:pt x="3837" y="8247"/>
                    <a:pt x="4204" y="8314"/>
                  </a:cubicBezTo>
                  <a:cubicBezTo>
                    <a:pt x="4322" y="8353"/>
                    <a:pt x="4430" y="8372"/>
                    <a:pt x="4534" y="8372"/>
                  </a:cubicBezTo>
                  <a:cubicBezTo>
                    <a:pt x="4693" y="8372"/>
                    <a:pt x="4843" y="8328"/>
                    <a:pt x="5004" y="8247"/>
                  </a:cubicBezTo>
                  <a:cubicBezTo>
                    <a:pt x="5371" y="7980"/>
                    <a:pt x="5505" y="7480"/>
                    <a:pt x="5405" y="7079"/>
                  </a:cubicBezTo>
                  <a:cubicBezTo>
                    <a:pt x="5338" y="6646"/>
                    <a:pt x="5171" y="6312"/>
                    <a:pt x="4904" y="5945"/>
                  </a:cubicBezTo>
                  <a:lnTo>
                    <a:pt x="4904" y="5945"/>
                  </a:lnTo>
                  <a:cubicBezTo>
                    <a:pt x="5438" y="6254"/>
                    <a:pt x="6067" y="6469"/>
                    <a:pt x="6671" y="6469"/>
                  </a:cubicBezTo>
                  <a:cubicBezTo>
                    <a:pt x="6784" y="6469"/>
                    <a:pt x="6895" y="6461"/>
                    <a:pt x="7006" y="6446"/>
                  </a:cubicBezTo>
                  <a:cubicBezTo>
                    <a:pt x="7339" y="6446"/>
                    <a:pt x="7673" y="6312"/>
                    <a:pt x="7906" y="6112"/>
                  </a:cubicBezTo>
                  <a:cubicBezTo>
                    <a:pt x="8240" y="5812"/>
                    <a:pt x="8307" y="5245"/>
                    <a:pt x="8073" y="4811"/>
                  </a:cubicBezTo>
                  <a:cubicBezTo>
                    <a:pt x="7840" y="4411"/>
                    <a:pt x="7406" y="4144"/>
                    <a:pt x="6972" y="4044"/>
                  </a:cubicBezTo>
                  <a:cubicBezTo>
                    <a:pt x="6830" y="4013"/>
                    <a:pt x="6692" y="4001"/>
                    <a:pt x="6555" y="4001"/>
                  </a:cubicBezTo>
                  <a:cubicBezTo>
                    <a:pt x="6242" y="4001"/>
                    <a:pt x="5940" y="4064"/>
                    <a:pt x="5638" y="4111"/>
                  </a:cubicBezTo>
                  <a:cubicBezTo>
                    <a:pt x="6138" y="3977"/>
                    <a:pt x="6672" y="3910"/>
                    <a:pt x="7139" y="3644"/>
                  </a:cubicBezTo>
                  <a:cubicBezTo>
                    <a:pt x="7573" y="3410"/>
                    <a:pt x="8006" y="2976"/>
                    <a:pt x="8140" y="2476"/>
                  </a:cubicBezTo>
                  <a:cubicBezTo>
                    <a:pt x="8273" y="1976"/>
                    <a:pt x="8006" y="1375"/>
                    <a:pt x="7506" y="1208"/>
                  </a:cubicBezTo>
                  <a:cubicBezTo>
                    <a:pt x="7399" y="1173"/>
                    <a:pt x="7291" y="1157"/>
                    <a:pt x="7182" y="1157"/>
                  </a:cubicBezTo>
                  <a:cubicBezTo>
                    <a:pt x="6781" y="1157"/>
                    <a:pt x="6372" y="1373"/>
                    <a:pt x="6005" y="1609"/>
                  </a:cubicBezTo>
                  <a:cubicBezTo>
                    <a:pt x="5438" y="1976"/>
                    <a:pt x="4737" y="2443"/>
                    <a:pt x="4270" y="2910"/>
                  </a:cubicBezTo>
                  <a:cubicBezTo>
                    <a:pt x="4471" y="2209"/>
                    <a:pt x="4371" y="1375"/>
                    <a:pt x="4004" y="708"/>
                  </a:cubicBezTo>
                  <a:cubicBezTo>
                    <a:pt x="3870" y="441"/>
                    <a:pt x="3670" y="208"/>
                    <a:pt x="3370" y="74"/>
                  </a:cubicBezTo>
                  <a:cubicBezTo>
                    <a:pt x="3260" y="24"/>
                    <a:pt x="3146" y="1"/>
                    <a:pt x="303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2"/>
            <p:cNvSpPr/>
            <p:nvPr/>
          </p:nvSpPr>
          <p:spPr>
            <a:xfrm>
              <a:off x="3238525" y="3909675"/>
              <a:ext cx="358400" cy="366375"/>
            </a:xfrm>
            <a:custGeom>
              <a:avLst/>
              <a:gdLst/>
              <a:ahLst/>
              <a:cxnLst/>
              <a:rect l="l" t="t" r="r" b="b"/>
              <a:pathLst>
                <a:path w="14336" h="14655" extrusionOk="0">
                  <a:moveTo>
                    <a:pt x="10029" y="1"/>
                  </a:moveTo>
                  <a:cubicBezTo>
                    <a:pt x="9844" y="1"/>
                    <a:pt x="9641" y="47"/>
                    <a:pt x="9432" y="143"/>
                  </a:cubicBezTo>
                  <a:cubicBezTo>
                    <a:pt x="7331" y="1144"/>
                    <a:pt x="6797" y="3612"/>
                    <a:pt x="6664" y="5947"/>
                  </a:cubicBezTo>
                  <a:cubicBezTo>
                    <a:pt x="6630" y="5981"/>
                    <a:pt x="6564" y="5981"/>
                    <a:pt x="6497" y="6047"/>
                  </a:cubicBezTo>
                  <a:cubicBezTo>
                    <a:pt x="6430" y="6081"/>
                    <a:pt x="6397" y="6081"/>
                    <a:pt x="6297" y="6114"/>
                  </a:cubicBezTo>
                  <a:cubicBezTo>
                    <a:pt x="5062" y="4079"/>
                    <a:pt x="3461" y="1945"/>
                    <a:pt x="1427" y="1544"/>
                  </a:cubicBezTo>
                  <a:cubicBezTo>
                    <a:pt x="1328" y="1525"/>
                    <a:pt x="1237" y="1515"/>
                    <a:pt x="1154" y="1515"/>
                  </a:cubicBezTo>
                  <a:cubicBezTo>
                    <a:pt x="528" y="1515"/>
                    <a:pt x="338" y="2047"/>
                    <a:pt x="926" y="2812"/>
                  </a:cubicBezTo>
                  <a:cubicBezTo>
                    <a:pt x="2127" y="4446"/>
                    <a:pt x="3728" y="5881"/>
                    <a:pt x="5329" y="6948"/>
                  </a:cubicBezTo>
                  <a:cubicBezTo>
                    <a:pt x="5263" y="7048"/>
                    <a:pt x="5229" y="7115"/>
                    <a:pt x="5163" y="7248"/>
                  </a:cubicBezTo>
                  <a:cubicBezTo>
                    <a:pt x="4836" y="7220"/>
                    <a:pt x="4508" y="7203"/>
                    <a:pt x="4184" y="7203"/>
                  </a:cubicBezTo>
                  <a:cubicBezTo>
                    <a:pt x="2618" y="7203"/>
                    <a:pt x="1144" y="7595"/>
                    <a:pt x="426" y="8950"/>
                  </a:cubicBezTo>
                  <a:cubicBezTo>
                    <a:pt x="1" y="9636"/>
                    <a:pt x="377" y="10418"/>
                    <a:pt x="1239" y="10418"/>
                  </a:cubicBezTo>
                  <a:cubicBezTo>
                    <a:pt x="1257" y="10418"/>
                    <a:pt x="1275" y="10418"/>
                    <a:pt x="1293" y="10417"/>
                  </a:cubicBezTo>
                  <a:cubicBezTo>
                    <a:pt x="2761" y="10384"/>
                    <a:pt x="4128" y="9950"/>
                    <a:pt x="5329" y="9250"/>
                  </a:cubicBezTo>
                  <a:cubicBezTo>
                    <a:pt x="5429" y="9283"/>
                    <a:pt x="5496" y="9383"/>
                    <a:pt x="5563" y="9417"/>
                  </a:cubicBezTo>
                  <a:cubicBezTo>
                    <a:pt x="4996" y="10617"/>
                    <a:pt x="4729" y="12052"/>
                    <a:pt x="5296" y="13753"/>
                  </a:cubicBezTo>
                  <a:cubicBezTo>
                    <a:pt x="5508" y="14305"/>
                    <a:pt x="5816" y="14655"/>
                    <a:pt x="6105" y="14655"/>
                  </a:cubicBezTo>
                  <a:cubicBezTo>
                    <a:pt x="6271" y="14655"/>
                    <a:pt x="6430" y="14541"/>
                    <a:pt x="6564" y="14287"/>
                  </a:cubicBezTo>
                  <a:cubicBezTo>
                    <a:pt x="7131" y="12952"/>
                    <a:pt x="7297" y="11251"/>
                    <a:pt x="7231" y="9450"/>
                  </a:cubicBezTo>
                  <a:cubicBezTo>
                    <a:pt x="7297" y="9417"/>
                    <a:pt x="7331" y="9417"/>
                    <a:pt x="7431" y="9383"/>
                  </a:cubicBezTo>
                  <a:cubicBezTo>
                    <a:pt x="7464" y="9383"/>
                    <a:pt x="7498" y="9316"/>
                    <a:pt x="7564" y="9316"/>
                  </a:cubicBezTo>
                  <a:cubicBezTo>
                    <a:pt x="8498" y="10984"/>
                    <a:pt x="9833" y="12419"/>
                    <a:pt x="11434" y="13219"/>
                  </a:cubicBezTo>
                  <a:cubicBezTo>
                    <a:pt x="11597" y="13298"/>
                    <a:pt x="11753" y="13334"/>
                    <a:pt x="11896" y="13334"/>
                  </a:cubicBezTo>
                  <a:cubicBezTo>
                    <a:pt x="12486" y="13334"/>
                    <a:pt x="12875" y="12723"/>
                    <a:pt x="12768" y="11918"/>
                  </a:cubicBezTo>
                  <a:cubicBezTo>
                    <a:pt x="12468" y="9650"/>
                    <a:pt x="10733" y="8583"/>
                    <a:pt x="8899" y="7949"/>
                  </a:cubicBezTo>
                  <a:cubicBezTo>
                    <a:pt x="8932" y="7882"/>
                    <a:pt x="8932" y="7782"/>
                    <a:pt x="8965" y="7749"/>
                  </a:cubicBezTo>
                  <a:cubicBezTo>
                    <a:pt x="10566" y="7615"/>
                    <a:pt x="12168" y="7282"/>
                    <a:pt x="13602" y="6615"/>
                  </a:cubicBezTo>
                  <a:cubicBezTo>
                    <a:pt x="14336" y="6281"/>
                    <a:pt x="14236" y="5714"/>
                    <a:pt x="13502" y="5514"/>
                  </a:cubicBezTo>
                  <a:cubicBezTo>
                    <a:pt x="13110" y="5397"/>
                    <a:pt x="12712" y="5345"/>
                    <a:pt x="12312" y="5345"/>
                  </a:cubicBezTo>
                  <a:cubicBezTo>
                    <a:pt x="11113" y="5345"/>
                    <a:pt x="9899" y="5814"/>
                    <a:pt x="8798" y="6414"/>
                  </a:cubicBezTo>
                  <a:lnTo>
                    <a:pt x="8565" y="6148"/>
                  </a:lnTo>
                  <a:cubicBezTo>
                    <a:pt x="9632" y="4747"/>
                    <a:pt x="10466" y="3045"/>
                    <a:pt x="10833" y="1244"/>
                  </a:cubicBezTo>
                  <a:cubicBezTo>
                    <a:pt x="11011" y="459"/>
                    <a:pt x="10611" y="1"/>
                    <a:pt x="1002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2"/>
            <p:cNvSpPr/>
            <p:nvPr/>
          </p:nvSpPr>
          <p:spPr>
            <a:xfrm>
              <a:off x="3380075" y="4076775"/>
              <a:ext cx="62575" cy="52550"/>
            </a:xfrm>
            <a:custGeom>
              <a:avLst/>
              <a:gdLst/>
              <a:ahLst/>
              <a:cxnLst/>
              <a:rect l="l" t="t" r="r" b="b"/>
              <a:pathLst>
                <a:path w="2503" h="2102" extrusionOk="0">
                  <a:moveTo>
                    <a:pt x="1526" y="0"/>
                  </a:moveTo>
                  <a:cubicBezTo>
                    <a:pt x="1358" y="0"/>
                    <a:pt x="1180" y="32"/>
                    <a:pt x="1002" y="97"/>
                  </a:cubicBezTo>
                  <a:cubicBezTo>
                    <a:pt x="401" y="364"/>
                    <a:pt x="1" y="1031"/>
                    <a:pt x="134" y="1532"/>
                  </a:cubicBezTo>
                  <a:cubicBezTo>
                    <a:pt x="228" y="1908"/>
                    <a:pt x="571" y="2102"/>
                    <a:pt x="975" y="2102"/>
                  </a:cubicBezTo>
                  <a:cubicBezTo>
                    <a:pt x="1144" y="2102"/>
                    <a:pt x="1325" y="2068"/>
                    <a:pt x="1502" y="1999"/>
                  </a:cubicBezTo>
                  <a:cubicBezTo>
                    <a:pt x="2136" y="1732"/>
                    <a:pt x="2503" y="1065"/>
                    <a:pt x="2403" y="564"/>
                  </a:cubicBezTo>
                  <a:cubicBezTo>
                    <a:pt x="2307" y="205"/>
                    <a:pt x="1952" y="0"/>
                    <a:pt x="152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2"/>
            <p:cNvSpPr/>
            <p:nvPr/>
          </p:nvSpPr>
          <p:spPr>
            <a:xfrm>
              <a:off x="3965500" y="3922550"/>
              <a:ext cx="227700" cy="211525"/>
            </a:xfrm>
            <a:custGeom>
              <a:avLst/>
              <a:gdLst/>
              <a:ahLst/>
              <a:cxnLst/>
              <a:rect l="l" t="t" r="r" b="b"/>
              <a:pathLst>
                <a:path w="9108" h="8461" extrusionOk="0">
                  <a:moveTo>
                    <a:pt x="5065" y="0"/>
                  </a:moveTo>
                  <a:cubicBezTo>
                    <a:pt x="4869" y="0"/>
                    <a:pt x="4673" y="82"/>
                    <a:pt x="4537" y="195"/>
                  </a:cubicBezTo>
                  <a:cubicBezTo>
                    <a:pt x="4337" y="362"/>
                    <a:pt x="4170" y="596"/>
                    <a:pt x="4003" y="796"/>
                  </a:cubicBezTo>
                  <a:cubicBezTo>
                    <a:pt x="3870" y="1029"/>
                    <a:pt x="3703" y="1229"/>
                    <a:pt x="3670" y="1463"/>
                  </a:cubicBezTo>
                  <a:cubicBezTo>
                    <a:pt x="3647" y="1554"/>
                    <a:pt x="3648" y="1638"/>
                    <a:pt x="3666" y="1714"/>
                  </a:cubicBezTo>
                  <a:lnTo>
                    <a:pt x="3666" y="1714"/>
                  </a:lnTo>
                  <a:cubicBezTo>
                    <a:pt x="3464" y="1471"/>
                    <a:pt x="3231" y="1244"/>
                    <a:pt x="2936" y="1063"/>
                  </a:cubicBezTo>
                  <a:cubicBezTo>
                    <a:pt x="2641" y="822"/>
                    <a:pt x="2261" y="667"/>
                    <a:pt x="1881" y="667"/>
                  </a:cubicBezTo>
                  <a:cubicBezTo>
                    <a:pt x="1787" y="667"/>
                    <a:pt x="1694" y="676"/>
                    <a:pt x="1602" y="696"/>
                  </a:cubicBezTo>
                  <a:cubicBezTo>
                    <a:pt x="1168" y="762"/>
                    <a:pt x="734" y="1196"/>
                    <a:pt x="701" y="1663"/>
                  </a:cubicBezTo>
                  <a:cubicBezTo>
                    <a:pt x="701" y="1930"/>
                    <a:pt x="835" y="2230"/>
                    <a:pt x="1035" y="2497"/>
                  </a:cubicBezTo>
                  <a:cubicBezTo>
                    <a:pt x="1502" y="3097"/>
                    <a:pt x="2202" y="3531"/>
                    <a:pt x="2936" y="3664"/>
                  </a:cubicBezTo>
                  <a:cubicBezTo>
                    <a:pt x="2336" y="3931"/>
                    <a:pt x="1602" y="4365"/>
                    <a:pt x="1035" y="4699"/>
                  </a:cubicBezTo>
                  <a:cubicBezTo>
                    <a:pt x="568" y="4999"/>
                    <a:pt x="67" y="5366"/>
                    <a:pt x="34" y="5899"/>
                  </a:cubicBezTo>
                  <a:cubicBezTo>
                    <a:pt x="1" y="6433"/>
                    <a:pt x="434" y="6900"/>
                    <a:pt x="935" y="7034"/>
                  </a:cubicBezTo>
                  <a:cubicBezTo>
                    <a:pt x="1033" y="7060"/>
                    <a:pt x="1133" y="7072"/>
                    <a:pt x="1234" y="7072"/>
                  </a:cubicBezTo>
                  <a:cubicBezTo>
                    <a:pt x="1651" y="7072"/>
                    <a:pt x="2080" y="6868"/>
                    <a:pt x="2402" y="6600"/>
                  </a:cubicBezTo>
                  <a:cubicBezTo>
                    <a:pt x="2836" y="6266"/>
                    <a:pt x="3103" y="5866"/>
                    <a:pt x="3436" y="5432"/>
                  </a:cubicBezTo>
                  <a:lnTo>
                    <a:pt x="3436" y="5432"/>
                  </a:lnTo>
                  <a:cubicBezTo>
                    <a:pt x="3170" y="5833"/>
                    <a:pt x="2903" y="6166"/>
                    <a:pt x="2836" y="6667"/>
                  </a:cubicBezTo>
                  <a:cubicBezTo>
                    <a:pt x="2736" y="7100"/>
                    <a:pt x="2836" y="7601"/>
                    <a:pt x="3069" y="8001"/>
                  </a:cubicBezTo>
                  <a:cubicBezTo>
                    <a:pt x="3297" y="8279"/>
                    <a:pt x="3657" y="8461"/>
                    <a:pt x="4007" y="8461"/>
                  </a:cubicBezTo>
                  <a:cubicBezTo>
                    <a:pt x="4120" y="8461"/>
                    <a:pt x="4231" y="8442"/>
                    <a:pt x="4337" y="8401"/>
                  </a:cubicBezTo>
                  <a:cubicBezTo>
                    <a:pt x="4604" y="8268"/>
                    <a:pt x="4871" y="8034"/>
                    <a:pt x="5038" y="7734"/>
                  </a:cubicBezTo>
                  <a:cubicBezTo>
                    <a:pt x="5404" y="7100"/>
                    <a:pt x="5538" y="6366"/>
                    <a:pt x="5438" y="5599"/>
                  </a:cubicBezTo>
                  <a:lnTo>
                    <a:pt x="5438" y="5599"/>
                  </a:lnTo>
                  <a:cubicBezTo>
                    <a:pt x="5705" y="5966"/>
                    <a:pt x="5905" y="6266"/>
                    <a:pt x="6238" y="6533"/>
                  </a:cubicBezTo>
                  <a:cubicBezTo>
                    <a:pt x="6451" y="6669"/>
                    <a:pt x="6709" y="6759"/>
                    <a:pt x="6966" y="6759"/>
                  </a:cubicBezTo>
                  <a:cubicBezTo>
                    <a:pt x="7152" y="6759"/>
                    <a:pt x="7338" y="6712"/>
                    <a:pt x="7506" y="6600"/>
                  </a:cubicBezTo>
                  <a:cubicBezTo>
                    <a:pt x="7706" y="6433"/>
                    <a:pt x="7873" y="6200"/>
                    <a:pt x="7906" y="5933"/>
                  </a:cubicBezTo>
                  <a:cubicBezTo>
                    <a:pt x="8006" y="5566"/>
                    <a:pt x="7873" y="5099"/>
                    <a:pt x="7606" y="4799"/>
                  </a:cubicBezTo>
                  <a:cubicBezTo>
                    <a:pt x="7440" y="4608"/>
                    <a:pt x="7171" y="4435"/>
                    <a:pt x="6898" y="4375"/>
                  </a:cubicBezTo>
                  <a:lnTo>
                    <a:pt x="6898" y="4375"/>
                  </a:lnTo>
                  <a:cubicBezTo>
                    <a:pt x="6904" y="4375"/>
                    <a:pt x="6911" y="4375"/>
                    <a:pt x="6917" y="4375"/>
                  </a:cubicBezTo>
                  <a:cubicBezTo>
                    <a:pt x="7390" y="4375"/>
                    <a:pt x="7836" y="4307"/>
                    <a:pt x="8240" y="4065"/>
                  </a:cubicBezTo>
                  <a:cubicBezTo>
                    <a:pt x="8740" y="3765"/>
                    <a:pt x="9107" y="3197"/>
                    <a:pt x="9007" y="2597"/>
                  </a:cubicBezTo>
                  <a:cubicBezTo>
                    <a:pt x="8883" y="1978"/>
                    <a:pt x="8214" y="1589"/>
                    <a:pt x="7559" y="1589"/>
                  </a:cubicBezTo>
                  <a:cubicBezTo>
                    <a:pt x="7508" y="1589"/>
                    <a:pt x="7457" y="1591"/>
                    <a:pt x="7406" y="1596"/>
                  </a:cubicBezTo>
                  <a:cubicBezTo>
                    <a:pt x="6739" y="1696"/>
                    <a:pt x="6172" y="2097"/>
                    <a:pt x="5705" y="2597"/>
                  </a:cubicBezTo>
                  <a:cubicBezTo>
                    <a:pt x="5871" y="2063"/>
                    <a:pt x="5905" y="1463"/>
                    <a:pt x="5838" y="929"/>
                  </a:cubicBezTo>
                  <a:cubicBezTo>
                    <a:pt x="5771" y="596"/>
                    <a:pt x="5605" y="195"/>
                    <a:pt x="5338" y="62"/>
                  </a:cubicBezTo>
                  <a:cubicBezTo>
                    <a:pt x="5252" y="19"/>
                    <a:pt x="5158" y="0"/>
                    <a:pt x="506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2"/>
            <p:cNvSpPr/>
            <p:nvPr/>
          </p:nvSpPr>
          <p:spPr>
            <a:xfrm>
              <a:off x="3869600" y="3817550"/>
              <a:ext cx="386050" cy="388375"/>
            </a:xfrm>
            <a:custGeom>
              <a:avLst/>
              <a:gdLst/>
              <a:ahLst/>
              <a:cxnLst/>
              <a:rect l="l" t="t" r="r" b="b"/>
              <a:pathLst>
                <a:path w="15442" h="15535" extrusionOk="0">
                  <a:moveTo>
                    <a:pt x="5815" y="0"/>
                  </a:moveTo>
                  <a:cubicBezTo>
                    <a:pt x="5563" y="0"/>
                    <a:pt x="5353" y="217"/>
                    <a:pt x="5271" y="626"/>
                  </a:cubicBezTo>
                  <a:cubicBezTo>
                    <a:pt x="4804" y="2627"/>
                    <a:pt x="6072" y="4962"/>
                    <a:pt x="7406" y="6964"/>
                  </a:cubicBezTo>
                  <a:cubicBezTo>
                    <a:pt x="7372" y="7031"/>
                    <a:pt x="7272" y="7064"/>
                    <a:pt x="7239" y="7097"/>
                  </a:cubicBezTo>
                  <a:lnTo>
                    <a:pt x="7106" y="7231"/>
                  </a:lnTo>
                  <a:cubicBezTo>
                    <a:pt x="5914" y="6772"/>
                    <a:pt x="4641" y="6405"/>
                    <a:pt x="3438" y="6405"/>
                  </a:cubicBezTo>
                  <a:cubicBezTo>
                    <a:pt x="2452" y="6405"/>
                    <a:pt x="1512" y="6651"/>
                    <a:pt x="701" y="7297"/>
                  </a:cubicBezTo>
                  <a:cubicBezTo>
                    <a:pt x="1" y="7898"/>
                    <a:pt x="101" y="8765"/>
                    <a:pt x="1101" y="9032"/>
                  </a:cubicBezTo>
                  <a:cubicBezTo>
                    <a:pt x="1984" y="9244"/>
                    <a:pt x="2883" y="9345"/>
                    <a:pt x="3778" y="9345"/>
                  </a:cubicBezTo>
                  <a:cubicBezTo>
                    <a:pt x="4709" y="9345"/>
                    <a:pt x="5637" y="9236"/>
                    <a:pt x="6539" y="9032"/>
                  </a:cubicBezTo>
                  <a:cubicBezTo>
                    <a:pt x="6572" y="9132"/>
                    <a:pt x="6605" y="9265"/>
                    <a:pt x="6672" y="9366"/>
                  </a:cubicBezTo>
                  <a:cubicBezTo>
                    <a:pt x="5338" y="10400"/>
                    <a:pt x="4070" y="11634"/>
                    <a:pt x="3837" y="13268"/>
                  </a:cubicBezTo>
                  <a:cubicBezTo>
                    <a:pt x="3749" y="13770"/>
                    <a:pt x="3919" y="14087"/>
                    <a:pt x="4196" y="14087"/>
                  </a:cubicBezTo>
                  <a:cubicBezTo>
                    <a:pt x="4343" y="14087"/>
                    <a:pt x="4519" y="13998"/>
                    <a:pt x="4704" y="13802"/>
                  </a:cubicBezTo>
                  <a:cubicBezTo>
                    <a:pt x="5905" y="12801"/>
                    <a:pt x="6905" y="11467"/>
                    <a:pt x="7639" y="10099"/>
                  </a:cubicBezTo>
                  <a:lnTo>
                    <a:pt x="7906" y="10099"/>
                  </a:lnTo>
                  <a:cubicBezTo>
                    <a:pt x="7739" y="12001"/>
                    <a:pt x="7973" y="14069"/>
                    <a:pt x="9908" y="15270"/>
                  </a:cubicBezTo>
                  <a:cubicBezTo>
                    <a:pt x="10188" y="15449"/>
                    <a:pt x="10479" y="15534"/>
                    <a:pt x="10740" y="15534"/>
                  </a:cubicBezTo>
                  <a:cubicBezTo>
                    <a:pt x="11256" y="15534"/>
                    <a:pt x="11653" y="15201"/>
                    <a:pt x="11609" y="14603"/>
                  </a:cubicBezTo>
                  <a:cubicBezTo>
                    <a:pt x="11542" y="12801"/>
                    <a:pt x="10808" y="10967"/>
                    <a:pt x="9707" y="9432"/>
                  </a:cubicBezTo>
                  <a:cubicBezTo>
                    <a:pt x="9741" y="9399"/>
                    <a:pt x="9774" y="9399"/>
                    <a:pt x="9808" y="9332"/>
                  </a:cubicBezTo>
                  <a:lnTo>
                    <a:pt x="9974" y="9165"/>
                  </a:lnTo>
                  <a:cubicBezTo>
                    <a:pt x="11575" y="9999"/>
                    <a:pt x="13210" y="10566"/>
                    <a:pt x="14644" y="10600"/>
                  </a:cubicBezTo>
                  <a:cubicBezTo>
                    <a:pt x="14663" y="10601"/>
                    <a:pt x="14681" y="10601"/>
                    <a:pt x="14698" y="10601"/>
                  </a:cubicBezTo>
                  <a:cubicBezTo>
                    <a:pt x="15442" y="10601"/>
                    <a:pt x="15363" y="9917"/>
                    <a:pt x="14711" y="9265"/>
                  </a:cubicBezTo>
                  <a:cubicBezTo>
                    <a:pt x="13410" y="7965"/>
                    <a:pt x="11976" y="7631"/>
                    <a:pt x="10641" y="7631"/>
                  </a:cubicBezTo>
                  <a:cubicBezTo>
                    <a:pt x="10641" y="7498"/>
                    <a:pt x="10641" y="7431"/>
                    <a:pt x="10608" y="7331"/>
                  </a:cubicBezTo>
                  <a:cubicBezTo>
                    <a:pt x="11742" y="6564"/>
                    <a:pt x="12743" y="5463"/>
                    <a:pt x="13377" y="4162"/>
                  </a:cubicBezTo>
                  <a:cubicBezTo>
                    <a:pt x="13767" y="3413"/>
                    <a:pt x="13268" y="2760"/>
                    <a:pt x="12469" y="2760"/>
                  </a:cubicBezTo>
                  <a:cubicBezTo>
                    <a:pt x="12449" y="2760"/>
                    <a:pt x="12429" y="2760"/>
                    <a:pt x="12409" y="2761"/>
                  </a:cubicBezTo>
                  <a:cubicBezTo>
                    <a:pt x="10541" y="2928"/>
                    <a:pt x="9541" y="4595"/>
                    <a:pt x="8874" y="6397"/>
                  </a:cubicBezTo>
                  <a:cubicBezTo>
                    <a:pt x="8740" y="6397"/>
                    <a:pt x="8640" y="6397"/>
                    <a:pt x="8540" y="6430"/>
                  </a:cubicBezTo>
                  <a:cubicBezTo>
                    <a:pt x="8273" y="4529"/>
                    <a:pt x="7639" y="2527"/>
                    <a:pt x="6639" y="726"/>
                  </a:cubicBezTo>
                  <a:cubicBezTo>
                    <a:pt x="6384" y="233"/>
                    <a:pt x="6077" y="0"/>
                    <a:pt x="581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2"/>
            <p:cNvSpPr/>
            <p:nvPr/>
          </p:nvSpPr>
          <p:spPr>
            <a:xfrm>
              <a:off x="4051400" y="3997250"/>
              <a:ext cx="65900" cy="51900"/>
            </a:xfrm>
            <a:custGeom>
              <a:avLst/>
              <a:gdLst/>
              <a:ahLst/>
              <a:cxnLst/>
              <a:rect l="l" t="t" r="r" b="b"/>
              <a:pathLst>
                <a:path w="2636" h="2076" extrusionOk="0">
                  <a:moveTo>
                    <a:pt x="1556" y="1"/>
                  </a:moveTo>
                  <a:cubicBezTo>
                    <a:pt x="1209" y="1"/>
                    <a:pt x="826" y="137"/>
                    <a:pt x="534" y="410"/>
                  </a:cubicBezTo>
                  <a:cubicBezTo>
                    <a:pt x="100" y="877"/>
                    <a:pt x="0" y="1544"/>
                    <a:pt x="367" y="1877"/>
                  </a:cubicBezTo>
                  <a:cubicBezTo>
                    <a:pt x="542" y="2012"/>
                    <a:pt x="771" y="2076"/>
                    <a:pt x="1013" y="2076"/>
                  </a:cubicBezTo>
                  <a:cubicBezTo>
                    <a:pt x="1371" y="2076"/>
                    <a:pt x="1757" y="1936"/>
                    <a:pt x="2035" y="1677"/>
                  </a:cubicBezTo>
                  <a:cubicBezTo>
                    <a:pt x="2536" y="1210"/>
                    <a:pt x="2636" y="543"/>
                    <a:pt x="2202" y="209"/>
                  </a:cubicBezTo>
                  <a:cubicBezTo>
                    <a:pt x="2035" y="70"/>
                    <a:pt x="1805" y="1"/>
                    <a:pt x="155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2"/>
            <p:cNvSpPr/>
            <p:nvPr/>
          </p:nvSpPr>
          <p:spPr>
            <a:xfrm>
              <a:off x="3732000" y="2830600"/>
              <a:ext cx="311925" cy="309700"/>
            </a:xfrm>
            <a:custGeom>
              <a:avLst/>
              <a:gdLst/>
              <a:ahLst/>
              <a:cxnLst/>
              <a:rect l="l" t="t" r="r" b="b"/>
              <a:pathLst>
                <a:path w="12477" h="12388" extrusionOk="0">
                  <a:moveTo>
                    <a:pt x="7352" y="0"/>
                  </a:moveTo>
                  <a:cubicBezTo>
                    <a:pt x="7006" y="0"/>
                    <a:pt x="6655" y="109"/>
                    <a:pt x="6372" y="309"/>
                  </a:cubicBezTo>
                  <a:cubicBezTo>
                    <a:pt x="5771" y="676"/>
                    <a:pt x="5438" y="1343"/>
                    <a:pt x="5371" y="2043"/>
                  </a:cubicBezTo>
                  <a:cubicBezTo>
                    <a:pt x="5301" y="2531"/>
                    <a:pt x="5393" y="2970"/>
                    <a:pt x="5523" y="3417"/>
                  </a:cubicBezTo>
                  <a:lnTo>
                    <a:pt x="5523" y="3417"/>
                  </a:lnTo>
                  <a:cubicBezTo>
                    <a:pt x="5348" y="2884"/>
                    <a:pt x="5128" y="2336"/>
                    <a:pt x="4837" y="1877"/>
                  </a:cubicBezTo>
                  <a:cubicBezTo>
                    <a:pt x="4370" y="1243"/>
                    <a:pt x="3703" y="709"/>
                    <a:pt x="2936" y="642"/>
                  </a:cubicBezTo>
                  <a:cubicBezTo>
                    <a:pt x="2870" y="633"/>
                    <a:pt x="2802" y="629"/>
                    <a:pt x="2734" y="629"/>
                  </a:cubicBezTo>
                  <a:cubicBezTo>
                    <a:pt x="2051" y="629"/>
                    <a:pt x="1320" y="1076"/>
                    <a:pt x="1168" y="1743"/>
                  </a:cubicBezTo>
                  <a:cubicBezTo>
                    <a:pt x="1001" y="2510"/>
                    <a:pt x="1535" y="3244"/>
                    <a:pt x="2035" y="3878"/>
                  </a:cubicBezTo>
                  <a:cubicBezTo>
                    <a:pt x="2669" y="4645"/>
                    <a:pt x="3436" y="5546"/>
                    <a:pt x="4204" y="6213"/>
                  </a:cubicBezTo>
                  <a:cubicBezTo>
                    <a:pt x="3984" y="6181"/>
                    <a:pt x="3763" y="6165"/>
                    <a:pt x="3543" y="6165"/>
                  </a:cubicBezTo>
                  <a:cubicBezTo>
                    <a:pt x="2627" y="6165"/>
                    <a:pt x="1727" y="6442"/>
                    <a:pt x="1001" y="6980"/>
                  </a:cubicBezTo>
                  <a:cubicBezTo>
                    <a:pt x="601" y="7214"/>
                    <a:pt x="267" y="7581"/>
                    <a:pt x="167" y="8014"/>
                  </a:cubicBezTo>
                  <a:cubicBezTo>
                    <a:pt x="1" y="8681"/>
                    <a:pt x="368" y="9415"/>
                    <a:pt x="1001" y="9749"/>
                  </a:cubicBezTo>
                  <a:cubicBezTo>
                    <a:pt x="1340" y="9937"/>
                    <a:pt x="1731" y="10019"/>
                    <a:pt x="2128" y="10019"/>
                  </a:cubicBezTo>
                  <a:cubicBezTo>
                    <a:pt x="2435" y="10019"/>
                    <a:pt x="2745" y="9970"/>
                    <a:pt x="3036" y="9882"/>
                  </a:cubicBezTo>
                  <a:cubicBezTo>
                    <a:pt x="3463" y="9760"/>
                    <a:pt x="3852" y="9577"/>
                    <a:pt x="4219" y="9361"/>
                  </a:cubicBezTo>
                  <a:lnTo>
                    <a:pt x="4219" y="9361"/>
                  </a:lnTo>
                  <a:cubicBezTo>
                    <a:pt x="4165" y="9419"/>
                    <a:pt x="4115" y="9481"/>
                    <a:pt x="4070" y="9549"/>
                  </a:cubicBezTo>
                  <a:cubicBezTo>
                    <a:pt x="4037" y="9916"/>
                    <a:pt x="4170" y="10283"/>
                    <a:pt x="4237" y="10650"/>
                  </a:cubicBezTo>
                  <a:cubicBezTo>
                    <a:pt x="4370" y="11050"/>
                    <a:pt x="4437" y="11483"/>
                    <a:pt x="4704" y="11817"/>
                  </a:cubicBezTo>
                  <a:cubicBezTo>
                    <a:pt x="4923" y="12161"/>
                    <a:pt x="5258" y="12387"/>
                    <a:pt x="5656" y="12387"/>
                  </a:cubicBezTo>
                  <a:cubicBezTo>
                    <a:pt x="5683" y="12387"/>
                    <a:pt x="5711" y="12386"/>
                    <a:pt x="5738" y="12384"/>
                  </a:cubicBezTo>
                  <a:cubicBezTo>
                    <a:pt x="6238" y="12351"/>
                    <a:pt x="6605" y="11884"/>
                    <a:pt x="6872" y="11417"/>
                  </a:cubicBezTo>
                  <a:cubicBezTo>
                    <a:pt x="7272" y="10683"/>
                    <a:pt x="7473" y="9849"/>
                    <a:pt x="7473" y="9015"/>
                  </a:cubicBezTo>
                  <a:cubicBezTo>
                    <a:pt x="7873" y="9916"/>
                    <a:pt x="8507" y="10783"/>
                    <a:pt x="9407" y="11217"/>
                  </a:cubicBezTo>
                  <a:cubicBezTo>
                    <a:pt x="9692" y="11343"/>
                    <a:pt x="10013" y="11406"/>
                    <a:pt x="10335" y="11406"/>
                  </a:cubicBezTo>
                  <a:cubicBezTo>
                    <a:pt x="11032" y="11406"/>
                    <a:pt x="11734" y="11110"/>
                    <a:pt x="12076" y="10516"/>
                  </a:cubicBezTo>
                  <a:cubicBezTo>
                    <a:pt x="12476" y="9749"/>
                    <a:pt x="12276" y="8748"/>
                    <a:pt x="11709" y="8148"/>
                  </a:cubicBezTo>
                  <a:cubicBezTo>
                    <a:pt x="11211" y="7591"/>
                    <a:pt x="10507" y="7266"/>
                    <a:pt x="9778" y="7037"/>
                  </a:cubicBezTo>
                  <a:lnTo>
                    <a:pt x="9778" y="7037"/>
                  </a:lnTo>
                  <a:cubicBezTo>
                    <a:pt x="9912" y="7065"/>
                    <a:pt x="10045" y="7078"/>
                    <a:pt x="10177" y="7078"/>
                  </a:cubicBezTo>
                  <a:cubicBezTo>
                    <a:pt x="10546" y="7078"/>
                    <a:pt x="10902" y="6977"/>
                    <a:pt x="11209" y="6813"/>
                  </a:cubicBezTo>
                  <a:cubicBezTo>
                    <a:pt x="11709" y="6513"/>
                    <a:pt x="12043" y="5980"/>
                    <a:pt x="12109" y="5379"/>
                  </a:cubicBezTo>
                  <a:cubicBezTo>
                    <a:pt x="12209" y="5012"/>
                    <a:pt x="12109" y="4579"/>
                    <a:pt x="11876" y="4245"/>
                  </a:cubicBezTo>
                  <a:cubicBezTo>
                    <a:pt x="11592" y="3890"/>
                    <a:pt x="11141" y="3737"/>
                    <a:pt x="10676" y="3737"/>
                  </a:cubicBezTo>
                  <a:cubicBezTo>
                    <a:pt x="10486" y="3737"/>
                    <a:pt x="10292" y="3763"/>
                    <a:pt x="10108" y="3811"/>
                  </a:cubicBezTo>
                  <a:cubicBezTo>
                    <a:pt x="9541" y="3978"/>
                    <a:pt x="9074" y="4312"/>
                    <a:pt x="8573" y="4712"/>
                  </a:cubicBezTo>
                  <a:cubicBezTo>
                    <a:pt x="9074" y="3745"/>
                    <a:pt x="9207" y="2644"/>
                    <a:pt x="8974" y="1576"/>
                  </a:cubicBezTo>
                  <a:cubicBezTo>
                    <a:pt x="8874" y="1143"/>
                    <a:pt x="8707" y="642"/>
                    <a:pt x="8307" y="342"/>
                  </a:cubicBezTo>
                  <a:cubicBezTo>
                    <a:pt x="8040" y="109"/>
                    <a:pt x="7698" y="0"/>
                    <a:pt x="735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2"/>
            <p:cNvSpPr/>
            <p:nvPr/>
          </p:nvSpPr>
          <p:spPr>
            <a:xfrm>
              <a:off x="3601175" y="2739250"/>
              <a:ext cx="573675" cy="512350"/>
            </a:xfrm>
            <a:custGeom>
              <a:avLst/>
              <a:gdLst/>
              <a:ahLst/>
              <a:cxnLst/>
              <a:rect l="l" t="t" r="r" b="b"/>
              <a:pathLst>
                <a:path w="22947" h="20494" extrusionOk="0">
                  <a:moveTo>
                    <a:pt x="8627" y="0"/>
                  </a:moveTo>
                  <a:cubicBezTo>
                    <a:pt x="8269" y="0"/>
                    <a:pt x="7967" y="354"/>
                    <a:pt x="7835" y="994"/>
                  </a:cubicBezTo>
                  <a:cubicBezTo>
                    <a:pt x="7435" y="3362"/>
                    <a:pt x="8569" y="5731"/>
                    <a:pt x="9970" y="7732"/>
                  </a:cubicBezTo>
                  <a:cubicBezTo>
                    <a:pt x="9837" y="7866"/>
                    <a:pt x="9737" y="7999"/>
                    <a:pt x="9637" y="8166"/>
                  </a:cubicBezTo>
                  <a:cubicBezTo>
                    <a:pt x="7368" y="6798"/>
                    <a:pt x="4767" y="5831"/>
                    <a:pt x="2098" y="5631"/>
                  </a:cubicBezTo>
                  <a:cubicBezTo>
                    <a:pt x="2019" y="5624"/>
                    <a:pt x="1943" y="5620"/>
                    <a:pt x="1869" y="5620"/>
                  </a:cubicBezTo>
                  <a:cubicBezTo>
                    <a:pt x="505" y="5620"/>
                    <a:pt x="1" y="6756"/>
                    <a:pt x="697" y="7832"/>
                  </a:cubicBezTo>
                  <a:cubicBezTo>
                    <a:pt x="2270" y="10338"/>
                    <a:pt x="5293" y="10935"/>
                    <a:pt x="8345" y="10935"/>
                  </a:cubicBezTo>
                  <a:cubicBezTo>
                    <a:pt x="8788" y="10935"/>
                    <a:pt x="9231" y="10922"/>
                    <a:pt x="9670" y="10901"/>
                  </a:cubicBezTo>
                  <a:lnTo>
                    <a:pt x="9804" y="11168"/>
                  </a:lnTo>
                  <a:cubicBezTo>
                    <a:pt x="9837" y="11235"/>
                    <a:pt x="9937" y="11368"/>
                    <a:pt x="9970" y="11435"/>
                  </a:cubicBezTo>
                  <a:cubicBezTo>
                    <a:pt x="7135" y="13603"/>
                    <a:pt x="4333" y="16305"/>
                    <a:pt x="4066" y="19340"/>
                  </a:cubicBezTo>
                  <a:cubicBezTo>
                    <a:pt x="3986" y="20061"/>
                    <a:pt x="4278" y="20493"/>
                    <a:pt x="4777" y="20493"/>
                  </a:cubicBezTo>
                  <a:cubicBezTo>
                    <a:pt x="5110" y="20493"/>
                    <a:pt x="5534" y="20301"/>
                    <a:pt x="6001" y="19874"/>
                  </a:cubicBezTo>
                  <a:cubicBezTo>
                    <a:pt x="8236" y="17839"/>
                    <a:pt x="10004" y="15271"/>
                    <a:pt x="11305" y="12736"/>
                  </a:cubicBezTo>
                  <a:cubicBezTo>
                    <a:pt x="11438" y="12836"/>
                    <a:pt x="11605" y="12903"/>
                    <a:pt x="11705" y="12936"/>
                  </a:cubicBezTo>
                  <a:cubicBezTo>
                    <a:pt x="11805" y="15771"/>
                    <a:pt x="12472" y="18573"/>
                    <a:pt x="15007" y="19674"/>
                  </a:cubicBezTo>
                  <a:cubicBezTo>
                    <a:pt x="15246" y="19772"/>
                    <a:pt x="15481" y="19819"/>
                    <a:pt x="15702" y="19819"/>
                  </a:cubicBezTo>
                  <a:cubicBezTo>
                    <a:pt x="16534" y="19819"/>
                    <a:pt x="17167" y="19160"/>
                    <a:pt x="17009" y="18106"/>
                  </a:cubicBezTo>
                  <a:cubicBezTo>
                    <a:pt x="16708" y="16038"/>
                    <a:pt x="15841" y="14037"/>
                    <a:pt x="14640" y="12369"/>
                  </a:cubicBezTo>
                  <a:cubicBezTo>
                    <a:pt x="14707" y="12235"/>
                    <a:pt x="14774" y="12102"/>
                    <a:pt x="14840" y="12002"/>
                  </a:cubicBezTo>
                  <a:cubicBezTo>
                    <a:pt x="15696" y="12298"/>
                    <a:pt x="16625" y="12484"/>
                    <a:pt x="17619" y="12484"/>
                  </a:cubicBezTo>
                  <a:cubicBezTo>
                    <a:pt x="18756" y="12484"/>
                    <a:pt x="19979" y="12240"/>
                    <a:pt x="21278" y="11635"/>
                  </a:cubicBezTo>
                  <a:cubicBezTo>
                    <a:pt x="22513" y="11001"/>
                    <a:pt x="22946" y="10034"/>
                    <a:pt x="21845" y="9700"/>
                  </a:cubicBezTo>
                  <a:cubicBezTo>
                    <a:pt x="20751" y="9359"/>
                    <a:pt x="19511" y="9202"/>
                    <a:pt x="18194" y="9202"/>
                  </a:cubicBezTo>
                  <a:cubicBezTo>
                    <a:pt x="17063" y="9202"/>
                    <a:pt x="15875" y="9318"/>
                    <a:pt x="14674" y="9533"/>
                  </a:cubicBezTo>
                  <a:cubicBezTo>
                    <a:pt x="14640" y="9467"/>
                    <a:pt x="14607" y="9367"/>
                    <a:pt x="14540" y="9233"/>
                  </a:cubicBezTo>
                  <a:cubicBezTo>
                    <a:pt x="14507" y="9200"/>
                    <a:pt x="14474" y="9133"/>
                    <a:pt x="14440" y="9066"/>
                  </a:cubicBezTo>
                  <a:cubicBezTo>
                    <a:pt x="16708" y="7399"/>
                    <a:pt x="18543" y="5230"/>
                    <a:pt x="19477" y="2729"/>
                  </a:cubicBezTo>
                  <a:cubicBezTo>
                    <a:pt x="19872" y="1656"/>
                    <a:pt x="19121" y="918"/>
                    <a:pt x="18012" y="918"/>
                  </a:cubicBezTo>
                  <a:cubicBezTo>
                    <a:pt x="17810" y="918"/>
                    <a:pt x="17597" y="943"/>
                    <a:pt x="17376" y="994"/>
                  </a:cubicBezTo>
                  <a:cubicBezTo>
                    <a:pt x="14140" y="1795"/>
                    <a:pt x="12839" y="4497"/>
                    <a:pt x="12205" y="7299"/>
                  </a:cubicBezTo>
                  <a:cubicBezTo>
                    <a:pt x="12105" y="7232"/>
                    <a:pt x="11972" y="7198"/>
                    <a:pt x="11872" y="7198"/>
                  </a:cubicBezTo>
                  <a:cubicBezTo>
                    <a:pt x="11471" y="4897"/>
                    <a:pt x="10671" y="2562"/>
                    <a:pt x="9503" y="660"/>
                  </a:cubicBezTo>
                  <a:cubicBezTo>
                    <a:pt x="9213" y="210"/>
                    <a:pt x="8904" y="0"/>
                    <a:pt x="862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2"/>
            <p:cNvSpPr/>
            <p:nvPr/>
          </p:nvSpPr>
          <p:spPr>
            <a:xfrm>
              <a:off x="3861250" y="2953700"/>
              <a:ext cx="90100" cy="84450"/>
            </a:xfrm>
            <a:custGeom>
              <a:avLst/>
              <a:gdLst/>
              <a:ahLst/>
              <a:cxnLst/>
              <a:rect l="l" t="t" r="r" b="b"/>
              <a:pathLst>
                <a:path w="3604" h="3378" extrusionOk="0">
                  <a:moveTo>
                    <a:pt x="1347" y="1"/>
                  </a:moveTo>
                  <a:cubicBezTo>
                    <a:pt x="1191" y="1"/>
                    <a:pt x="1040" y="29"/>
                    <a:pt x="902" y="88"/>
                  </a:cubicBezTo>
                  <a:cubicBezTo>
                    <a:pt x="168" y="355"/>
                    <a:pt x="1" y="1289"/>
                    <a:pt x="468" y="2223"/>
                  </a:cubicBezTo>
                  <a:cubicBezTo>
                    <a:pt x="869" y="2918"/>
                    <a:pt x="1614" y="3378"/>
                    <a:pt x="2254" y="3378"/>
                  </a:cubicBezTo>
                  <a:cubicBezTo>
                    <a:pt x="2412" y="3378"/>
                    <a:pt x="2564" y="3350"/>
                    <a:pt x="2703" y="3290"/>
                  </a:cubicBezTo>
                  <a:cubicBezTo>
                    <a:pt x="3403" y="2990"/>
                    <a:pt x="3604" y="2056"/>
                    <a:pt x="3103" y="1156"/>
                  </a:cubicBezTo>
                  <a:cubicBezTo>
                    <a:pt x="2702" y="460"/>
                    <a:pt x="1979" y="1"/>
                    <a:pt x="134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 name="Google Shape;127;p2"/>
          <p:cNvGrpSpPr/>
          <p:nvPr/>
        </p:nvGrpSpPr>
        <p:grpSpPr>
          <a:xfrm rot="-2238749">
            <a:off x="8387725" y="2160389"/>
            <a:ext cx="1403448" cy="3309947"/>
            <a:chOff x="6152550" y="3804050"/>
            <a:chExt cx="386075" cy="910550"/>
          </a:xfrm>
        </p:grpSpPr>
        <p:sp>
          <p:nvSpPr>
            <p:cNvPr id="128" name="Google Shape;128;p2"/>
            <p:cNvSpPr/>
            <p:nvPr/>
          </p:nvSpPr>
          <p:spPr>
            <a:xfrm>
              <a:off x="6152550" y="3804050"/>
              <a:ext cx="386075" cy="847575"/>
            </a:xfrm>
            <a:custGeom>
              <a:avLst/>
              <a:gdLst/>
              <a:ahLst/>
              <a:cxnLst/>
              <a:rect l="l" t="t" r="r" b="b"/>
              <a:pathLst>
                <a:path w="15443" h="33903" extrusionOk="0">
                  <a:moveTo>
                    <a:pt x="2736" y="1"/>
                  </a:moveTo>
                  <a:cubicBezTo>
                    <a:pt x="2631" y="1"/>
                    <a:pt x="2572" y="5"/>
                    <a:pt x="2572" y="5"/>
                  </a:cubicBezTo>
                  <a:cubicBezTo>
                    <a:pt x="1608" y="493"/>
                    <a:pt x="84" y="1458"/>
                    <a:pt x="143" y="4696"/>
                  </a:cubicBezTo>
                  <a:cubicBezTo>
                    <a:pt x="1179" y="5327"/>
                    <a:pt x="2572" y="6137"/>
                    <a:pt x="2572" y="6137"/>
                  </a:cubicBezTo>
                  <a:lnTo>
                    <a:pt x="215" y="5780"/>
                  </a:lnTo>
                  <a:lnTo>
                    <a:pt x="215" y="5780"/>
                  </a:lnTo>
                  <a:cubicBezTo>
                    <a:pt x="226" y="5935"/>
                    <a:pt x="250" y="6101"/>
                    <a:pt x="274" y="6268"/>
                  </a:cubicBezTo>
                  <a:cubicBezTo>
                    <a:pt x="917" y="10757"/>
                    <a:pt x="0" y="12507"/>
                    <a:pt x="357" y="18972"/>
                  </a:cubicBezTo>
                  <a:lnTo>
                    <a:pt x="4644" y="18972"/>
                  </a:lnTo>
                  <a:lnTo>
                    <a:pt x="596" y="21008"/>
                  </a:lnTo>
                  <a:cubicBezTo>
                    <a:pt x="1429" y="25473"/>
                    <a:pt x="3977" y="25854"/>
                    <a:pt x="5596" y="29580"/>
                  </a:cubicBezTo>
                  <a:cubicBezTo>
                    <a:pt x="5858" y="30188"/>
                    <a:pt x="6203" y="30759"/>
                    <a:pt x="6632" y="31283"/>
                  </a:cubicBezTo>
                  <a:lnTo>
                    <a:pt x="8132" y="30735"/>
                  </a:lnTo>
                  <a:lnTo>
                    <a:pt x="7037" y="31747"/>
                  </a:lnTo>
                  <a:cubicBezTo>
                    <a:pt x="9085" y="33831"/>
                    <a:pt x="11799" y="33902"/>
                    <a:pt x="11799" y="33902"/>
                  </a:cubicBezTo>
                  <a:cubicBezTo>
                    <a:pt x="11799" y="33902"/>
                    <a:pt x="14407" y="29295"/>
                    <a:pt x="15228" y="25711"/>
                  </a:cubicBezTo>
                  <a:cubicBezTo>
                    <a:pt x="15443" y="24770"/>
                    <a:pt x="15407" y="23699"/>
                    <a:pt x="15216" y="22544"/>
                  </a:cubicBezTo>
                  <a:lnTo>
                    <a:pt x="13026" y="23020"/>
                  </a:lnTo>
                  <a:lnTo>
                    <a:pt x="14990" y="21389"/>
                  </a:lnTo>
                  <a:cubicBezTo>
                    <a:pt x="14300" y="18412"/>
                    <a:pt x="12883" y="15055"/>
                    <a:pt x="12276" y="12126"/>
                  </a:cubicBezTo>
                  <a:cubicBezTo>
                    <a:pt x="11990" y="10661"/>
                    <a:pt x="11430" y="9268"/>
                    <a:pt x="10621" y="8018"/>
                  </a:cubicBezTo>
                  <a:lnTo>
                    <a:pt x="8251" y="8399"/>
                  </a:lnTo>
                  <a:lnTo>
                    <a:pt x="9763" y="6768"/>
                  </a:lnTo>
                  <a:cubicBezTo>
                    <a:pt x="8954" y="5673"/>
                    <a:pt x="8108" y="4625"/>
                    <a:pt x="7418" y="3137"/>
                  </a:cubicBezTo>
                  <a:cubicBezTo>
                    <a:pt x="6067" y="197"/>
                    <a:pt x="3420" y="1"/>
                    <a:pt x="2736" y="1"/>
                  </a:cubicBezTo>
                  <a:close/>
                </a:path>
              </a:pathLst>
            </a:custGeom>
            <a:solidFill>
              <a:schemeClr val="accent1">
                <a:alpha val="531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2"/>
            <p:cNvSpPr/>
            <p:nvPr/>
          </p:nvSpPr>
          <p:spPr>
            <a:xfrm>
              <a:off x="6216475" y="3841875"/>
              <a:ext cx="244475" cy="872725"/>
            </a:xfrm>
            <a:custGeom>
              <a:avLst/>
              <a:gdLst/>
              <a:ahLst/>
              <a:cxnLst/>
              <a:rect l="l" t="t" r="r" b="b"/>
              <a:pathLst>
                <a:path w="9779" h="34909" extrusionOk="0">
                  <a:moveTo>
                    <a:pt x="68" y="0"/>
                  </a:moveTo>
                  <a:cubicBezTo>
                    <a:pt x="34" y="0"/>
                    <a:pt x="1" y="28"/>
                    <a:pt x="15" y="64"/>
                  </a:cubicBezTo>
                  <a:cubicBezTo>
                    <a:pt x="3218" y="11518"/>
                    <a:pt x="6230" y="23019"/>
                    <a:pt x="8909" y="34616"/>
                  </a:cubicBezTo>
                  <a:cubicBezTo>
                    <a:pt x="8956" y="34819"/>
                    <a:pt x="9111" y="34908"/>
                    <a:pt x="9273" y="34908"/>
                  </a:cubicBezTo>
                  <a:cubicBezTo>
                    <a:pt x="9518" y="34908"/>
                    <a:pt x="9778" y="34705"/>
                    <a:pt x="9707" y="34390"/>
                  </a:cubicBezTo>
                  <a:cubicBezTo>
                    <a:pt x="7016" y="22805"/>
                    <a:pt x="3861" y="11315"/>
                    <a:pt x="122" y="40"/>
                  </a:cubicBezTo>
                  <a:cubicBezTo>
                    <a:pt x="113" y="12"/>
                    <a:pt x="90" y="0"/>
                    <a:pt x="68" y="0"/>
                  </a:cubicBezTo>
                  <a:close/>
                </a:path>
              </a:pathLst>
            </a:custGeom>
            <a:solidFill>
              <a:schemeClr val="accent1">
                <a:alpha val="531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 name="Google Shape;130;p2"/>
          <p:cNvGrpSpPr/>
          <p:nvPr/>
        </p:nvGrpSpPr>
        <p:grpSpPr>
          <a:xfrm rot="-3365436">
            <a:off x="7402918" y="2339740"/>
            <a:ext cx="2205126" cy="4812969"/>
            <a:chOff x="7386050" y="661025"/>
            <a:chExt cx="1576975" cy="3441950"/>
          </a:xfrm>
        </p:grpSpPr>
        <p:sp>
          <p:nvSpPr>
            <p:cNvPr id="131" name="Google Shape;131;p2"/>
            <p:cNvSpPr/>
            <p:nvPr/>
          </p:nvSpPr>
          <p:spPr>
            <a:xfrm>
              <a:off x="7386050" y="661025"/>
              <a:ext cx="1576975" cy="2190650"/>
            </a:xfrm>
            <a:custGeom>
              <a:avLst/>
              <a:gdLst/>
              <a:ahLst/>
              <a:cxnLst/>
              <a:rect l="l" t="t" r="r" b="b"/>
              <a:pathLst>
                <a:path w="63079" h="87626" extrusionOk="0">
                  <a:moveTo>
                    <a:pt x="21923" y="1"/>
                  </a:moveTo>
                  <a:cubicBezTo>
                    <a:pt x="21397" y="1"/>
                    <a:pt x="20850" y="26"/>
                    <a:pt x="20281" y="79"/>
                  </a:cubicBezTo>
                  <a:cubicBezTo>
                    <a:pt x="20281" y="79"/>
                    <a:pt x="16012" y="79"/>
                    <a:pt x="12109" y="4949"/>
                  </a:cubicBezTo>
                  <a:cubicBezTo>
                    <a:pt x="8239" y="9786"/>
                    <a:pt x="8506" y="7951"/>
                    <a:pt x="5404" y="16024"/>
                  </a:cubicBezTo>
                  <a:cubicBezTo>
                    <a:pt x="2302" y="24063"/>
                    <a:pt x="1435" y="28399"/>
                    <a:pt x="1134" y="33069"/>
                  </a:cubicBezTo>
                  <a:cubicBezTo>
                    <a:pt x="801" y="37739"/>
                    <a:pt x="0" y="39407"/>
                    <a:pt x="1735" y="47613"/>
                  </a:cubicBezTo>
                  <a:cubicBezTo>
                    <a:pt x="3436" y="55852"/>
                    <a:pt x="3303" y="55652"/>
                    <a:pt x="5437" y="59955"/>
                  </a:cubicBezTo>
                  <a:cubicBezTo>
                    <a:pt x="7572" y="64225"/>
                    <a:pt x="6672" y="69428"/>
                    <a:pt x="8106" y="73231"/>
                  </a:cubicBezTo>
                  <a:cubicBezTo>
                    <a:pt x="9574" y="77034"/>
                    <a:pt x="12176" y="76333"/>
                    <a:pt x="12609" y="80370"/>
                  </a:cubicBezTo>
                  <a:cubicBezTo>
                    <a:pt x="13043" y="84372"/>
                    <a:pt x="15845" y="84973"/>
                    <a:pt x="19681" y="85240"/>
                  </a:cubicBezTo>
                  <a:cubicBezTo>
                    <a:pt x="22857" y="85461"/>
                    <a:pt x="24707" y="87625"/>
                    <a:pt x="27407" y="87625"/>
                  </a:cubicBezTo>
                  <a:cubicBezTo>
                    <a:pt x="27969" y="87625"/>
                    <a:pt x="28567" y="87532"/>
                    <a:pt x="29221" y="87308"/>
                  </a:cubicBezTo>
                  <a:cubicBezTo>
                    <a:pt x="32990" y="86007"/>
                    <a:pt x="34958" y="73798"/>
                    <a:pt x="34958" y="73798"/>
                  </a:cubicBezTo>
                  <a:lnTo>
                    <a:pt x="34258" y="69428"/>
                  </a:lnTo>
                  <a:lnTo>
                    <a:pt x="34258" y="69428"/>
                  </a:lnTo>
                  <a:cubicBezTo>
                    <a:pt x="34258" y="69429"/>
                    <a:pt x="35526" y="73798"/>
                    <a:pt x="38795" y="75866"/>
                  </a:cubicBezTo>
                  <a:cubicBezTo>
                    <a:pt x="42097" y="77934"/>
                    <a:pt x="44765" y="84806"/>
                    <a:pt x="49836" y="85140"/>
                  </a:cubicBezTo>
                  <a:cubicBezTo>
                    <a:pt x="49972" y="85149"/>
                    <a:pt x="50103" y="85153"/>
                    <a:pt x="50229" y="85153"/>
                  </a:cubicBezTo>
                  <a:cubicBezTo>
                    <a:pt x="54866" y="85153"/>
                    <a:pt x="53588" y="79340"/>
                    <a:pt x="56641" y="77067"/>
                  </a:cubicBezTo>
                  <a:cubicBezTo>
                    <a:pt x="59810" y="74699"/>
                    <a:pt x="63079" y="66093"/>
                    <a:pt x="60510" y="59822"/>
                  </a:cubicBezTo>
                  <a:cubicBezTo>
                    <a:pt x="57942" y="53517"/>
                    <a:pt x="60543" y="48680"/>
                    <a:pt x="55607" y="43743"/>
                  </a:cubicBezTo>
                  <a:cubicBezTo>
                    <a:pt x="50670" y="38806"/>
                    <a:pt x="55473" y="33169"/>
                    <a:pt x="48768" y="26865"/>
                  </a:cubicBezTo>
                  <a:cubicBezTo>
                    <a:pt x="45032" y="23362"/>
                    <a:pt x="45266" y="19826"/>
                    <a:pt x="40095" y="16190"/>
                  </a:cubicBezTo>
                  <a:cubicBezTo>
                    <a:pt x="35146" y="12742"/>
                    <a:pt x="33712" y="1"/>
                    <a:pt x="219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2"/>
            <p:cNvSpPr/>
            <p:nvPr/>
          </p:nvSpPr>
          <p:spPr>
            <a:xfrm>
              <a:off x="7775225" y="2297475"/>
              <a:ext cx="1023959" cy="429780"/>
            </a:xfrm>
            <a:custGeom>
              <a:avLst/>
              <a:gdLst/>
              <a:ahLst/>
              <a:cxnLst/>
              <a:rect l="l" t="t" r="r" b="b"/>
              <a:pathLst>
                <a:path w="45333" h="19849" fill="none" extrusionOk="0">
                  <a:moveTo>
                    <a:pt x="1" y="19848"/>
                  </a:moveTo>
                  <a:cubicBezTo>
                    <a:pt x="1" y="19848"/>
                    <a:pt x="7306" y="16946"/>
                    <a:pt x="11309" y="11142"/>
                  </a:cubicBezTo>
                  <a:cubicBezTo>
                    <a:pt x="15345" y="5371"/>
                    <a:pt x="19615" y="1"/>
                    <a:pt x="19615" y="1"/>
                  </a:cubicBezTo>
                  <a:cubicBezTo>
                    <a:pt x="19615" y="1"/>
                    <a:pt x="25619" y="6005"/>
                    <a:pt x="34792" y="8040"/>
                  </a:cubicBezTo>
                  <a:cubicBezTo>
                    <a:pt x="43965" y="10075"/>
                    <a:pt x="45333" y="11776"/>
                    <a:pt x="45333" y="11776"/>
                  </a:cubicBezTo>
                </a:path>
              </a:pathLst>
            </a:custGeom>
            <a:noFill/>
            <a:ln w="1000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2"/>
            <p:cNvSpPr/>
            <p:nvPr/>
          </p:nvSpPr>
          <p:spPr>
            <a:xfrm>
              <a:off x="7648645" y="2179075"/>
              <a:ext cx="1232668" cy="335250"/>
            </a:xfrm>
            <a:custGeom>
              <a:avLst/>
              <a:gdLst/>
              <a:ahLst/>
              <a:cxnLst/>
              <a:rect l="l" t="t" r="r" b="b"/>
              <a:pathLst>
                <a:path w="54573" h="13410" fill="none" extrusionOk="0">
                  <a:moveTo>
                    <a:pt x="1" y="13410"/>
                  </a:moveTo>
                  <a:cubicBezTo>
                    <a:pt x="1" y="13410"/>
                    <a:pt x="3837" y="10308"/>
                    <a:pt x="12109" y="8506"/>
                  </a:cubicBezTo>
                  <a:cubicBezTo>
                    <a:pt x="20382" y="6672"/>
                    <a:pt x="23851" y="0"/>
                    <a:pt x="23851" y="0"/>
                  </a:cubicBezTo>
                  <a:cubicBezTo>
                    <a:pt x="23851" y="0"/>
                    <a:pt x="26520" y="2569"/>
                    <a:pt x="34959" y="3703"/>
                  </a:cubicBezTo>
                  <a:cubicBezTo>
                    <a:pt x="43365" y="4804"/>
                    <a:pt x="54573" y="6572"/>
                    <a:pt x="54573" y="6572"/>
                  </a:cubicBezTo>
                </a:path>
              </a:pathLst>
            </a:custGeom>
            <a:noFill/>
            <a:ln w="1000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2"/>
            <p:cNvSpPr/>
            <p:nvPr/>
          </p:nvSpPr>
          <p:spPr>
            <a:xfrm>
              <a:off x="7568031" y="2029800"/>
              <a:ext cx="1271089" cy="251875"/>
            </a:xfrm>
            <a:custGeom>
              <a:avLst/>
              <a:gdLst/>
              <a:ahLst/>
              <a:cxnLst/>
              <a:rect l="l" t="t" r="r" b="b"/>
              <a:pathLst>
                <a:path w="56274" h="10075" fill="none" extrusionOk="0">
                  <a:moveTo>
                    <a:pt x="56274" y="1335"/>
                  </a:moveTo>
                  <a:cubicBezTo>
                    <a:pt x="56274" y="1335"/>
                    <a:pt x="46400" y="0"/>
                    <a:pt x="40096" y="1268"/>
                  </a:cubicBezTo>
                  <a:cubicBezTo>
                    <a:pt x="33791" y="2569"/>
                    <a:pt x="26719" y="3203"/>
                    <a:pt x="26719" y="3203"/>
                  </a:cubicBezTo>
                  <a:cubicBezTo>
                    <a:pt x="26719" y="3203"/>
                    <a:pt x="23384" y="5938"/>
                    <a:pt x="17480" y="6338"/>
                  </a:cubicBezTo>
                  <a:cubicBezTo>
                    <a:pt x="11542" y="6738"/>
                    <a:pt x="0" y="10074"/>
                    <a:pt x="0" y="10074"/>
                  </a:cubicBezTo>
                </a:path>
              </a:pathLst>
            </a:custGeom>
            <a:noFill/>
            <a:ln w="1000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2"/>
            <p:cNvSpPr/>
            <p:nvPr/>
          </p:nvSpPr>
          <p:spPr>
            <a:xfrm>
              <a:off x="7463294" y="1775450"/>
              <a:ext cx="1334402" cy="276050"/>
            </a:xfrm>
            <a:custGeom>
              <a:avLst/>
              <a:gdLst/>
              <a:ahLst/>
              <a:cxnLst/>
              <a:rect l="l" t="t" r="r" b="b"/>
              <a:pathLst>
                <a:path w="59077" h="11042" fill="none" extrusionOk="0">
                  <a:moveTo>
                    <a:pt x="1" y="10141"/>
                  </a:moveTo>
                  <a:cubicBezTo>
                    <a:pt x="1" y="10141"/>
                    <a:pt x="6072" y="5037"/>
                    <a:pt x="19148" y="8039"/>
                  </a:cubicBezTo>
                  <a:cubicBezTo>
                    <a:pt x="32224" y="11042"/>
                    <a:pt x="36327" y="8373"/>
                    <a:pt x="43765" y="4170"/>
                  </a:cubicBezTo>
                  <a:cubicBezTo>
                    <a:pt x="51171" y="0"/>
                    <a:pt x="59076" y="100"/>
                    <a:pt x="59076" y="100"/>
                  </a:cubicBezTo>
                </a:path>
              </a:pathLst>
            </a:custGeom>
            <a:noFill/>
            <a:ln w="1000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2"/>
            <p:cNvSpPr/>
            <p:nvPr/>
          </p:nvSpPr>
          <p:spPr>
            <a:xfrm>
              <a:off x="7414325" y="1511925"/>
              <a:ext cx="1275991" cy="311075"/>
            </a:xfrm>
            <a:custGeom>
              <a:avLst/>
              <a:gdLst/>
              <a:ahLst/>
              <a:cxnLst/>
              <a:rect l="l" t="t" r="r" b="b"/>
              <a:pathLst>
                <a:path w="56875" h="12443" fill="none" extrusionOk="0">
                  <a:moveTo>
                    <a:pt x="56874" y="267"/>
                  </a:moveTo>
                  <a:cubicBezTo>
                    <a:pt x="56874" y="267"/>
                    <a:pt x="49769" y="0"/>
                    <a:pt x="42264" y="5704"/>
                  </a:cubicBezTo>
                  <a:cubicBezTo>
                    <a:pt x="34758" y="11409"/>
                    <a:pt x="33324" y="12443"/>
                    <a:pt x="23684" y="11008"/>
                  </a:cubicBezTo>
                  <a:cubicBezTo>
                    <a:pt x="14043" y="9574"/>
                    <a:pt x="0" y="9774"/>
                    <a:pt x="0" y="9774"/>
                  </a:cubicBezTo>
                </a:path>
              </a:pathLst>
            </a:custGeom>
            <a:noFill/>
            <a:ln w="1000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2"/>
            <p:cNvSpPr/>
            <p:nvPr/>
          </p:nvSpPr>
          <p:spPr>
            <a:xfrm>
              <a:off x="7414325" y="1289275"/>
              <a:ext cx="1138674" cy="387800"/>
            </a:xfrm>
            <a:custGeom>
              <a:avLst/>
              <a:gdLst/>
              <a:ahLst/>
              <a:cxnLst/>
              <a:rect l="l" t="t" r="r" b="b"/>
              <a:pathLst>
                <a:path w="51805" h="15512" fill="none" extrusionOk="0">
                  <a:moveTo>
                    <a:pt x="1" y="9807"/>
                  </a:moveTo>
                  <a:cubicBezTo>
                    <a:pt x="1" y="9807"/>
                    <a:pt x="5037" y="3836"/>
                    <a:pt x="17079" y="9674"/>
                  </a:cubicBezTo>
                  <a:cubicBezTo>
                    <a:pt x="29155" y="15511"/>
                    <a:pt x="31656" y="13576"/>
                    <a:pt x="37127" y="7906"/>
                  </a:cubicBezTo>
                  <a:cubicBezTo>
                    <a:pt x="42598" y="2202"/>
                    <a:pt x="51804" y="0"/>
                    <a:pt x="51804" y="0"/>
                  </a:cubicBezTo>
                </a:path>
              </a:pathLst>
            </a:custGeom>
            <a:noFill/>
            <a:ln w="1000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2"/>
            <p:cNvSpPr/>
            <p:nvPr/>
          </p:nvSpPr>
          <p:spPr>
            <a:xfrm>
              <a:off x="7482900" y="1071600"/>
              <a:ext cx="934864" cy="405325"/>
            </a:xfrm>
            <a:custGeom>
              <a:avLst/>
              <a:gdLst/>
              <a:ahLst/>
              <a:cxnLst/>
              <a:rect l="l" t="t" r="r" b="b"/>
              <a:pathLst>
                <a:path w="43131" h="16213" fill="none" extrusionOk="0">
                  <a:moveTo>
                    <a:pt x="43131" y="1"/>
                  </a:moveTo>
                  <a:cubicBezTo>
                    <a:pt x="43131" y="1"/>
                    <a:pt x="37060" y="1035"/>
                    <a:pt x="32356" y="8640"/>
                  </a:cubicBezTo>
                  <a:cubicBezTo>
                    <a:pt x="27653" y="16212"/>
                    <a:pt x="14444" y="10942"/>
                    <a:pt x="0" y="5205"/>
                  </a:cubicBezTo>
                </a:path>
              </a:pathLst>
            </a:custGeom>
            <a:noFill/>
            <a:ln w="1000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2"/>
            <p:cNvSpPr/>
            <p:nvPr/>
          </p:nvSpPr>
          <p:spPr>
            <a:xfrm>
              <a:off x="7569150" y="929850"/>
              <a:ext cx="721381" cy="302725"/>
            </a:xfrm>
            <a:custGeom>
              <a:avLst/>
              <a:gdLst/>
              <a:ahLst/>
              <a:cxnLst/>
              <a:rect l="l" t="t" r="r" b="b"/>
              <a:pathLst>
                <a:path w="33324" h="12109" fill="none" extrusionOk="0">
                  <a:moveTo>
                    <a:pt x="0" y="934"/>
                  </a:moveTo>
                  <a:cubicBezTo>
                    <a:pt x="0" y="934"/>
                    <a:pt x="14244" y="6004"/>
                    <a:pt x="19447" y="12109"/>
                  </a:cubicBezTo>
                  <a:cubicBezTo>
                    <a:pt x="23584" y="5170"/>
                    <a:pt x="33324" y="0"/>
                    <a:pt x="33324" y="0"/>
                  </a:cubicBezTo>
                </a:path>
              </a:pathLst>
            </a:custGeom>
            <a:noFill/>
            <a:ln w="1000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2"/>
            <p:cNvSpPr/>
            <p:nvPr/>
          </p:nvSpPr>
          <p:spPr>
            <a:xfrm>
              <a:off x="7666134" y="824993"/>
              <a:ext cx="548726" cy="200989"/>
            </a:xfrm>
            <a:custGeom>
              <a:avLst/>
              <a:gdLst/>
              <a:ahLst/>
              <a:cxnLst/>
              <a:rect l="l" t="t" r="r" b="b"/>
              <a:pathLst>
                <a:path w="25319" h="9074" fill="none" extrusionOk="0">
                  <a:moveTo>
                    <a:pt x="1" y="0"/>
                  </a:moveTo>
                  <a:cubicBezTo>
                    <a:pt x="1" y="0"/>
                    <a:pt x="8006" y="3436"/>
                    <a:pt x="13343" y="9074"/>
                  </a:cubicBezTo>
                  <a:cubicBezTo>
                    <a:pt x="17947" y="834"/>
                    <a:pt x="25319" y="501"/>
                    <a:pt x="25319" y="501"/>
                  </a:cubicBezTo>
                </a:path>
              </a:pathLst>
            </a:custGeom>
            <a:noFill/>
            <a:ln w="1000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2"/>
            <p:cNvSpPr/>
            <p:nvPr/>
          </p:nvSpPr>
          <p:spPr>
            <a:xfrm>
              <a:off x="7929775" y="899825"/>
              <a:ext cx="572100" cy="3203150"/>
            </a:xfrm>
            <a:custGeom>
              <a:avLst/>
              <a:gdLst/>
              <a:ahLst/>
              <a:cxnLst/>
              <a:rect l="l" t="t" r="r" b="b"/>
              <a:pathLst>
                <a:path w="22884" h="128126" extrusionOk="0">
                  <a:moveTo>
                    <a:pt x="0" y="0"/>
                  </a:moveTo>
                  <a:cubicBezTo>
                    <a:pt x="1" y="3"/>
                    <a:pt x="6872" y="38896"/>
                    <a:pt x="11575" y="63646"/>
                  </a:cubicBezTo>
                  <a:cubicBezTo>
                    <a:pt x="16278" y="88430"/>
                    <a:pt x="17346" y="127858"/>
                    <a:pt x="17346" y="127858"/>
                  </a:cubicBezTo>
                  <a:lnTo>
                    <a:pt x="22883" y="128125"/>
                  </a:lnTo>
                  <a:cubicBezTo>
                    <a:pt x="22883" y="128125"/>
                    <a:pt x="22016" y="98504"/>
                    <a:pt x="14010" y="60844"/>
                  </a:cubicBezTo>
                  <a:cubicBezTo>
                    <a:pt x="6005" y="23185"/>
                    <a:pt x="1" y="2"/>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 name="Google Shape;142;p2"/>
          <p:cNvGrpSpPr/>
          <p:nvPr/>
        </p:nvGrpSpPr>
        <p:grpSpPr>
          <a:xfrm rot="-2876806" flipH="1">
            <a:off x="7945480" y="3299247"/>
            <a:ext cx="1324284" cy="2432000"/>
            <a:chOff x="4830275" y="2608450"/>
            <a:chExt cx="1324325" cy="2432075"/>
          </a:xfrm>
        </p:grpSpPr>
        <p:sp>
          <p:nvSpPr>
            <p:cNvPr id="143" name="Google Shape;143;p2"/>
            <p:cNvSpPr/>
            <p:nvPr/>
          </p:nvSpPr>
          <p:spPr>
            <a:xfrm>
              <a:off x="5018750" y="3690575"/>
              <a:ext cx="519575" cy="1330675"/>
            </a:xfrm>
            <a:custGeom>
              <a:avLst/>
              <a:gdLst/>
              <a:ahLst/>
              <a:cxnLst/>
              <a:rect l="l" t="t" r="r" b="b"/>
              <a:pathLst>
                <a:path w="20783" h="53227" extrusionOk="0">
                  <a:moveTo>
                    <a:pt x="1" y="1"/>
                  </a:moveTo>
                  <a:lnTo>
                    <a:pt x="1" y="1"/>
                  </a:lnTo>
                  <a:cubicBezTo>
                    <a:pt x="9107" y="15979"/>
                    <a:pt x="15111" y="32291"/>
                    <a:pt x="19781" y="52405"/>
                  </a:cubicBezTo>
                  <a:cubicBezTo>
                    <a:pt x="19901" y="52951"/>
                    <a:pt x="20152" y="53227"/>
                    <a:pt x="20368" y="53227"/>
                  </a:cubicBezTo>
                  <a:cubicBezTo>
                    <a:pt x="20574" y="53227"/>
                    <a:pt x="20749" y="52976"/>
                    <a:pt x="20749" y="52472"/>
                  </a:cubicBezTo>
                  <a:cubicBezTo>
                    <a:pt x="20782" y="25152"/>
                    <a:pt x="13777" y="16513"/>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2"/>
            <p:cNvSpPr/>
            <p:nvPr/>
          </p:nvSpPr>
          <p:spPr>
            <a:xfrm>
              <a:off x="5531825" y="3352850"/>
              <a:ext cx="622775" cy="1631100"/>
            </a:xfrm>
            <a:custGeom>
              <a:avLst/>
              <a:gdLst/>
              <a:ahLst/>
              <a:cxnLst/>
              <a:rect l="l" t="t" r="r" b="b"/>
              <a:pathLst>
                <a:path w="24911" h="65244" extrusionOk="0">
                  <a:moveTo>
                    <a:pt x="24910" y="0"/>
                  </a:moveTo>
                  <a:lnTo>
                    <a:pt x="24910" y="0"/>
                  </a:lnTo>
                  <a:cubicBezTo>
                    <a:pt x="21508" y="3503"/>
                    <a:pt x="18139" y="7539"/>
                    <a:pt x="14803" y="12076"/>
                  </a:cubicBezTo>
                  <a:cubicBezTo>
                    <a:pt x="12835" y="14777"/>
                    <a:pt x="10900" y="17646"/>
                    <a:pt x="9132" y="21315"/>
                  </a:cubicBezTo>
                  <a:cubicBezTo>
                    <a:pt x="5930" y="27954"/>
                    <a:pt x="3662" y="36693"/>
                    <a:pt x="2261" y="45199"/>
                  </a:cubicBezTo>
                  <a:cubicBezTo>
                    <a:pt x="1227" y="51637"/>
                    <a:pt x="559" y="57908"/>
                    <a:pt x="59" y="64213"/>
                  </a:cubicBezTo>
                  <a:cubicBezTo>
                    <a:pt x="0" y="64861"/>
                    <a:pt x="265" y="65244"/>
                    <a:pt x="548" y="65244"/>
                  </a:cubicBezTo>
                  <a:cubicBezTo>
                    <a:pt x="745" y="65244"/>
                    <a:pt x="950" y="65058"/>
                    <a:pt x="1060" y="64646"/>
                  </a:cubicBezTo>
                  <a:cubicBezTo>
                    <a:pt x="3928" y="53672"/>
                    <a:pt x="6931" y="43064"/>
                    <a:pt x="10500" y="32557"/>
                  </a:cubicBezTo>
                  <a:cubicBezTo>
                    <a:pt x="14636" y="20215"/>
                    <a:pt x="19340" y="8339"/>
                    <a:pt x="2491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2"/>
            <p:cNvSpPr/>
            <p:nvPr/>
          </p:nvSpPr>
          <p:spPr>
            <a:xfrm>
              <a:off x="5366500" y="3998300"/>
              <a:ext cx="170975" cy="1031600"/>
            </a:xfrm>
            <a:custGeom>
              <a:avLst/>
              <a:gdLst/>
              <a:ahLst/>
              <a:cxnLst/>
              <a:rect l="l" t="t" r="r" b="b"/>
              <a:pathLst>
                <a:path w="6839" h="41264" fill="none" extrusionOk="0">
                  <a:moveTo>
                    <a:pt x="5071" y="1"/>
                  </a:moveTo>
                  <a:cubicBezTo>
                    <a:pt x="1" y="16746"/>
                    <a:pt x="768" y="32090"/>
                    <a:pt x="6839" y="41264"/>
                  </a:cubicBezTo>
                </a:path>
              </a:pathLst>
            </a:custGeom>
            <a:noFill/>
            <a:ln w="5000" cap="flat" cmpd="sng">
              <a:solidFill>
                <a:schemeClr val="lt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2"/>
            <p:cNvSpPr/>
            <p:nvPr/>
          </p:nvSpPr>
          <p:spPr>
            <a:xfrm>
              <a:off x="5467400" y="3605525"/>
              <a:ext cx="231025" cy="403925"/>
            </a:xfrm>
            <a:custGeom>
              <a:avLst/>
              <a:gdLst/>
              <a:ahLst/>
              <a:cxnLst/>
              <a:rect l="l" t="t" r="r" b="b"/>
              <a:pathLst>
                <a:path w="9241" h="16157" extrusionOk="0">
                  <a:moveTo>
                    <a:pt x="4237" y="0"/>
                  </a:moveTo>
                  <a:cubicBezTo>
                    <a:pt x="4037" y="0"/>
                    <a:pt x="2870" y="67"/>
                    <a:pt x="2669" y="67"/>
                  </a:cubicBezTo>
                  <a:cubicBezTo>
                    <a:pt x="668" y="5238"/>
                    <a:pt x="1" y="10608"/>
                    <a:pt x="801" y="15712"/>
                  </a:cubicBezTo>
                  <a:cubicBezTo>
                    <a:pt x="829" y="15901"/>
                    <a:pt x="944" y="16157"/>
                    <a:pt x="1093" y="16157"/>
                  </a:cubicBezTo>
                  <a:cubicBezTo>
                    <a:pt x="1128" y="16157"/>
                    <a:pt x="1164" y="16143"/>
                    <a:pt x="1202" y="16112"/>
                  </a:cubicBezTo>
                  <a:cubicBezTo>
                    <a:pt x="1235" y="16079"/>
                    <a:pt x="1302" y="16012"/>
                    <a:pt x="1335" y="15912"/>
                  </a:cubicBezTo>
                  <a:cubicBezTo>
                    <a:pt x="1902" y="14411"/>
                    <a:pt x="6739" y="4904"/>
                    <a:pt x="9241" y="2035"/>
                  </a:cubicBezTo>
                  <a:cubicBezTo>
                    <a:pt x="9074" y="1902"/>
                    <a:pt x="8974" y="1768"/>
                    <a:pt x="8807" y="1702"/>
                  </a:cubicBezTo>
                  <a:cubicBezTo>
                    <a:pt x="8540" y="1902"/>
                    <a:pt x="8307" y="2102"/>
                    <a:pt x="8040" y="2369"/>
                  </a:cubicBezTo>
                  <a:cubicBezTo>
                    <a:pt x="8207" y="2069"/>
                    <a:pt x="8340" y="1768"/>
                    <a:pt x="8507" y="1502"/>
                  </a:cubicBezTo>
                  <a:cubicBezTo>
                    <a:pt x="7873" y="1034"/>
                    <a:pt x="7173" y="701"/>
                    <a:pt x="6472" y="434"/>
                  </a:cubicBezTo>
                  <a:cubicBezTo>
                    <a:pt x="6139" y="834"/>
                    <a:pt x="5838" y="1235"/>
                    <a:pt x="5538" y="1668"/>
                  </a:cubicBezTo>
                  <a:lnTo>
                    <a:pt x="5905" y="267"/>
                  </a:lnTo>
                  <a:cubicBezTo>
                    <a:pt x="5605" y="201"/>
                    <a:pt x="5338" y="100"/>
                    <a:pt x="5038" y="67"/>
                  </a:cubicBezTo>
                  <a:cubicBezTo>
                    <a:pt x="4404" y="834"/>
                    <a:pt x="3837" y="1668"/>
                    <a:pt x="3303" y="2502"/>
                  </a:cubicBezTo>
                  <a:cubicBezTo>
                    <a:pt x="3503" y="1602"/>
                    <a:pt x="3837" y="768"/>
                    <a:pt x="423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2"/>
            <p:cNvSpPr/>
            <p:nvPr/>
          </p:nvSpPr>
          <p:spPr>
            <a:xfrm>
              <a:off x="5485950" y="3631375"/>
              <a:ext cx="295875" cy="378250"/>
            </a:xfrm>
            <a:custGeom>
              <a:avLst/>
              <a:gdLst/>
              <a:ahLst/>
              <a:cxnLst/>
              <a:rect l="l" t="t" r="r" b="b"/>
              <a:pathLst>
                <a:path w="11835" h="15130" extrusionOk="0">
                  <a:moveTo>
                    <a:pt x="5997" y="0"/>
                  </a:moveTo>
                  <a:cubicBezTo>
                    <a:pt x="2661" y="4437"/>
                    <a:pt x="626" y="9441"/>
                    <a:pt x="59" y="14578"/>
                  </a:cubicBezTo>
                  <a:cubicBezTo>
                    <a:pt x="1" y="14841"/>
                    <a:pt x="71" y="15129"/>
                    <a:pt x="246" y="15129"/>
                  </a:cubicBezTo>
                  <a:cubicBezTo>
                    <a:pt x="271" y="15129"/>
                    <a:pt x="297" y="15124"/>
                    <a:pt x="326" y="15111"/>
                  </a:cubicBezTo>
                  <a:cubicBezTo>
                    <a:pt x="393" y="15111"/>
                    <a:pt x="460" y="15045"/>
                    <a:pt x="493" y="14978"/>
                  </a:cubicBezTo>
                  <a:cubicBezTo>
                    <a:pt x="1460" y="13677"/>
                    <a:pt x="8666" y="5838"/>
                    <a:pt x="11834" y="3703"/>
                  </a:cubicBezTo>
                  <a:cubicBezTo>
                    <a:pt x="11768" y="3536"/>
                    <a:pt x="11668" y="3403"/>
                    <a:pt x="11568" y="3203"/>
                  </a:cubicBezTo>
                  <a:cubicBezTo>
                    <a:pt x="11234" y="3336"/>
                    <a:pt x="10934" y="3436"/>
                    <a:pt x="10634" y="3603"/>
                  </a:cubicBezTo>
                  <a:cubicBezTo>
                    <a:pt x="10834" y="3403"/>
                    <a:pt x="11101" y="3169"/>
                    <a:pt x="11301" y="2903"/>
                  </a:cubicBezTo>
                  <a:cubicBezTo>
                    <a:pt x="10800" y="2336"/>
                    <a:pt x="10233" y="1768"/>
                    <a:pt x="9600" y="1368"/>
                  </a:cubicBezTo>
                  <a:cubicBezTo>
                    <a:pt x="9166" y="1602"/>
                    <a:pt x="8766" y="1935"/>
                    <a:pt x="8399" y="2269"/>
                  </a:cubicBezTo>
                  <a:cubicBezTo>
                    <a:pt x="8599" y="1869"/>
                    <a:pt x="8832" y="1435"/>
                    <a:pt x="9099" y="1035"/>
                  </a:cubicBezTo>
                  <a:cubicBezTo>
                    <a:pt x="8832" y="868"/>
                    <a:pt x="8599" y="734"/>
                    <a:pt x="8299" y="601"/>
                  </a:cubicBezTo>
                  <a:cubicBezTo>
                    <a:pt x="7465" y="1201"/>
                    <a:pt x="6731" y="1835"/>
                    <a:pt x="5964" y="2502"/>
                  </a:cubicBezTo>
                  <a:cubicBezTo>
                    <a:pt x="6431" y="1702"/>
                    <a:pt x="6931" y="1001"/>
                    <a:pt x="7565" y="334"/>
                  </a:cubicBezTo>
                  <a:cubicBezTo>
                    <a:pt x="7331" y="234"/>
                    <a:pt x="6230" y="34"/>
                    <a:pt x="599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2"/>
            <p:cNvSpPr/>
            <p:nvPr/>
          </p:nvSpPr>
          <p:spPr>
            <a:xfrm>
              <a:off x="5308125" y="3614700"/>
              <a:ext cx="218525" cy="392625"/>
            </a:xfrm>
            <a:custGeom>
              <a:avLst/>
              <a:gdLst/>
              <a:ahLst/>
              <a:cxnLst/>
              <a:rect l="l" t="t" r="r" b="b"/>
              <a:pathLst>
                <a:path w="8741" h="15705" extrusionOk="0">
                  <a:moveTo>
                    <a:pt x="5938" y="0"/>
                  </a:moveTo>
                  <a:cubicBezTo>
                    <a:pt x="5738" y="34"/>
                    <a:pt x="5505" y="67"/>
                    <a:pt x="5238" y="134"/>
                  </a:cubicBezTo>
                  <a:cubicBezTo>
                    <a:pt x="5605" y="834"/>
                    <a:pt x="5871" y="1635"/>
                    <a:pt x="6005" y="2469"/>
                  </a:cubicBezTo>
                  <a:cubicBezTo>
                    <a:pt x="5505" y="1702"/>
                    <a:pt x="5004" y="1001"/>
                    <a:pt x="4404" y="367"/>
                  </a:cubicBezTo>
                  <a:cubicBezTo>
                    <a:pt x="4104" y="467"/>
                    <a:pt x="3770" y="567"/>
                    <a:pt x="3503" y="701"/>
                  </a:cubicBezTo>
                  <a:cubicBezTo>
                    <a:pt x="3570" y="1135"/>
                    <a:pt x="3703" y="1568"/>
                    <a:pt x="3737" y="2002"/>
                  </a:cubicBezTo>
                  <a:cubicBezTo>
                    <a:pt x="3503" y="1635"/>
                    <a:pt x="3203" y="1301"/>
                    <a:pt x="2903" y="968"/>
                  </a:cubicBezTo>
                  <a:cubicBezTo>
                    <a:pt x="2169" y="1335"/>
                    <a:pt x="1402" y="1802"/>
                    <a:pt x="734" y="2335"/>
                  </a:cubicBezTo>
                  <a:cubicBezTo>
                    <a:pt x="868" y="2569"/>
                    <a:pt x="1001" y="2869"/>
                    <a:pt x="1101" y="3136"/>
                  </a:cubicBezTo>
                  <a:cubicBezTo>
                    <a:pt x="868" y="2902"/>
                    <a:pt x="668" y="2736"/>
                    <a:pt x="368" y="2636"/>
                  </a:cubicBezTo>
                  <a:cubicBezTo>
                    <a:pt x="267" y="2802"/>
                    <a:pt x="101" y="2902"/>
                    <a:pt x="1" y="3036"/>
                  </a:cubicBezTo>
                  <a:cubicBezTo>
                    <a:pt x="1735" y="4137"/>
                    <a:pt x="3236" y="5671"/>
                    <a:pt x="4370" y="7539"/>
                  </a:cubicBezTo>
                  <a:cubicBezTo>
                    <a:pt x="5038" y="8640"/>
                    <a:pt x="5571" y="9807"/>
                    <a:pt x="5938" y="11075"/>
                  </a:cubicBezTo>
                  <a:cubicBezTo>
                    <a:pt x="6405" y="12509"/>
                    <a:pt x="6505" y="14044"/>
                    <a:pt x="6939" y="15478"/>
                  </a:cubicBezTo>
                  <a:cubicBezTo>
                    <a:pt x="7006" y="15545"/>
                    <a:pt x="7006" y="15645"/>
                    <a:pt x="7072" y="15678"/>
                  </a:cubicBezTo>
                  <a:cubicBezTo>
                    <a:pt x="7100" y="15697"/>
                    <a:pt x="7128" y="15705"/>
                    <a:pt x="7156" y="15705"/>
                  </a:cubicBezTo>
                  <a:cubicBezTo>
                    <a:pt x="7333" y="15705"/>
                    <a:pt x="7511" y="15379"/>
                    <a:pt x="7539" y="15178"/>
                  </a:cubicBezTo>
                  <a:cubicBezTo>
                    <a:pt x="8740" y="9974"/>
                    <a:pt x="8340" y="4170"/>
                    <a:pt x="593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2"/>
            <p:cNvSpPr/>
            <p:nvPr/>
          </p:nvSpPr>
          <p:spPr>
            <a:xfrm>
              <a:off x="5204725" y="3765650"/>
              <a:ext cx="281050" cy="240500"/>
            </a:xfrm>
            <a:custGeom>
              <a:avLst/>
              <a:gdLst/>
              <a:ahLst/>
              <a:cxnLst/>
              <a:rect l="l" t="t" r="r" b="b"/>
              <a:pathLst>
                <a:path w="11242" h="9620" extrusionOk="0">
                  <a:moveTo>
                    <a:pt x="1802" y="0"/>
                  </a:moveTo>
                  <a:cubicBezTo>
                    <a:pt x="1668" y="167"/>
                    <a:pt x="1568" y="334"/>
                    <a:pt x="1468" y="500"/>
                  </a:cubicBezTo>
                  <a:cubicBezTo>
                    <a:pt x="2068" y="767"/>
                    <a:pt x="2669" y="1134"/>
                    <a:pt x="3203" y="1601"/>
                  </a:cubicBezTo>
                  <a:cubicBezTo>
                    <a:pt x="2502" y="1368"/>
                    <a:pt x="1835" y="1268"/>
                    <a:pt x="1101" y="1168"/>
                  </a:cubicBezTo>
                  <a:cubicBezTo>
                    <a:pt x="1001" y="1434"/>
                    <a:pt x="868" y="1668"/>
                    <a:pt x="768" y="1968"/>
                  </a:cubicBezTo>
                  <a:cubicBezTo>
                    <a:pt x="1068" y="2168"/>
                    <a:pt x="1368" y="2435"/>
                    <a:pt x="1668" y="2669"/>
                  </a:cubicBezTo>
                  <a:cubicBezTo>
                    <a:pt x="1301" y="2602"/>
                    <a:pt x="968" y="2502"/>
                    <a:pt x="567" y="2502"/>
                  </a:cubicBezTo>
                  <a:cubicBezTo>
                    <a:pt x="334" y="3202"/>
                    <a:pt x="167" y="3970"/>
                    <a:pt x="67" y="4703"/>
                  </a:cubicBezTo>
                  <a:cubicBezTo>
                    <a:pt x="267" y="4803"/>
                    <a:pt x="534" y="4870"/>
                    <a:pt x="734" y="5004"/>
                  </a:cubicBezTo>
                  <a:cubicBezTo>
                    <a:pt x="501" y="5004"/>
                    <a:pt x="234" y="5037"/>
                    <a:pt x="34" y="5104"/>
                  </a:cubicBezTo>
                  <a:cubicBezTo>
                    <a:pt x="0" y="5304"/>
                    <a:pt x="0" y="5504"/>
                    <a:pt x="0" y="5671"/>
                  </a:cubicBezTo>
                  <a:cubicBezTo>
                    <a:pt x="608" y="5547"/>
                    <a:pt x="1230" y="5487"/>
                    <a:pt x="1857" y="5487"/>
                  </a:cubicBezTo>
                  <a:cubicBezTo>
                    <a:pt x="2916" y="5487"/>
                    <a:pt x="3990" y="5657"/>
                    <a:pt x="5037" y="5971"/>
                  </a:cubicBezTo>
                  <a:cubicBezTo>
                    <a:pt x="6038" y="6271"/>
                    <a:pt x="7005" y="6705"/>
                    <a:pt x="7906" y="7305"/>
                  </a:cubicBezTo>
                  <a:cubicBezTo>
                    <a:pt x="8973" y="7972"/>
                    <a:pt x="9874" y="8906"/>
                    <a:pt x="10908" y="9540"/>
                  </a:cubicBezTo>
                  <a:cubicBezTo>
                    <a:pt x="10957" y="9589"/>
                    <a:pt x="11006" y="9620"/>
                    <a:pt x="11042" y="9620"/>
                  </a:cubicBezTo>
                  <a:cubicBezTo>
                    <a:pt x="11055" y="9620"/>
                    <a:pt x="11066" y="9616"/>
                    <a:pt x="11075" y="9607"/>
                  </a:cubicBezTo>
                  <a:cubicBezTo>
                    <a:pt x="11242" y="9540"/>
                    <a:pt x="11208" y="9207"/>
                    <a:pt x="11075" y="8973"/>
                  </a:cubicBezTo>
                  <a:cubicBezTo>
                    <a:pt x="8907" y="4837"/>
                    <a:pt x="5504" y="1301"/>
                    <a:pt x="180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2"/>
            <p:cNvSpPr/>
            <p:nvPr/>
          </p:nvSpPr>
          <p:spPr>
            <a:xfrm>
              <a:off x="5479925" y="3749800"/>
              <a:ext cx="372775" cy="253875"/>
            </a:xfrm>
            <a:custGeom>
              <a:avLst/>
              <a:gdLst/>
              <a:ahLst/>
              <a:cxnLst/>
              <a:rect l="l" t="t" r="r" b="b"/>
              <a:pathLst>
                <a:path w="14911" h="10155" extrusionOk="0">
                  <a:moveTo>
                    <a:pt x="12909" y="0"/>
                  </a:moveTo>
                  <a:cubicBezTo>
                    <a:pt x="8039" y="1301"/>
                    <a:pt x="3369" y="5071"/>
                    <a:pt x="300" y="9474"/>
                  </a:cubicBezTo>
                  <a:cubicBezTo>
                    <a:pt x="134" y="9741"/>
                    <a:pt x="0" y="10107"/>
                    <a:pt x="234" y="10141"/>
                  </a:cubicBezTo>
                  <a:cubicBezTo>
                    <a:pt x="263" y="10151"/>
                    <a:pt x="289" y="10155"/>
                    <a:pt x="315" y="10155"/>
                  </a:cubicBezTo>
                  <a:cubicBezTo>
                    <a:pt x="376" y="10155"/>
                    <a:pt x="430" y="10131"/>
                    <a:pt x="501" y="10107"/>
                  </a:cubicBezTo>
                  <a:cubicBezTo>
                    <a:pt x="1902" y="9474"/>
                    <a:pt x="3169" y="8440"/>
                    <a:pt x="4537" y="7772"/>
                  </a:cubicBezTo>
                  <a:cubicBezTo>
                    <a:pt x="5804" y="7172"/>
                    <a:pt x="7072" y="6672"/>
                    <a:pt x="8373" y="6405"/>
                  </a:cubicBezTo>
                  <a:cubicBezTo>
                    <a:pt x="9645" y="6077"/>
                    <a:pt x="10939" y="5917"/>
                    <a:pt x="12204" y="5917"/>
                  </a:cubicBezTo>
                  <a:cubicBezTo>
                    <a:pt x="13129" y="5917"/>
                    <a:pt x="14038" y="6002"/>
                    <a:pt x="14911" y="6171"/>
                  </a:cubicBezTo>
                  <a:lnTo>
                    <a:pt x="14911" y="5604"/>
                  </a:lnTo>
                  <a:cubicBezTo>
                    <a:pt x="14644" y="5504"/>
                    <a:pt x="14344" y="5504"/>
                    <a:pt x="14010" y="5471"/>
                  </a:cubicBezTo>
                  <a:cubicBezTo>
                    <a:pt x="14310" y="5404"/>
                    <a:pt x="14577" y="5271"/>
                    <a:pt x="14877" y="5171"/>
                  </a:cubicBezTo>
                  <a:cubicBezTo>
                    <a:pt x="14811" y="4337"/>
                    <a:pt x="14644" y="3503"/>
                    <a:pt x="14377" y="2769"/>
                  </a:cubicBezTo>
                  <a:cubicBezTo>
                    <a:pt x="13910" y="2769"/>
                    <a:pt x="13476" y="2836"/>
                    <a:pt x="13009" y="2936"/>
                  </a:cubicBezTo>
                  <a:cubicBezTo>
                    <a:pt x="13376" y="2635"/>
                    <a:pt x="13743" y="2435"/>
                    <a:pt x="14177" y="2168"/>
                  </a:cubicBezTo>
                  <a:cubicBezTo>
                    <a:pt x="14044" y="1902"/>
                    <a:pt x="13910" y="1601"/>
                    <a:pt x="13743" y="1301"/>
                  </a:cubicBezTo>
                  <a:cubicBezTo>
                    <a:pt x="12843" y="1335"/>
                    <a:pt x="11909" y="1468"/>
                    <a:pt x="11008" y="1668"/>
                  </a:cubicBezTo>
                  <a:cubicBezTo>
                    <a:pt x="11709" y="1168"/>
                    <a:pt x="12509" y="801"/>
                    <a:pt x="13310" y="567"/>
                  </a:cubicBezTo>
                  <a:cubicBezTo>
                    <a:pt x="13176" y="401"/>
                    <a:pt x="13043" y="167"/>
                    <a:pt x="1290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2"/>
            <p:cNvSpPr/>
            <p:nvPr/>
          </p:nvSpPr>
          <p:spPr>
            <a:xfrm>
              <a:off x="5488250" y="3916825"/>
              <a:ext cx="341950" cy="144050"/>
            </a:xfrm>
            <a:custGeom>
              <a:avLst/>
              <a:gdLst/>
              <a:ahLst/>
              <a:cxnLst/>
              <a:rect l="l" t="t" r="r" b="b"/>
              <a:pathLst>
                <a:path w="13678" h="5762" extrusionOk="0">
                  <a:moveTo>
                    <a:pt x="11218" y="1"/>
                  </a:moveTo>
                  <a:cubicBezTo>
                    <a:pt x="7761" y="1"/>
                    <a:pt x="3868" y="1192"/>
                    <a:pt x="468" y="3093"/>
                  </a:cubicBezTo>
                  <a:cubicBezTo>
                    <a:pt x="234" y="3226"/>
                    <a:pt x="1" y="3460"/>
                    <a:pt x="134" y="3593"/>
                  </a:cubicBezTo>
                  <a:cubicBezTo>
                    <a:pt x="201" y="3627"/>
                    <a:pt x="234" y="3627"/>
                    <a:pt x="334" y="3627"/>
                  </a:cubicBezTo>
                  <a:cubicBezTo>
                    <a:pt x="1635" y="3627"/>
                    <a:pt x="2970" y="3293"/>
                    <a:pt x="4237" y="3260"/>
                  </a:cubicBezTo>
                  <a:cubicBezTo>
                    <a:pt x="4383" y="3256"/>
                    <a:pt x="4528" y="3253"/>
                    <a:pt x="4672" y="3253"/>
                  </a:cubicBezTo>
                  <a:cubicBezTo>
                    <a:pt x="5679" y="3253"/>
                    <a:pt x="6635" y="3356"/>
                    <a:pt x="7539" y="3560"/>
                  </a:cubicBezTo>
                  <a:cubicBezTo>
                    <a:pt x="9341" y="3927"/>
                    <a:pt x="10909" y="4727"/>
                    <a:pt x="12143" y="5761"/>
                  </a:cubicBezTo>
                  <a:cubicBezTo>
                    <a:pt x="12209" y="5595"/>
                    <a:pt x="12310" y="5461"/>
                    <a:pt x="12343" y="5294"/>
                  </a:cubicBezTo>
                  <a:cubicBezTo>
                    <a:pt x="12109" y="5161"/>
                    <a:pt x="11943" y="4994"/>
                    <a:pt x="11742" y="4894"/>
                  </a:cubicBezTo>
                  <a:cubicBezTo>
                    <a:pt x="12009" y="4894"/>
                    <a:pt x="12243" y="4928"/>
                    <a:pt x="12510" y="4961"/>
                  </a:cubicBezTo>
                  <a:cubicBezTo>
                    <a:pt x="12877" y="4294"/>
                    <a:pt x="13110" y="3593"/>
                    <a:pt x="13344" y="2859"/>
                  </a:cubicBezTo>
                  <a:cubicBezTo>
                    <a:pt x="13010" y="2726"/>
                    <a:pt x="12676" y="2593"/>
                    <a:pt x="12276" y="2492"/>
                  </a:cubicBezTo>
                  <a:cubicBezTo>
                    <a:pt x="12676" y="2426"/>
                    <a:pt x="13077" y="2392"/>
                    <a:pt x="13477" y="2326"/>
                  </a:cubicBezTo>
                  <a:cubicBezTo>
                    <a:pt x="13510" y="2059"/>
                    <a:pt x="13544" y="1759"/>
                    <a:pt x="13577" y="1492"/>
                  </a:cubicBezTo>
                  <a:cubicBezTo>
                    <a:pt x="12977" y="1258"/>
                    <a:pt x="12243" y="991"/>
                    <a:pt x="11542" y="825"/>
                  </a:cubicBezTo>
                  <a:cubicBezTo>
                    <a:pt x="11965" y="770"/>
                    <a:pt x="12367" y="745"/>
                    <a:pt x="12754" y="745"/>
                  </a:cubicBezTo>
                  <a:cubicBezTo>
                    <a:pt x="13071" y="745"/>
                    <a:pt x="13377" y="761"/>
                    <a:pt x="13677" y="791"/>
                  </a:cubicBezTo>
                  <a:lnTo>
                    <a:pt x="13677" y="224"/>
                  </a:lnTo>
                  <a:cubicBezTo>
                    <a:pt x="12893" y="73"/>
                    <a:pt x="12069" y="1"/>
                    <a:pt x="1121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2"/>
            <p:cNvSpPr/>
            <p:nvPr/>
          </p:nvSpPr>
          <p:spPr>
            <a:xfrm>
              <a:off x="5488250" y="3452925"/>
              <a:ext cx="116775" cy="459500"/>
            </a:xfrm>
            <a:custGeom>
              <a:avLst/>
              <a:gdLst/>
              <a:ahLst/>
              <a:cxnLst/>
              <a:rect l="l" t="t" r="r" b="b"/>
              <a:pathLst>
                <a:path w="4671" h="18380" extrusionOk="0">
                  <a:moveTo>
                    <a:pt x="2970" y="0"/>
                  </a:moveTo>
                  <a:lnTo>
                    <a:pt x="2736" y="67"/>
                  </a:lnTo>
                  <a:cubicBezTo>
                    <a:pt x="4404" y="5137"/>
                    <a:pt x="3203" y="13143"/>
                    <a:pt x="1" y="18313"/>
                  </a:cubicBezTo>
                  <a:lnTo>
                    <a:pt x="201" y="18380"/>
                  </a:lnTo>
                  <a:cubicBezTo>
                    <a:pt x="3470" y="13176"/>
                    <a:pt x="4671" y="5104"/>
                    <a:pt x="297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2"/>
            <p:cNvSpPr/>
            <p:nvPr/>
          </p:nvSpPr>
          <p:spPr>
            <a:xfrm>
              <a:off x="5534950" y="3436125"/>
              <a:ext cx="44225" cy="25425"/>
            </a:xfrm>
            <a:custGeom>
              <a:avLst/>
              <a:gdLst/>
              <a:ahLst/>
              <a:cxnLst/>
              <a:rect l="l" t="t" r="r" b="b"/>
              <a:pathLst>
                <a:path w="1769" h="1017" extrusionOk="0">
                  <a:moveTo>
                    <a:pt x="1314" y="1"/>
                  </a:moveTo>
                  <a:cubicBezTo>
                    <a:pt x="1163" y="1"/>
                    <a:pt x="982" y="35"/>
                    <a:pt x="801" y="105"/>
                  </a:cubicBezTo>
                  <a:cubicBezTo>
                    <a:pt x="334" y="205"/>
                    <a:pt x="1" y="539"/>
                    <a:pt x="101" y="805"/>
                  </a:cubicBezTo>
                  <a:cubicBezTo>
                    <a:pt x="121" y="949"/>
                    <a:pt x="281" y="1017"/>
                    <a:pt x="509" y="1017"/>
                  </a:cubicBezTo>
                  <a:cubicBezTo>
                    <a:pt x="652" y="1017"/>
                    <a:pt x="822" y="990"/>
                    <a:pt x="1001" y="939"/>
                  </a:cubicBezTo>
                  <a:cubicBezTo>
                    <a:pt x="1468" y="772"/>
                    <a:pt x="1769" y="439"/>
                    <a:pt x="1702" y="205"/>
                  </a:cubicBezTo>
                  <a:cubicBezTo>
                    <a:pt x="1683" y="69"/>
                    <a:pt x="1527" y="1"/>
                    <a:pt x="1314" y="1"/>
                  </a:cubicBezTo>
                  <a:close/>
                </a:path>
              </a:pathLst>
            </a:custGeom>
            <a:solidFill>
              <a:srgbClr val="FFF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
            <p:cNvSpPr/>
            <p:nvPr/>
          </p:nvSpPr>
          <p:spPr>
            <a:xfrm>
              <a:off x="5495750" y="3503775"/>
              <a:ext cx="139300" cy="417000"/>
            </a:xfrm>
            <a:custGeom>
              <a:avLst/>
              <a:gdLst/>
              <a:ahLst/>
              <a:cxnLst/>
              <a:rect l="l" t="t" r="r" b="b"/>
              <a:pathLst>
                <a:path w="5572" h="16680" extrusionOk="0">
                  <a:moveTo>
                    <a:pt x="5338" y="1"/>
                  </a:moveTo>
                  <a:cubicBezTo>
                    <a:pt x="5071" y="4838"/>
                    <a:pt x="3337" y="10275"/>
                    <a:pt x="1" y="16613"/>
                  </a:cubicBezTo>
                  <a:lnTo>
                    <a:pt x="234" y="16679"/>
                  </a:lnTo>
                  <a:cubicBezTo>
                    <a:pt x="3570" y="10342"/>
                    <a:pt x="5338" y="4904"/>
                    <a:pt x="557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2"/>
            <p:cNvSpPr/>
            <p:nvPr/>
          </p:nvSpPr>
          <p:spPr>
            <a:xfrm>
              <a:off x="5610850" y="3485425"/>
              <a:ext cx="41725" cy="24225"/>
            </a:xfrm>
            <a:custGeom>
              <a:avLst/>
              <a:gdLst/>
              <a:ahLst/>
              <a:cxnLst/>
              <a:rect l="l" t="t" r="r" b="b"/>
              <a:pathLst>
                <a:path w="1669" h="969" extrusionOk="0">
                  <a:moveTo>
                    <a:pt x="901" y="1"/>
                  </a:moveTo>
                  <a:cubicBezTo>
                    <a:pt x="401" y="34"/>
                    <a:pt x="0" y="234"/>
                    <a:pt x="0" y="501"/>
                  </a:cubicBezTo>
                  <a:cubicBezTo>
                    <a:pt x="0" y="735"/>
                    <a:pt x="334" y="968"/>
                    <a:pt x="801" y="968"/>
                  </a:cubicBezTo>
                  <a:cubicBezTo>
                    <a:pt x="1268" y="968"/>
                    <a:pt x="1635" y="735"/>
                    <a:pt x="1668" y="468"/>
                  </a:cubicBezTo>
                  <a:cubicBezTo>
                    <a:pt x="1668" y="201"/>
                    <a:pt x="1335" y="1"/>
                    <a:pt x="90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2"/>
            <p:cNvSpPr/>
            <p:nvPr/>
          </p:nvSpPr>
          <p:spPr>
            <a:xfrm>
              <a:off x="5460725" y="3506275"/>
              <a:ext cx="86775" cy="406150"/>
            </a:xfrm>
            <a:custGeom>
              <a:avLst/>
              <a:gdLst/>
              <a:ahLst/>
              <a:cxnLst/>
              <a:rect l="l" t="t" r="r" b="b"/>
              <a:pathLst>
                <a:path w="3471" h="16246" extrusionOk="0">
                  <a:moveTo>
                    <a:pt x="234" y="1"/>
                  </a:moveTo>
                  <a:lnTo>
                    <a:pt x="1" y="134"/>
                  </a:lnTo>
                  <a:cubicBezTo>
                    <a:pt x="2836" y="4904"/>
                    <a:pt x="3237" y="10742"/>
                    <a:pt x="1068" y="16179"/>
                  </a:cubicBezTo>
                  <a:lnTo>
                    <a:pt x="1302" y="16246"/>
                  </a:lnTo>
                  <a:cubicBezTo>
                    <a:pt x="3470" y="10809"/>
                    <a:pt x="3103" y="4871"/>
                    <a:pt x="23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2"/>
            <p:cNvSpPr/>
            <p:nvPr/>
          </p:nvSpPr>
          <p:spPr>
            <a:xfrm>
              <a:off x="5439050" y="3488675"/>
              <a:ext cx="42550" cy="29625"/>
            </a:xfrm>
            <a:custGeom>
              <a:avLst/>
              <a:gdLst/>
              <a:ahLst/>
              <a:cxnLst/>
              <a:rect l="l" t="t" r="r" b="b"/>
              <a:pathLst>
                <a:path w="1702" h="1185" extrusionOk="0">
                  <a:moveTo>
                    <a:pt x="1236" y="0"/>
                  </a:moveTo>
                  <a:cubicBezTo>
                    <a:pt x="1057" y="0"/>
                    <a:pt x="841" y="67"/>
                    <a:pt x="634" y="205"/>
                  </a:cubicBezTo>
                  <a:cubicBezTo>
                    <a:pt x="201" y="438"/>
                    <a:pt x="1" y="838"/>
                    <a:pt x="101" y="1038"/>
                  </a:cubicBezTo>
                  <a:cubicBezTo>
                    <a:pt x="149" y="1135"/>
                    <a:pt x="274" y="1185"/>
                    <a:pt x="436" y="1185"/>
                  </a:cubicBezTo>
                  <a:cubicBezTo>
                    <a:pt x="610" y="1185"/>
                    <a:pt x="827" y="1126"/>
                    <a:pt x="1035" y="1005"/>
                  </a:cubicBezTo>
                  <a:cubicBezTo>
                    <a:pt x="1468" y="738"/>
                    <a:pt x="1702" y="371"/>
                    <a:pt x="1602" y="171"/>
                  </a:cubicBezTo>
                  <a:cubicBezTo>
                    <a:pt x="1537" y="58"/>
                    <a:pt x="1403" y="0"/>
                    <a:pt x="123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2"/>
            <p:cNvSpPr/>
            <p:nvPr/>
          </p:nvSpPr>
          <p:spPr>
            <a:xfrm>
              <a:off x="5545800" y="3626375"/>
              <a:ext cx="261050" cy="301900"/>
            </a:xfrm>
            <a:custGeom>
              <a:avLst/>
              <a:gdLst/>
              <a:ahLst/>
              <a:cxnLst/>
              <a:rect l="l" t="t" r="r" b="b"/>
              <a:pathLst>
                <a:path w="10442" h="12076" extrusionOk="0">
                  <a:moveTo>
                    <a:pt x="10374" y="0"/>
                  </a:moveTo>
                  <a:cubicBezTo>
                    <a:pt x="5071" y="2435"/>
                    <a:pt x="1668" y="6405"/>
                    <a:pt x="0" y="12009"/>
                  </a:cubicBezTo>
                  <a:lnTo>
                    <a:pt x="201" y="12076"/>
                  </a:lnTo>
                  <a:cubicBezTo>
                    <a:pt x="1868" y="6538"/>
                    <a:pt x="5237" y="2669"/>
                    <a:pt x="10441" y="200"/>
                  </a:cubicBezTo>
                  <a:lnTo>
                    <a:pt x="1037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
            <p:cNvSpPr/>
            <p:nvPr/>
          </p:nvSpPr>
          <p:spPr>
            <a:xfrm>
              <a:off x="5798475" y="3607450"/>
              <a:ext cx="28375" cy="40375"/>
            </a:xfrm>
            <a:custGeom>
              <a:avLst/>
              <a:gdLst/>
              <a:ahLst/>
              <a:cxnLst/>
              <a:rect l="l" t="t" r="r" b="b"/>
              <a:pathLst>
                <a:path w="1135" h="1615" extrusionOk="0">
                  <a:moveTo>
                    <a:pt x="369" y="1"/>
                  </a:moveTo>
                  <a:cubicBezTo>
                    <a:pt x="333" y="1"/>
                    <a:pt x="298" y="8"/>
                    <a:pt x="267" y="23"/>
                  </a:cubicBezTo>
                  <a:cubicBezTo>
                    <a:pt x="67" y="157"/>
                    <a:pt x="1" y="624"/>
                    <a:pt x="167" y="1024"/>
                  </a:cubicBezTo>
                  <a:cubicBezTo>
                    <a:pt x="308" y="1391"/>
                    <a:pt x="569" y="1614"/>
                    <a:pt x="787" y="1614"/>
                  </a:cubicBezTo>
                  <a:cubicBezTo>
                    <a:pt x="827" y="1614"/>
                    <a:pt x="865" y="1607"/>
                    <a:pt x="901" y="1591"/>
                  </a:cubicBezTo>
                  <a:cubicBezTo>
                    <a:pt x="1101" y="1458"/>
                    <a:pt x="1135" y="991"/>
                    <a:pt x="968" y="591"/>
                  </a:cubicBezTo>
                  <a:cubicBezTo>
                    <a:pt x="827" y="224"/>
                    <a:pt x="567" y="1"/>
                    <a:pt x="36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2"/>
            <p:cNvSpPr/>
            <p:nvPr/>
          </p:nvSpPr>
          <p:spPr>
            <a:xfrm>
              <a:off x="5487425" y="3560500"/>
              <a:ext cx="70900" cy="351925"/>
            </a:xfrm>
            <a:custGeom>
              <a:avLst/>
              <a:gdLst/>
              <a:ahLst/>
              <a:cxnLst/>
              <a:rect l="l" t="t" r="r" b="b"/>
              <a:pathLst>
                <a:path w="2836" h="14077" extrusionOk="0">
                  <a:moveTo>
                    <a:pt x="2069" y="0"/>
                  </a:moveTo>
                  <a:lnTo>
                    <a:pt x="1835" y="33"/>
                  </a:lnTo>
                  <a:cubicBezTo>
                    <a:pt x="2536" y="4403"/>
                    <a:pt x="2502" y="8306"/>
                    <a:pt x="0" y="14010"/>
                  </a:cubicBezTo>
                  <a:lnTo>
                    <a:pt x="234" y="14077"/>
                  </a:lnTo>
                  <a:cubicBezTo>
                    <a:pt x="2736" y="8339"/>
                    <a:pt x="2836" y="4403"/>
                    <a:pt x="206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
            <p:cNvSpPr/>
            <p:nvPr/>
          </p:nvSpPr>
          <p:spPr>
            <a:xfrm>
              <a:off x="5512450" y="3541550"/>
              <a:ext cx="44225" cy="26250"/>
            </a:xfrm>
            <a:custGeom>
              <a:avLst/>
              <a:gdLst/>
              <a:ahLst/>
              <a:cxnLst/>
              <a:rect l="l" t="t" r="r" b="b"/>
              <a:pathLst>
                <a:path w="1769" h="1050" extrusionOk="0">
                  <a:moveTo>
                    <a:pt x="1250" y="0"/>
                  </a:moveTo>
                  <a:cubicBezTo>
                    <a:pt x="1105" y="0"/>
                    <a:pt x="939" y="30"/>
                    <a:pt x="767" y="91"/>
                  </a:cubicBezTo>
                  <a:cubicBezTo>
                    <a:pt x="334" y="258"/>
                    <a:pt x="0" y="558"/>
                    <a:pt x="67" y="791"/>
                  </a:cubicBezTo>
                  <a:cubicBezTo>
                    <a:pt x="88" y="960"/>
                    <a:pt x="270" y="1049"/>
                    <a:pt x="519" y="1049"/>
                  </a:cubicBezTo>
                  <a:cubicBezTo>
                    <a:pt x="663" y="1049"/>
                    <a:pt x="830" y="1019"/>
                    <a:pt x="1001" y="958"/>
                  </a:cubicBezTo>
                  <a:cubicBezTo>
                    <a:pt x="1434" y="825"/>
                    <a:pt x="1768" y="491"/>
                    <a:pt x="1701" y="258"/>
                  </a:cubicBezTo>
                  <a:cubicBezTo>
                    <a:pt x="1680" y="89"/>
                    <a:pt x="1499" y="0"/>
                    <a:pt x="125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2"/>
            <p:cNvSpPr/>
            <p:nvPr/>
          </p:nvSpPr>
          <p:spPr>
            <a:xfrm>
              <a:off x="5545800" y="3610525"/>
              <a:ext cx="189325" cy="317750"/>
            </a:xfrm>
            <a:custGeom>
              <a:avLst/>
              <a:gdLst/>
              <a:ahLst/>
              <a:cxnLst/>
              <a:rect l="l" t="t" r="r" b="b"/>
              <a:pathLst>
                <a:path w="7573" h="12710" extrusionOk="0">
                  <a:moveTo>
                    <a:pt x="7406" y="1"/>
                  </a:moveTo>
                  <a:cubicBezTo>
                    <a:pt x="2702" y="3870"/>
                    <a:pt x="267" y="6906"/>
                    <a:pt x="0" y="12710"/>
                  </a:cubicBezTo>
                  <a:lnTo>
                    <a:pt x="234" y="12710"/>
                  </a:lnTo>
                  <a:cubicBezTo>
                    <a:pt x="534" y="7039"/>
                    <a:pt x="2936" y="4037"/>
                    <a:pt x="7572" y="167"/>
                  </a:cubicBezTo>
                  <a:lnTo>
                    <a:pt x="740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
            <p:cNvSpPr/>
            <p:nvPr/>
          </p:nvSpPr>
          <p:spPr>
            <a:xfrm>
              <a:off x="5721750" y="3591875"/>
              <a:ext cx="34225" cy="34825"/>
            </a:xfrm>
            <a:custGeom>
              <a:avLst/>
              <a:gdLst/>
              <a:ahLst/>
              <a:cxnLst/>
              <a:rect l="l" t="t" r="r" b="b"/>
              <a:pathLst>
                <a:path w="1369" h="1393" extrusionOk="0">
                  <a:moveTo>
                    <a:pt x="401" y="0"/>
                  </a:moveTo>
                  <a:cubicBezTo>
                    <a:pt x="312" y="0"/>
                    <a:pt x="231" y="26"/>
                    <a:pt x="168" y="79"/>
                  </a:cubicBezTo>
                  <a:cubicBezTo>
                    <a:pt x="1" y="280"/>
                    <a:pt x="34" y="680"/>
                    <a:pt x="334" y="1047"/>
                  </a:cubicBezTo>
                  <a:cubicBezTo>
                    <a:pt x="493" y="1274"/>
                    <a:pt x="730" y="1393"/>
                    <a:pt x="928" y="1393"/>
                  </a:cubicBezTo>
                  <a:cubicBezTo>
                    <a:pt x="1020" y="1393"/>
                    <a:pt x="1104" y="1367"/>
                    <a:pt x="1168" y="1314"/>
                  </a:cubicBezTo>
                  <a:cubicBezTo>
                    <a:pt x="1368" y="1147"/>
                    <a:pt x="1302" y="680"/>
                    <a:pt x="1001" y="346"/>
                  </a:cubicBezTo>
                  <a:cubicBezTo>
                    <a:pt x="820" y="119"/>
                    <a:pt x="592" y="0"/>
                    <a:pt x="40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2"/>
            <p:cNvSpPr/>
            <p:nvPr/>
          </p:nvSpPr>
          <p:spPr>
            <a:xfrm>
              <a:off x="5466575" y="3704850"/>
              <a:ext cx="186000" cy="308550"/>
            </a:xfrm>
            <a:custGeom>
              <a:avLst/>
              <a:gdLst/>
              <a:ahLst/>
              <a:cxnLst/>
              <a:rect l="l" t="t" r="r" b="b"/>
              <a:pathLst>
                <a:path w="7440" h="12342" extrusionOk="0">
                  <a:moveTo>
                    <a:pt x="3014" y="1"/>
                  </a:moveTo>
                  <a:cubicBezTo>
                    <a:pt x="2665" y="1"/>
                    <a:pt x="2213" y="30"/>
                    <a:pt x="2102" y="30"/>
                  </a:cubicBezTo>
                  <a:cubicBezTo>
                    <a:pt x="501" y="3933"/>
                    <a:pt x="0" y="8003"/>
                    <a:pt x="601" y="11972"/>
                  </a:cubicBezTo>
                  <a:cubicBezTo>
                    <a:pt x="655" y="12135"/>
                    <a:pt x="731" y="12342"/>
                    <a:pt x="848" y="12342"/>
                  </a:cubicBezTo>
                  <a:cubicBezTo>
                    <a:pt x="874" y="12342"/>
                    <a:pt x="903" y="12331"/>
                    <a:pt x="934" y="12306"/>
                  </a:cubicBezTo>
                  <a:cubicBezTo>
                    <a:pt x="1035" y="12272"/>
                    <a:pt x="1035" y="12239"/>
                    <a:pt x="1068" y="12139"/>
                  </a:cubicBezTo>
                  <a:cubicBezTo>
                    <a:pt x="1535" y="11038"/>
                    <a:pt x="5438" y="3866"/>
                    <a:pt x="7439" y="1732"/>
                  </a:cubicBezTo>
                  <a:cubicBezTo>
                    <a:pt x="7339" y="1631"/>
                    <a:pt x="7206" y="1565"/>
                    <a:pt x="7172" y="1465"/>
                  </a:cubicBezTo>
                  <a:lnTo>
                    <a:pt x="6538" y="1965"/>
                  </a:lnTo>
                  <a:cubicBezTo>
                    <a:pt x="6672" y="1765"/>
                    <a:pt x="6772" y="1531"/>
                    <a:pt x="6905" y="1298"/>
                  </a:cubicBezTo>
                  <a:cubicBezTo>
                    <a:pt x="6372" y="931"/>
                    <a:pt x="5838" y="631"/>
                    <a:pt x="5238" y="431"/>
                  </a:cubicBezTo>
                  <a:cubicBezTo>
                    <a:pt x="4937" y="731"/>
                    <a:pt x="4704" y="998"/>
                    <a:pt x="4504" y="1331"/>
                  </a:cubicBezTo>
                  <a:cubicBezTo>
                    <a:pt x="4570" y="998"/>
                    <a:pt x="4670" y="631"/>
                    <a:pt x="4771" y="297"/>
                  </a:cubicBezTo>
                  <a:cubicBezTo>
                    <a:pt x="4537" y="264"/>
                    <a:pt x="4337" y="197"/>
                    <a:pt x="4070" y="130"/>
                  </a:cubicBezTo>
                  <a:cubicBezTo>
                    <a:pt x="3570" y="697"/>
                    <a:pt x="3069" y="1298"/>
                    <a:pt x="2669" y="1932"/>
                  </a:cubicBezTo>
                  <a:cubicBezTo>
                    <a:pt x="2836" y="1265"/>
                    <a:pt x="3069" y="597"/>
                    <a:pt x="3403" y="30"/>
                  </a:cubicBezTo>
                  <a:cubicBezTo>
                    <a:pt x="3336" y="8"/>
                    <a:pt x="3188" y="1"/>
                    <a:pt x="30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2"/>
            <p:cNvSpPr/>
            <p:nvPr/>
          </p:nvSpPr>
          <p:spPr>
            <a:xfrm>
              <a:off x="5338975" y="3710600"/>
              <a:ext cx="175150" cy="302450"/>
            </a:xfrm>
            <a:custGeom>
              <a:avLst/>
              <a:gdLst/>
              <a:ahLst/>
              <a:cxnLst/>
              <a:rect l="l" t="t" r="r" b="b"/>
              <a:pathLst>
                <a:path w="7006" h="12098" extrusionOk="0">
                  <a:moveTo>
                    <a:pt x="4838" y="0"/>
                  </a:moveTo>
                  <a:cubicBezTo>
                    <a:pt x="4671" y="34"/>
                    <a:pt x="4471" y="34"/>
                    <a:pt x="4304" y="67"/>
                  </a:cubicBezTo>
                  <a:cubicBezTo>
                    <a:pt x="4571" y="634"/>
                    <a:pt x="4804" y="1235"/>
                    <a:pt x="4871" y="1902"/>
                  </a:cubicBezTo>
                  <a:cubicBezTo>
                    <a:pt x="4504" y="1335"/>
                    <a:pt x="4070" y="734"/>
                    <a:pt x="3570" y="234"/>
                  </a:cubicBezTo>
                  <a:lnTo>
                    <a:pt x="2836" y="501"/>
                  </a:lnTo>
                  <a:cubicBezTo>
                    <a:pt x="2903" y="834"/>
                    <a:pt x="3003" y="1168"/>
                    <a:pt x="3036" y="1502"/>
                  </a:cubicBezTo>
                  <a:cubicBezTo>
                    <a:pt x="2836" y="1201"/>
                    <a:pt x="2636" y="901"/>
                    <a:pt x="2369" y="668"/>
                  </a:cubicBezTo>
                  <a:cubicBezTo>
                    <a:pt x="1735" y="901"/>
                    <a:pt x="1168" y="1235"/>
                    <a:pt x="568" y="1668"/>
                  </a:cubicBezTo>
                  <a:cubicBezTo>
                    <a:pt x="701" y="1868"/>
                    <a:pt x="801" y="2069"/>
                    <a:pt x="868" y="2269"/>
                  </a:cubicBezTo>
                  <a:cubicBezTo>
                    <a:pt x="701" y="2102"/>
                    <a:pt x="501" y="2002"/>
                    <a:pt x="301" y="1868"/>
                  </a:cubicBezTo>
                  <a:cubicBezTo>
                    <a:pt x="268" y="1868"/>
                    <a:pt x="134" y="1969"/>
                    <a:pt x="1" y="2069"/>
                  </a:cubicBezTo>
                  <a:cubicBezTo>
                    <a:pt x="1368" y="3003"/>
                    <a:pt x="2636" y="4237"/>
                    <a:pt x="3503" y="5705"/>
                  </a:cubicBezTo>
                  <a:cubicBezTo>
                    <a:pt x="4037" y="6572"/>
                    <a:pt x="4471" y="7506"/>
                    <a:pt x="4771" y="8507"/>
                  </a:cubicBezTo>
                  <a:cubicBezTo>
                    <a:pt x="5104" y="9574"/>
                    <a:pt x="5171" y="10808"/>
                    <a:pt x="5538" y="11909"/>
                  </a:cubicBezTo>
                  <a:cubicBezTo>
                    <a:pt x="5538" y="11976"/>
                    <a:pt x="5605" y="12042"/>
                    <a:pt x="5638" y="12076"/>
                  </a:cubicBezTo>
                  <a:cubicBezTo>
                    <a:pt x="5663" y="12091"/>
                    <a:pt x="5688" y="12097"/>
                    <a:pt x="5713" y="12097"/>
                  </a:cubicBezTo>
                  <a:cubicBezTo>
                    <a:pt x="5852" y="12097"/>
                    <a:pt x="5977" y="11879"/>
                    <a:pt x="6005" y="11709"/>
                  </a:cubicBezTo>
                  <a:cubicBezTo>
                    <a:pt x="7006" y="7739"/>
                    <a:pt x="6706" y="3303"/>
                    <a:pt x="4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2"/>
            <p:cNvSpPr/>
            <p:nvPr/>
          </p:nvSpPr>
          <p:spPr>
            <a:xfrm>
              <a:off x="5280600" y="3783150"/>
              <a:ext cx="203500" cy="226850"/>
            </a:xfrm>
            <a:custGeom>
              <a:avLst/>
              <a:gdLst/>
              <a:ahLst/>
              <a:cxnLst/>
              <a:rect l="l" t="t" r="r" b="b"/>
              <a:pathLst>
                <a:path w="8140" h="9074" extrusionOk="0">
                  <a:moveTo>
                    <a:pt x="2536" y="1"/>
                  </a:moveTo>
                  <a:cubicBezTo>
                    <a:pt x="2436" y="101"/>
                    <a:pt x="2302" y="234"/>
                    <a:pt x="2202" y="301"/>
                  </a:cubicBezTo>
                  <a:cubicBezTo>
                    <a:pt x="2636" y="634"/>
                    <a:pt x="3036" y="1001"/>
                    <a:pt x="3370" y="1468"/>
                  </a:cubicBezTo>
                  <a:cubicBezTo>
                    <a:pt x="2870" y="1168"/>
                    <a:pt x="2336" y="935"/>
                    <a:pt x="1835" y="701"/>
                  </a:cubicBezTo>
                  <a:cubicBezTo>
                    <a:pt x="1669" y="868"/>
                    <a:pt x="1535" y="1068"/>
                    <a:pt x="1435" y="1201"/>
                  </a:cubicBezTo>
                  <a:cubicBezTo>
                    <a:pt x="1635" y="1435"/>
                    <a:pt x="1802" y="1668"/>
                    <a:pt x="1969" y="1935"/>
                  </a:cubicBezTo>
                  <a:cubicBezTo>
                    <a:pt x="1702" y="1768"/>
                    <a:pt x="1435" y="1668"/>
                    <a:pt x="1168" y="1535"/>
                  </a:cubicBezTo>
                  <a:cubicBezTo>
                    <a:pt x="835" y="2002"/>
                    <a:pt x="601" y="2536"/>
                    <a:pt x="334" y="3103"/>
                  </a:cubicBezTo>
                  <a:cubicBezTo>
                    <a:pt x="501" y="3203"/>
                    <a:pt x="668" y="3336"/>
                    <a:pt x="801" y="3470"/>
                  </a:cubicBezTo>
                  <a:cubicBezTo>
                    <a:pt x="601" y="3436"/>
                    <a:pt x="434" y="3370"/>
                    <a:pt x="201" y="3370"/>
                  </a:cubicBezTo>
                  <a:cubicBezTo>
                    <a:pt x="101" y="3503"/>
                    <a:pt x="34" y="3636"/>
                    <a:pt x="1" y="3770"/>
                  </a:cubicBezTo>
                  <a:cubicBezTo>
                    <a:pt x="1335" y="3837"/>
                    <a:pt x="2669" y="4304"/>
                    <a:pt x="3904" y="5071"/>
                  </a:cubicBezTo>
                  <a:cubicBezTo>
                    <a:pt x="4637" y="5504"/>
                    <a:pt x="5305" y="6072"/>
                    <a:pt x="5938" y="6672"/>
                  </a:cubicBezTo>
                  <a:cubicBezTo>
                    <a:pt x="6606" y="7406"/>
                    <a:pt x="7139" y="8306"/>
                    <a:pt x="7840" y="8974"/>
                  </a:cubicBezTo>
                  <a:cubicBezTo>
                    <a:pt x="7873" y="9007"/>
                    <a:pt x="7940" y="9074"/>
                    <a:pt x="7973" y="9074"/>
                  </a:cubicBezTo>
                  <a:cubicBezTo>
                    <a:pt x="8140" y="9074"/>
                    <a:pt x="8140" y="8807"/>
                    <a:pt x="8107" y="8607"/>
                  </a:cubicBezTo>
                  <a:cubicBezTo>
                    <a:pt x="7206" y="5104"/>
                    <a:pt x="5171" y="1735"/>
                    <a:pt x="253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2"/>
            <p:cNvSpPr/>
            <p:nvPr/>
          </p:nvSpPr>
          <p:spPr>
            <a:xfrm>
              <a:off x="5479925" y="3768975"/>
              <a:ext cx="268550" cy="243525"/>
            </a:xfrm>
            <a:custGeom>
              <a:avLst/>
              <a:gdLst/>
              <a:ahLst/>
              <a:cxnLst/>
              <a:rect l="l" t="t" r="r" b="b"/>
              <a:pathLst>
                <a:path w="10742" h="9741" extrusionOk="0">
                  <a:moveTo>
                    <a:pt x="7906" y="0"/>
                  </a:moveTo>
                  <a:cubicBezTo>
                    <a:pt x="4403" y="1802"/>
                    <a:pt x="1535" y="5404"/>
                    <a:pt x="67" y="9240"/>
                  </a:cubicBezTo>
                  <a:cubicBezTo>
                    <a:pt x="34" y="9474"/>
                    <a:pt x="0" y="9741"/>
                    <a:pt x="200" y="9741"/>
                  </a:cubicBezTo>
                  <a:cubicBezTo>
                    <a:pt x="234" y="9741"/>
                    <a:pt x="334" y="9707"/>
                    <a:pt x="367" y="9674"/>
                  </a:cubicBezTo>
                  <a:cubicBezTo>
                    <a:pt x="1334" y="8907"/>
                    <a:pt x="2135" y="7973"/>
                    <a:pt x="3036" y="7206"/>
                  </a:cubicBezTo>
                  <a:cubicBezTo>
                    <a:pt x="3870" y="6505"/>
                    <a:pt x="4737" y="5971"/>
                    <a:pt x="5704" y="5504"/>
                  </a:cubicBezTo>
                  <a:cubicBezTo>
                    <a:pt x="7305" y="4737"/>
                    <a:pt x="9040" y="4304"/>
                    <a:pt x="10741" y="4237"/>
                  </a:cubicBezTo>
                  <a:cubicBezTo>
                    <a:pt x="10708" y="4070"/>
                    <a:pt x="10674" y="3970"/>
                    <a:pt x="10641" y="3837"/>
                  </a:cubicBezTo>
                  <a:cubicBezTo>
                    <a:pt x="10374" y="3837"/>
                    <a:pt x="10141" y="3837"/>
                    <a:pt x="9874" y="3870"/>
                  </a:cubicBezTo>
                  <a:lnTo>
                    <a:pt x="10508" y="3503"/>
                  </a:lnTo>
                  <a:cubicBezTo>
                    <a:pt x="10241" y="2903"/>
                    <a:pt x="9974" y="2335"/>
                    <a:pt x="9574" y="1802"/>
                  </a:cubicBezTo>
                  <a:cubicBezTo>
                    <a:pt x="9240" y="1868"/>
                    <a:pt x="8873" y="2002"/>
                    <a:pt x="8540" y="2169"/>
                  </a:cubicBezTo>
                  <a:lnTo>
                    <a:pt x="9307" y="1401"/>
                  </a:lnTo>
                  <a:cubicBezTo>
                    <a:pt x="9140" y="1201"/>
                    <a:pt x="8973" y="1001"/>
                    <a:pt x="8806" y="834"/>
                  </a:cubicBezTo>
                  <a:cubicBezTo>
                    <a:pt x="8073" y="1035"/>
                    <a:pt x="7405" y="1301"/>
                    <a:pt x="6738" y="1568"/>
                  </a:cubicBezTo>
                  <a:cubicBezTo>
                    <a:pt x="7239" y="1068"/>
                    <a:pt x="7739" y="668"/>
                    <a:pt x="8339" y="334"/>
                  </a:cubicBezTo>
                  <a:cubicBezTo>
                    <a:pt x="8206" y="201"/>
                    <a:pt x="8039" y="134"/>
                    <a:pt x="790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
            <p:cNvSpPr/>
            <p:nvPr/>
          </p:nvSpPr>
          <p:spPr>
            <a:xfrm>
              <a:off x="5483250" y="3890725"/>
              <a:ext cx="256875" cy="121325"/>
            </a:xfrm>
            <a:custGeom>
              <a:avLst/>
              <a:gdLst/>
              <a:ahLst/>
              <a:cxnLst/>
              <a:rect l="l" t="t" r="r" b="b"/>
              <a:pathLst>
                <a:path w="10275" h="4853" extrusionOk="0">
                  <a:moveTo>
                    <a:pt x="10008" y="1"/>
                  </a:moveTo>
                  <a:cubicBezTo>
                    <a:pt x="6739" y="134"/>
                    <a:pt x="3069" y="1935"/>
                    <a:pt x="267" y="4437"/>
                  </a:cubicBezTo>
                  <a:cubicBezTo>
                    <a:pt x="167" y="4537"/>
                    <a:pt x="1" y="4771"/>
                    <a:pt x="101" y="4837"/>
                  </a:cubicBezTo>
                  <a:cubicBezTo>
                    <a:pt x="123" y="4849"/>
                    <a:pt x="145" y="4852"/>
                    <a:pt x="166" y="4852"/>
                  </a:cubicBezTo>
                  <a:cubicBezTo>
                    <a:pt x="208" y="4852"/>
                    <a:pt x="245" y="4837"/>
                    <a:pt x="267" y="4837"/>
                  </a:cubicBezTo>
                  <a:cubicBezTo>
                    <a:pt x="1268" y="4637"/>
                    <a:pt x="2236" y="4137"/>
                    <a:pt x="3236" y="3870"/>
                  </a:cubicBezTo>
                  <a:cubicBezTo>
                    <a:pt x="4104" y="3670"/>
                    <a:pt x="5038" y="3536"/>
                    <a:pt x="5871" y="3536"/>
                  </a:cubicBezTo>
                  <a:cubicBezTo>
                    <a:pt x="7339" y="3536"/>
                    <a:pt x="8740" y="3837"/>
                    <a:pt x="9908" y="4437"/>
                  </a:cubicBezTo>
                  <a:cubicBezTo>
                    <a:pt x="9941" y="4304"/>
                    <a:pt x="10008" y="4170"/>
                    <a:pt x="10041" y="4003"/>
                  </a:cubicBezTo>
                  <a:cubicBezTo>
                    <a:pt x="9874" y="3937"/>
                    <a:pt x="9674" y="3870"/>
                    <a:pt x="9507" y="3803"/>
                  </a:cubicBezTo>
                  <a:cubicBezTo>
                    <a:pt x="9674" y="3803"/>
                    <a:pt x="9874" y="3770"/>
                    <a:pt x="10074" y="3770"/>
                  </a:cubicBezTo>
                  <a:cubicBezTo>
                    <a:pt x="10208" y="3170"/>
                    <a:pt x="10275" y="2602"/>
                    <a:pt x="10275" y="2035"/>
                  </a:cubicBezTo>
                  <a:cubicBezTo>
                    <a:pt x="10008" y="1969"/>
                    <a:pt x="9708" y="1902"/>
                    <a:pt x="9407" y="1902"/>
                  </a:cubicBezTo>
                  <a:cubicBezTo>
                    <a:pt x="9708" y="1802"/>
                    <a:pt x="10008" y="1668"/>
                    <a:pt x="10275" y="1568"/>
                  </a:cubicBezTo>
                  <a:cubicBezTo>
                    <a:pt x="10275" y="1368"/>
                    <a:pt x="10275" y="1168"/>
                    <a:pt x="10241" y="968"/>
                  </a:cubicBezTo>
                  <a:cubicBezTo>
                    <a:pt x="9674" y="835"/>
                    <a:pt x="9074" y="801"/>
                    <a:pt x="8507" y="801"/>
                  </a:cubicBezTo>
                  <a:cubicBezTo>
                    <a:pt x="9040" y="568"/>
                    <a:pt x="9574" y="468"/>
                    <a:pt x="10108" y="434"/>
                  </a:cubicBezTo>
                  <a:cubicBezTo>
                    <a:pt x="10074" y="301"/>
                    <a:pt x="10041" y="134"/>
                    <a:pt x="1000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
            <p:cNvSpPr/>
            <p:nvPr/>
          </p:nvSpPr>
          <p:spPr>
            <a:xfrm>
              <a:off x="5560800" y="3953275"/>
              <a:ext cx="145125" cy="24200"/>
            </a:xfrm>
            <a:custGeom>
              <a:avLst/>
              <a:gdLst/>
              <a:ahLst/>
              <a:cxnLst/>
              <a:rect l="l" t="t" r="r" b="b"/>
              <a:pathLst>
                <a:path w="5805" h="968" fill="none" extrusionOk="0">
                  <a:moveTo>
                    <a:pt x="1" y="968"/>
                  </a:moveTo>
                  <a:cubicBezTo>
                    <a:pt x="1835" y="201"/>
                    <a:pt x="3904" y="0"/>
                    <a:pt x="5805" y="301"/>
                  </a:cubicBezTo>
                </a:path>
              </a:pathLst>
            </a:custGeom>
            <a:solidFill>
              <a:schemeClr val="accent6"/>
            </a:solidFill>
            <a:ln w="500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
            <p:cNvSpPr/>
            <p:nvPr/>
          </p:nvSpPr>
          <p:spPr>
            <a:xfrm>
              <a:off x="5633350" y="3932425"/>
              <a:ext cx="48400" cy="8375"/>
            </a:xfrm>
            <a:custGeom>
              <a:avLst/>
              <a:gdLst/>
              <a:ahLst/>
              <a:cxnLst/>
              <a:rect l="l" t="t" r="r" b="b"/>
              <a:pathLst>
                <a:path w="1936" h="335" fill="none" extrusionOk="0">
                  <a:moveTo>
                    <a:pt x="1" y="334"/>
                  </a:moveTo>
                  <a:cubicBezTo>
                    <a:pt x="601" y="101"/>
                    <a:pt x="1268" y="0"/>
                    <a:pt x="1936" y="34"/>
                  </a:cubicBezTo>
                </a:path>
              </a:pathLst>
            </a:custGeom>
            <a:solidFill>
              <a:schemeClr val="accent6"/>
            </a:solidFill>
            <a:ln w="500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
            <p:cNvSpPr/>
            <p:nvPr/>
          </p:nvSpPr>
          <p:spPr>
            <a:xfrm>
              <a:off x="5500775" y="3844025"/>
              <a:ext cx="149300" cy="145125"/>
            </a:xfrm>
            <a:custGeom>
              <a:avLst/>
              <a:gdLst/>
              <a:ahLst/>
              <a:cxnLst/>
              <a:rect l="l" t="t" r="r" b="b"/>
              <a:pathLst>
                <a:path w="5972" h="5805" fill="none" extrusionOk="0">
                  <a:moveTo>
                    <a:pt x="0" y="5805"/>
                  </a:moveTo>
                  <a:cubicBezTo>
                    <a:pt x="1201" y="3236"/>
                    <a:pt x="3369" y="1135"/>
                    <a:pt x="5971" y="1"/>
                  </a:cubicBezTo>
                </a:path>
              </a:pathLst>
            </a:custGeom>
            <a:solidFill>
              <a:schemeClr val="accent6"/>
            </a:solidFill>
            <a:ln w="500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2"/>
            <p:cNvSpPr/>
            <p:nvPr/>
          </p:nvSpPr>
          <p:spPr>
            <a:xfrm>
              <a:off x="5492425" y="3755625"/>
              <a:ext cx="25050" cy="191000"/>
            </a:xfrm>
            <a:custGeom>
              <a:avLst/>
              <a:gdLst/>
              <a:ahLst/>
              <a:cxnLst/>
              <a:rect l="l" t="t" r="r" b="b"/>
              <a:pathLst>
                <a:path w="1002" h="7640" fill="none" extrusionOk="0">
                  <a:moveTo>
                    <a:pt x="1001" y="1"/>
                  </a:moveTo>
                  <a:cubicBezTo>
                    <a:pt x="334" y="2503"/>
                    <a:pt x="1" y="5071"/>
                    <a:pt x="1" y="7640"/>
                  </a:cubicBezTo>
                </a:path>
              </a:pathLst>
            </a:custGeom>
            <a:solidFill>
              <a:schemeClr val="accent6"/>
            </a:solidFill>
            <a:ln w="500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
            <p:cNvSpPr/>
            <p:nvPr/>
          </p:nvSpPr>
          <p:spPr>
            <a:xfrm>
              <a:off x="5522450" y="3798150"/>
              <a:ext cx="8350" cy="42575"/>
            </a:xfrm>
            <a:custGeom>
              <a:avLst/>
              <a:gdLst/>
              <a:ahLst/>
              <a:cxnLst/>
              <a:rect l="l" t="t" r="r" b="b"/>
              <a:pathLst>
                <a:path w="334" h="1703" fill="none" extrusionOk="0">
                  <a:moveTo>
                    <a:pt x="334" y="1"/>
                  </a:moveTo>
                  <a:cubicBezTo>
                    <a:pt x="134" y="535"/>
                    <a:pt x="0" y="1135"/>
                    <a:pt x="34" y="1702"/>
                  </a:cubicBezTo>
                </a:path>
              </a:pathLst>
            </a:custGeom>
            <a:solidFill>
              <a:schemeClr val="accent6"/>
            </a:solidFill>
            <a:ln w="500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
            <p:cNvSpPr/>
            <p:nvPr/>
          </p:nvSpPr>
          <p:spPr>
            <a:xfrm>
              <a:off x="5585825" y="3766475"/>
              <a:ext cx="23375" cy="49225"/>
            </a:xfrm>
            <a:custGeom>
              <a:avLst/>
              <a:gdLst/>
              <a:ahLst/>
              <a:cxnLst/>
              <a:rect l="l" t="t" r="r" b="b"/>
              <a:pathLst>
                <a:path w="935" h="1969" fill="none" extrusionOk="0">
                  <a:moveTo>
                    <a:pt x="935" y="0"/>
                  </a:moveTo>
                  <a:cubicBezTo>
                    <a:pt x="501" y="601"/>
                    <a:pt x="234" y="1268"/>
                    <a:pt x="1" y="1968"/>
                  </a:cubicBezTo>
                </a:path>
              </a:pathLst>
            </a:custGeom>
            <a:solidFill>
              <a:schemeClr val="accent6"/>
            </a:solidFill>
            <a:ln w="500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2"/>
            <p:cNvSpPr/>
            <p:nvPr/>
          </p:nvSpPr>
          <p:spPr>
            <a:xfrm>
              <a:off x="5409875" y="3776475"/>
              <a:ext cx="60900" cy="106775"/>
            </a:xfrm>
            <a:custGeom>
              <a:avLst/>
              <a:gdLst/>
              <a:ahLst/>
              <a:cxnLst/>
              <a:rect l="l" t="t" r="r" b="b"/>
              <a:pathLst>
                <a:path w="2436" h="4271" fill="none" extrusionOk="0">
                  <a:moveTo>
                    <a:pt x="0" y="1"/>
                  </a:moveTo>
                  <a:cubicBezTo>
                    <a:pt x="1134" y="1202"/>
                    <a:pt x="1968" y="2703"/>
                    <a:pt x="2435" y="4270"/>
                  </a:cubicBezTo>
                </a:path>
              </a:pathLst>
            </a:custGeom>
            <a:solidFill>
              <a:schemeClr val="accent6"/>
            </a:solidFill>
            <a:ln w="500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
            <p:cNvSpPr/>
            <p:nvPr/>
          </p:nvSpPr>
          <p:spPr>
            <a:xfrm>
              <a:off x="5327300" y="3861550"/>
              <a:ext cx="77600" cy="46725"/>
            </a:xfrm>
            <a:custGeom>
              <a:avLst/>
              <a:gdLst/>
              <a:ahLst/>
              <a:cxnLst/>
              <a:rect l="l" t="t" r="r" b="b"/>
              <a:pathLst>
                <a:path w="3104" h="1869" fill="none" extrusionOk="0">
                  <a:moveTo>
                    <a:pt x="1" y="0"/>
                  </a:moveTo>
                  <a:cubicBezTo>
                    <a:pt x="1135" y="434"/>
                    <a:pt x="2236" y="1034"/>
                    <a:pt x="3103" y="1868"/>
                  </a:cubicBezTo>
                </a:path>
              </a:pathLst>
            </a:custGeom>
            <a:solidFill>
              <a:schemeClr val="accent6"/>
            </a:solidFill>
            <a:ln w="500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
            <p:cNvSpPr/>
            <p:nvPr/>
          </p:nvSpPr>
          <p:spPr>
            <a:xfrm>
              <a:off x="5402350" y="3877375"/>
              <a:ext cx="66750" cy="108450"/>
            </a:xfrm>
            <a:custGeom>
              <a:avLst/>
              <a:gdLst/>
              <a:ahLst/>
              <a:cxnLst/>
              <a:rect l="l" t="t" r="r" b="b"/>
              <a:pathLst>
                <a:path w="2670" h="4338" fill="none" extrusionOk="0">
                  <a:moveTo>
                    <a:pt x="1" y="1"/>
                  </a:moveTo>
                  <a:cubicBezTo>
                    <a:pt x="1168" y="1235"/>
                    <a:pt x="2102" y="2703"/>
                    <a:pt x="2670" y="4337"/>
                  </a:cubicBezTo>
                </a:path>
              </a:pathLst>
            </a:custGeom>
            <a:solidFill>
              <a:schemeClr val="accent6"/>
            </a:solidFill>
            <a:ln w="500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
            <p:cNvSpPr/>
            <p:nvPr/>
          </p:nvSpPr>
          <p:spPr>
            <a:xfrm>
              <a:off x="5535800" y="3462075"/>
              <a:ext cx="251850" cy="1567000"/>
            </a:xfrm>
            <a:custGeom>
              <a:avLst/>
              <a:gdLst/>
              <a:ahLst/>
              <a:cxnLst/>
              <a:rect l="l" t="t" r="r" b="b"/>
              <a:pathLst>
                <a:path w="10074" h="62680" fill="none" extrusionOk="0">
                  <a:moveTo>
                    <a:pt x="234" y="1"/>
                  </a:moveTo>
                  <a:cubicBezTo>
                    <a:pt x="10074" y="18114"/>
                    <a:pt x="10074" y="41030"/>
                    <a:pt x="0" y="62679"/>
                  </a:cubicBezTo>
                </a:path>
              </a:pathLst>
            </a:custGeom>
            <a:noFill/>
            <a:ln w="5000" cap="flat" cmpd="sng">
              <a:solidFill>
                <a:schemeClr val="lt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2"/>
            <p:cNvSpPr/>
            <p:nvPr/>
          </p:nvSpPr>
          <p:spPr>
            <a:xfrm>
              <a:off x="5068800" y="2869175"/>
              <a:ext cx="479425" cy="622000"/>
            </a:xfrm>
            <a:custGeom>
              <a:avLst/>
              <a:gdLst/>
              <a:ahLst/>
              <a:cxnLst/>
              <a:rect l="l" t="t" r="r" b="b"/>
              <a:pathLst>
                <a:path w="19177" h="24880" extrusionOk="0">
                  <a:moveTo>
                    <a:pt x="9640" y="0"/>
                  </a:moveTo>
                  <a:cubicBezTo>
                    <a:pt x="9307" y="67"/>
                    <a:pt x="7439" y="400"/>
                    <a:pt x="7105" y="534"/>
                  </a:cubicBezTo>
                  <a:cubicBezTo>
                    <a:pt x="8106" y="1635"/>
                    <a:pt x="8940" y="2835"/>
                    <a:pt x="9640" y="4136"/>
                  </a:cubicBezTo>
                  <a:cubicBezTo>
                    <a:pt x="8439" y="3002"/>
                    <a:pt x="7172" y="1968"/>
                    <a:pt x="5904" y="1001"/>
                  </a:cubicBezTo>
                  <a:cubicBezTo>
                    <a:pt x="5437" y="1201"/>
                    <a:pt x="5004" y="1401"/>
                    <a:pt x="4570" y="1668"/>
                  </a:cubicBezTo>
                  <a:cubicBezTo>
                    <a:pt x="4970" y="2335"/>
                    <a:pt x="5337" y="3002"/>
                    <a:pt x="5738" y="3703"/>
                  </a:cubicBezTo>
                  <a:cubicBezTo>
                    <a:pt x="5104" y="3136"/>
                    <a:pt x="4437" y="2635"/>
                    <a:pt x="3769" y="2168"/>
                  </a:cubicBezTo>
                  <a:cubicBezTo>
                    <a:pt x="2735" y="2869"/>
                    <a:pt x="1768" y="3703"/>
                    <a:pt x="934" y="4670"/>
                  </a:cubicBezTo>
                  <a:cubicBezTo>
                    <a:pt x="1301" y="5037"/>
                    <a:pt x="1635" y="5471"/>
                    <a:pt x="2002" y="5871"/>
                  </a:cubicBezTo>
                  <a:cubicBezTo>
                    <a:pt x="1501" y="5571"/>
                    <a:pt x="1001" y="5371"/>
                    <a:pt x="500" y="5170"/>
                  </a:cubicBezTo>
                  <a:cubicBezTo>
                    <a:pt x="334" y="5337"/>
                    <a:pt x="167" y="5604"/>
                    <a:pt x="0" y="5838"/>
                  </a:cubicBezTo>
                  <a:cubicBezTo>
                    <a:pt x="5170" y="9373"/>
                    <a:pt x="16812" y="22383"/>
                    <a:pt x="18347" y="24551"/>
                  </a:cubicBezTo>
                  <a:cubicBezTo>
                    <a:pt x="18447" y="24684"/>
                    <a:pt x="18513" y="24818"/>
                    <a:pt x="18647" y="24851"/>
                  </a:cubicBezTo>
                  <a:cubicBezTo>
                    <a:pt x="18690" y="24871"/>
                    <a:pt x="18730" y="24880"/>
                    <a:pt x="18768" y="24880"/>
                  </a:cubicBezTo>
                  <a:cubicBezTo>
                    <a:pt x="19050" y="24880"/>
                    <a:pt x="19177" y="24371"/>
                    <a:pt x="19147" y="24017"/>
                  </a:cubicBezTo>
                  <a:cubicBezTo>
                    <a:pt x="18280" y="15645"/>
                    <a:pt x="15011" y="7372"/>
                    <a:pt x="964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2"/>
            <p:cNvSpPr/>
            <p:nvPr/>
          </p:nvSpPr>
          <p:spPr>
            <a:xfrm>
              <a:off x="4962875" y="2951725"/>
              <a:ext cx="585450" cy="539700"/>
            </a:xfrm>
            <a:custGeom>
              <a:avLst/>
              <a:gdLst/>
              <a:ahLst/>
              <a:cxnLst/>
              <a:rect l="l" t="t" r="r" b="b"/>
              <a:pathLst>
                <a:path w="23418" h="21588" extrusionOk="0">
                  <a:moveTo>
                    <a:pt x="7740" y="0"/>
                  </a:moveTo>
                  <a:cubicBezTo>
                    <a:pt x="7406" y="167"/>
                    <a:pt x="5738" y="1001"/>
                    <a:pt x="5471" y="1168"/>
                  </a:cubicBezTo>
                  <a:cubicBezTo>
                    <a:pt x="6706" y="1968"/>
                    <a:pt x="7840" y="2869"/>
                    <a:pt x="8840" y="3970"/>
                  </a:cubicBezTo>
                  <a:cubicBezTo>
                    <a:pt x="7373" y="3203"/>
                    <a:pt x="5872" y="2536"/>
                    <a:pt x="4371" y="1968"/>
                  </a:cubicBezTo>
                  <a:cubicBezTo>
                    <a:pt x="4004" y="2302"/>
                    <a:pt x="3637" y="2636"/>
                    <a:pt x="3303" y="2936"/>
                  </a:cubicBezTo>
                  <a:cubicBezTo>
                    <a:pt x="3870" y="3503"/>
                    <a:pt x="4404" y="4037"/>
                    <a:pt x="4971" y="4604"/>
                  </a:cubicBezTo>
                  <a:cubicBezTo>
                    <a:pt x="4204" y="4237"/>
                    <a:pt x="3470" y="3903"/>
                    <a:pt x="2669" y="3670"/>
                  </a:cubicBezTo>
                  <a:cubicBezTo>
                    <a:pt x="1835" y="4604"/>
                    <a:pt x="1168" y="5671"/>
                    <a:pt x="635" y="6839"/>
                  </a:cubicBezTo>
                  <a:lnTo>
                    <a:pt x="2002" y="7706"/>
                  </a:lnTo>
                  <a:cubicBezTo>
                    <a:pt x="1468" y="7572"/>
                    <a:pt x="901" y="7472"/>
                    <a:pt x="368" y="7406"/>
                  </a:cubicBezTo>
                  <a:cubicBezTo>
                    <a:pt x="201" y="7673"/>
                    <a:pt x="134" y="7906"/>
                    <a:pt x="1" y="8206"/>
                  </a:cubicBezTo>
                  <a:cubicBezTo>
                    <a:pt x="5905" y="10241"/>
                    <a:pt x="20582" y="19714"/>
                    <a:pt x="22650" y="21382"/>
                  </a:cubicBezTo>
                  <a:cubicBezTo>
                    <a:pt x="22750" y="21482"/>
                    <a:pt x="22884" y="21549"/>
                    <a:pt x="23017" y="21582"/>
                  </a:cubicBezTo>
                  <a:cubicBezTo>
                    <a:pt x="23038" y="21586"/>
                    <a:pt x="23058" y="21588"/>
                    <a:pt x="23076" y="21588"/>
                  </a:cubicBezTo>
                  <a:cubicBezTo>
                    <a:pt x="23417" y="21588"/>
                    <a:pt x="23409" y="21028"/>
                    <a:pt x="23251" y="20648"/>
                  </a:cubicBezTo>
                  <a:cubicBezTo>
                    <a:pt x="20182" y="12743"/>
                    <a:pt x="14878" y="5671"/>
                    <a:pt x="774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2"/>
            <p:cNvSpPr/>
            <p:nvPr/>
          </p:nvSpPr>
          <p:spPr>
            <a:xfrm>
              <a:off x="5380675" y="2846650"/>
              <a:ext cx="321925" cy="636925"/>
            </a:xfrm>
            <a:custGeom>
              <a:avLst/>
              <a:gdLst/>
              <a:ahLst/>
              <a:cxnLst/>
              <a:rect l="l" t="t" r="r" b="b"/>
              <a:pathLst>
                <a:path w="12877" h="25477" extrusionOk="0">
                  <a:moveTo>
                    <a:pt x="4637" y="0"/>
                  </a:moveTo>
                  <a:cubicBezTo>
                    <a:pt x="3970" y="1268"/>
                    <a:pt x="3403" y="2602"/>
                    <a:pt x="2969" y="4003"/>
                  </a:cubicBezTo>
                  <a:cubicBezTo>
                    <a:pt x="2836" y="2602"/>
                    <a:pt x="2903" y="1268"/>
                    <a:pt x="3203" y="0"/>
                  </a:cubicBezTo>
                  <a:lnTo>
                    <a:pt x="3203" y="0"/>
                  </a:lnTo>
                  <a:cubicBezTo>
                    <a:pt x="2803" y="34"/>
                    <a:pt x="2402" y="34"/>
                    <a:pt x="2035" y="67"/>
                  </a:cubicBezTo>
                  <a:cubicBezTo>
                    <a:pt x="1" y="7673"/>
                    <a:pt x="1735" y="17046"/>
                    <a:pt x="5838" y="24785"/>
                  </a:cubicBezTo>
                  <a:cubicBezTo>
                    <a:pt x="5996" y="25100"/>
                    <a:pt x="6339" y="25477"/>
                    <a:pt x="6608" y="25477"/>
                  </a:cubicBezTo>
                  <a:cubicBezTo>
                    <a:pt x="6681" y="25477"/>
                    <a:pt x="6749" y="25449"/>
                    <a:pt x="6806" y="25385"/>
                  </a:cubicBezTo>
                  <a:cubicBezTo>
                    <a:pt x="6872" y="25285"/>
                    <a:pt x="6939" y="25118"/>
                    <a:pt x="6939" y="25018"/>
                  </a:cubicBezTo>
                  <a:cubicBezTo>
                    <a:pt x="7072" y="22583"/>
                    <a:pt x="6572" y="20081"/>
                    <a:pt x="6705" y="17680"/>
                  </a:cubicBezTo>
                  <a:cubicBezTo>
                    <a:pt x="6839" y="15511"/>
                    <a:pt x="7206" y="13410"/>
                    <a:pt x="7806" y="11409"/>
                  </a:cubicBezTo>
                  <a:cubicBezTo>
                    <a:pt x="8840" y="8006"/>
                    <a:pt x="10608" y="4904"/>
                    <a:pt x="12877" y="2435"/>
                  </a:cubicBezTo>
                  <a:cubicBezTo>
                    <a:pt x="12610" y="2269"/>
                    <a:pt x="12309" y="2102"/>
                    <a:pt x="12009" y="1902"/>
                  </a:cubicBezTo>
                  <a:cubicBezTo>
                    <a:pt x="11642" y="2235"/>
                    <a:pt x="11342" y="2602"/>
                    <a:pt x="11042" y="3036"/>
                  </a:cubicBezTo>
                  <a:cubicBezTo>
                    <a:pt x="11142" y="2569"/>
                    <a:pt x="11209" y="2069"/>
                    <a:pt x="11342" y="1602"/>
                  </a:cubicBezTo>
                  <a:cubicBezTo>
                    <a:pt x="10008" y="1034"/>
                    <a:pt x="8674" y="601"/>
                    <a:pt x="7306" y="334"/>
                  </a:cubicBezTo>
                  <a:cubicBezTo>
                    <a:pt x="6906" y="934"/>
                    <a:pt x="6639" y="1602"/>
                    <a:pt x="6372" y="2335"/>
                  </a:cubicBezTo>
                  <a:cubicBezTo>
                    <a:pt x="6305" y="1602"/>
                    <a:pt x="6238" y="868"/>
                    <a:pt x="6238" y="167"/>
                  </a:cubicBezTo>
                  <a:cubicBezTo>
                    <a:pt x="5705" y="67"/>
                    <a:pt x="5171" y="34"/>
                    <a:pt x="463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2"/>
            <p:cNvSpPr/>
            <p:nvPr/>
          </p:nvSpPr>
          <p:spPr>
            <a:xfrm>
              <a:off x="5548300" y="3004250"/>
              <a:ext cx="407825" cy="475375"/>
            </a:xfrm>
            <a:custGeom>
              <a:avLst/>
              <a:gdLst/>
              <a:ahLst/>
              <a:cxnLst/>
              <a:rect l="l" t="t" r="r" b="b"/>
              <a:pathLst>
                <a:path w="16313" h="19015" extrusionOk="0">
                  <a:moveTo>
                    <a:pt x="11142" y="1"/>
                  </a:moveTo>
                  <a:cubicBezTo>
                    <a:pt x="5805" y="3603"/>
                    <a:pt x="1802" y="10608"/>
                    <a:pt x="101" y="18080"/>
                  </a:cubicBezTo>
                  <a:cubicBezTo>
                    <a:pt x="0" y="18447"/>
                    <a:pt x="67" y="19014"/>
                    <a:pt x="334" y="19014"/>
                  </a:cubicBezTo>
                  <a:cubicBezTo>
                    <a:pt x="434" y="19014"/>
                    <a:pt x="501" y="18948"/>
                    <a:pt x="601" y="18848"/>
                  </a:cubicBezTo>
                  <a:cubicBezTo>
                    <a:pt x="2002" y="17447"/>
                    <a:pt x="3069" y="15512"/>
                    <a:pt x="4437" y="14078"/>
                  </a:cubicBezTo>
                  <a:cubicBezTo>
                    <a:pt x="5638" y="12743"/>
                    <a:pt x="7005" y="11643"/>
                    <a:pt x="8440" y="10742"/>
                  </a:cubicBezTo>
                  <a:cubicBezTo>
                    <a:pt x="10908" y="9174"/>
                    <a:pt x="13610" y="8307"/>
                    <a:pt x="16312" y="8140"/>
                  </a:cubicBezTo>
                  <a:cubicBezTo>
                    <a:pt x="16245" y="7873"/>
                    <a:pt x="16112" y="7606"/>
                    <a:pt x="16045" y="7339"/>
                  </a:cubicBezTo>
                  <a:cubicBezTo>
                    <a:pt x="15678" y="7339"/>
                    <a:pt x="15278" y="7406"/>
                    <a:pt x="14878" y="7473"/>
                  </a:cubicBezTo>
                  <a:cubicBezTo>
                    <a:pt x="15211" y="7173"/>
                    <a:pt x="15512" y="6973"/>
                    <a:pt x="15845" y="6739"/>
                  </a:cubicBezTo>
                  <a:cubicBezTo>
                    <a:pt x="15345" y="5572"/>
                    <a:pt x="14778" y="4437"/>
                    <a:pt x="14111" y="3437"/>
                  </a:cubicBezTo>
                  <a:cubicBezTo>
                    <a:pt x="13577" y="3603"/>
                    <a:pt x="13010" y="3837"/>
                    <a:pt x="12476" y="4137"/>
                  </a:cubicBezTo>
                  <a:cubicBezTo>
                    <a:pt x="12810" y="3637"/>
                    <a:pt x="13177" y="3136"/>
                    <a:pt x="13577" y="2669"/>
                  </a:cubicBezTo>
                  <a:cubicBezTo>
                    <a:pt x="13277" y="2303"/>
                    <a:pt x="12976" y="1936"/>
                    <a:pt x="12676" y="1602"/>
                  </a:cubicBezTo>
                  <a:cubicBezTo>
                    <a:pt x="11642" y="1969"/>
                    <a:pt x="10541" y="2503"/>
                    <a:pt x="9541" y="3103"/>
                  </a:cubicBezTo>
                  <a:cubicBezTo>
                    <a:pt x="10241" y="2136"/>
                    <a:pt x="10975" y="1302"/>
                    <a:pt x="11842" y="668"/>
                  </a:cubicBezTo>
                  <a:cubicBezTo>
                    <a:pt x="11642" y="435"/>
                    <a:pt x="11409" y="234"/>
                    <a:pt x="1114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2"/>
            <p:cNvSpPr/>
            <p:nvPr/>
          </p:nvSpPr>
          <p:spPr>
            <a:xfrm>
              <a:off x="4910350" y="3209400"/>
              <a:ext cx="647150" cy="270650"/>
            </a:xfrm>
            <a:custGeom>
              <a:avLst/>
              <a:gdLst/>
              <a:ahLst/>
              <a:cxnLst/>
              <a:rect l="l" t="t" r="r" b="b"/>
              <a:pathLst>
                <a:path w="25886" h="10826" extrusionOk="0">
                  <a:moveTo>
                    <a:pt x="1268" y="1"/>
                  </a:moveTo>
                  <a:cubicBezTo>
                    <a:pt x="1134" y="334"/>
                    <a:pt x="1001" y="668"/>
                    <a:pt x="868" y="1035"/>
                  </a:cubicBezTo>
                  <a:cubicBezTo>
                    <a:pt x="2269" y="1102"/>
                    <a:pt x="3636" y="1368"/>
                    <a:pt x="5004" y="1802"/>
                  </a:cubicBezTo>
                  <a:cubicBezTo>
                    <a:pt x="3469" y="1902"/>
                    <a:pt x="1968" y="2069"/>
                    <a:pt x="501" y="2302"/>
                  </a:cubicBezTo>
                  <a:cubicBezTo>
                    <a:pt x="367" y="2803"/>
                    <a:pt x="300" y="3303"/>
                    <a:pt x="200" y="3870"/>
                  </a:cubicBezTo>
                  <a:cubicBezTo>
                    <a:pt x="968" y="4070"/>
                    <a:pt x="1668" y="4270"/>
                    <a:pt x="2369" y="4537"/>
                  </a:cubicBezTo>
                  <a:cubicBezTo>
                    <a:pt x="1601" y="4571"/>
                    <a:pt x="834" y="4704"/>
                    <a:pt x="100" y="4871"/>
                  </a:cubicBezTo>
                  <a:cubicBezTo>
                    <a:pt x="0" y="6205"/>
                    <a:pt x="34" y="7539"/>
                    <a:pt x="267" y="8907"/>
                  </a:cubicBezTo>
                  <a:cubicBezTo>
                    <a:pt x="767" y="8907"/>
                    <a:pt x="1268" y="8940"/>
                    <a:pt x="1802" y="8974"/>
                  </a:cubicBezTo>
                  <a:cubicBezTo>
                    <a:pt x="1301" y="9141"/>
                    <a:pt x="834" y="9374"/>
                    <a:pt x="367" y="9574"/>
                  </a:cubicBezTo>
                  <a:cubicBezTo>
                    <a:pt x="467" y="9941"/>
                    <a:pt x="567" y="10241"/>
                    <a:pt x="634" y="10542"/>
                  </a:cubicBezTo>
                  <a:cubicBezTo>
                    <a:pt x="3770" y="9041"/>
                    <a:pt x="7406" y="8207"/>
                    <a:pt x="11142" y="8107"/>
                  </a:cubicBezTo>
                  <a:cubicBezTo>
                    <a:pt x="11296" y="8104"/>
                    <a:pt x="11450" y="8103"/>
                    <a:pt x="11605" y="8103"/>
                  </a:cubicBezTo>
                  <a:cubicBezTo>
                    <a:pt x="13632" y="8103"/>
                    <a:pt x="15735" y="8307"/>
                    <a:pt x="17780" y="8740"/>
                  </a:cubicBezTo>
                  <a:cubicBezTo>
                    <a:pt x="20281" y="9241"/>
                    <a:pt x="22650" y="10341"/>
                    <a:pt x="25152" y="10775"/>
                  </a:cubicBezTo>
                  <a:cubicBezTo>
                    <a:pt x="25218" y="10808"/>
                    <a:pt x="25293" y="10825"/>
                    <a:pt x="25364" y="10825"/>
                  </a:cubicBezTo>
                  <a:cubicBezTo>
                    <a:pt x="25435" y="10825"/>
                    <a:pt x="25502" y="10808"/>
                    <a:pt x="25552" y="10775"/>
                  </a:cubicBezTo>
                  <a:cubicBezTo>
                    <a:pt x="25885" y="10608"/>
                    <a:pt x="25552" y="10041"/>
                    <a:pt x="25218" y="9741"/>
                  </a:cubicBezTo>
                  <a:cubicBezTo>
                    <a:pt x="18513" y="4037"/>
                    <a:pt x="9540" y="34"/>
                    <a:pt x="12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2"/>
            <p:cNvSpPr/>
            <p:nvPr/>
          </p:nvSpPr>
          <p:spPr>
            <a:xfrm>
              <a:off x="4967875" y="3434775"/>
              <a:ext cx="577125" cy="260000"/>
            </a:xfrm>
            <a:custGeom>
              <a:avLst/>
              <a:gdLst/>
              <a:ahLst/>
              <a:cxnLst/>
              <a:rect l="l" t="t" r="r" b="b"/>
              <a:pathLst>
                <a:path w="23085" h="10400" extrusionOk="0">
                  <a:moveTo>
                    <a:pt x="11714" y="0"/>
                  </a:moveTo>
                  <a:cubicBezTo>
                    <a:pt x="7419" y="0"/>
                    <a:pt x="3330" y="725"/>
                    <a:pt x="1" y="2260"/>
                  </a:cubicBezTo>
                  <a:cubicBezTo>
                    <a:pt x="101" y="2561"/>
                    <a:pt x="168" y="2894"/>
                    <a:pt x="268" y="3194"/>
                  </a:cubicBezTo>
                  <a:cubicBezTo>
                    <a:pt x="1302" y="2761"/>
                    <a:pt x="2436" y="2494"/>
                    <a:pt x="3637" y="2361"/>
                  </a:cubicBezTo>
                  <a:lnTo>
                    <a:pt x="3637" y="2361"/>
                  </a:lnTo>
                  <a:cubicBezTo>
                    <a:pt x="2536" y="2928"/>
                    <a:pt x="1535" y="3561"/>
                    <a:pt x="635" y="4262"/>
                  </a:cubicBezTo>
                  <a:cubicBezTo>
                    <a:pt x="801" y="4696"/>
                    <a:pt x="1002" y="5096"/>
                    <a:pt x="1202" y="5529"/>
                  </a:cubicBezTo>
                  <a:cubicBezTo>
                    <a:pt x="1836" y="5429"/>
                    <a:pt x="2469" y="5363"/>
                    <a:pt x="3136" y="5263"/>
                  </a:cubicBezTo>
                  <a:lnTo>
                    <a:pt x="3136" y="5263"/>
                  </a:lnTo>
                  <a:cubicBezTo>
                    <a:pt x="2603" y="5563"/>
                    <a:pt x="2102" y="5896"/>
                    <a:pt x="1635" y="6330"/>
                  </a:cubicBezTo>
                  <a:cubicBezTo>
                    <a:pt x="2202" y="7364"/>
                    <a:pt x="2970" y="8365"/>
                    <a:pt x="3804" y="9266"/>
                  </a:cubicBezTo>
                  <a:cubicBezTo>
                    <a:pt x="4171" y="9099"/>
                    <a:pt x="4537" y="8999"/>
                    <a:pt x="4971" y="8832"/>
                  </a:cubicBezTo>
                  <a:lnTo>
                    <a:pt x="4971" y="8832"/>
                  </a:lnTo>
                  <a:cubicBezTo>
                    <a:pt x="4704" y="9099"/>
                    <a:pt x="4471" y="9399"/>
                    <a:pt x="4271" y="9733"/>
                  </a:cubicBezTo>
                  <a:cubicBezTo>
                    <a:pt x="4437" y="9999"/>
                    <a:pt x="4638" y="10200"/>
                    <a:pt x="4838" y="10400"/>
                  </a:cubicBezTo>
                  <a:cubicBezTo>
                    <a:pt x="6339" y="8198"/>
                    <a:pt x="8540" y="6363"/>
                    <a:pt x="11209" y="4996"/>
                  </a:cubicBezTo>
                  <a:cubicBezTo>
                    <a:pt x="12777" y="4195"/>
                    <a:pt x="14478" y="3561"/>
                    <a:pt x="16313" y="3161"/>
                  </a:cubicBezTo>
                  <a:cubicBezTo>
                    <a:pt x="18347" y="2694"/>
                    <a:pt x="20649" y="2661"/>
                    <a:pt x="22650" y="2160"/>
                  </a:cubicBezTo>
                  <a:cubicBezTo>
                    <a:pt x="22784" y="2094"/>
                    <a:pt x="22884" y="2094"/>
                    <a:pt x="22951" y="2027"/>
                  </a:cubicBezTo>
                  <a:cubicBezTo>
                    <a:pt x="23084" y="1760"/>
                    <a:pt x="22550" y="1493"/>
                    <a:pt x="22183" y="1360"/>
                  </a:cubicBezTo>
                  <a:cubicBezTo>
                    <a:pt x="18751" y="468"/>
                    <a:pt x="15166" y="0"/>
                    <a:pt x="1171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2"/>
            <p:cNvSpPr/>
            <p:nvPr/>
          </p:nvSpPr>
          <p:spPr>
            <a:xfrm>
              <a:off x="5184700" y="2636500"/>
              <a:ext cx="321100" cy="700525"/>
            </a:xfrm>
            <a:custGeom>
              <a:avLst/>
              <a:gdLst/>
              <a:ahLst/>
              <a:cxnLst/>
              <a:rect l="l" t="t" r="r" b="b"/>
              <a:pathLst>
                <a:path w="12844" h="28021" extrusionOk="0">
                  <a:moveTo>
                    <a:pt x="534" y="0"/>
                  </a:moveTo>
                  <a:lnTo>
                    <a:pt x="534" y="0"/>
                  </a:lnTo>
                  <a:cubicBezTo>
                    <a:pt x="1" y="8807"/>
                    <a:pt x="5305" y="21115"/>
                    <a:pt x="12610" y="28020"/>
                  </a:cubicBezTo>
                  <a:lnTo>
                    <a:pt x="12843" y="27787"/>
                  </a:lnTo>
                  <a:cubicBezTo>
                    <a:pt x="5605" y="20949"/>
                    <a:pt x="368" y="8773"/>
                    <a:pt x="935" y="67"/>
                  </a:cubicBezTo>
                  <a:lnTo>
                    <a:pt x="53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
            <p:cNvSpPr/>
            <p:nvPr/>
          </p:nvSpPr>
          <p:spPr>
            <a:xfrm>
              <a:off x="5171375" y="2608450"/>
              <a:ext cx="70075" cy="36950"/>
            </a:xfrm>
            <a:custGeom>
              <a:avLst/>
              <a:gdLst/>
              <a:ahLst/>
              <a:cxnLst/>
              <a:rect l="l" t="t" r="r" b="b"/>
              <a:pathLst>
                <a:path w="2803" h="1478" extrusionOk="0">
                  <a:moveTo>
                    <a:pt x="1061" y="0"/>
                  </a:moveTo>
                  <a:cubicBezTo>
                    <a:pt x="466" y="0"/>
                    <a:pt x="0" y="246"/>
                    <a:pt x="0" y="589"/>
                  </a:cubicBezTo>
                  <a:cubicBezTo>
                    <a:pt x="0" y="1022"/>
                    <a:pt x="634" y="1389"/>
                    <a:pt x="1401" y="1456"/>
                  </a:cubicBezTo>
                  <a:cubicBezTo>
                    <a:pt x="1511" y="1470"/>
                    <a:pt x="1618" y="1477"/>
                    <a:pt x="1720" y="1477"/>
                  </a:cubicBezTo>
                  <a:cubicBezTo>
                    <a:pt x="2336" y="1477"/>
                    <a:pt x="2802" y="1232"/>
                    <a:pt x="2802" y="889"/>
                  </a:cubicBezTo>
                  <a:cubicBezTo>
                    <a:pt x="2802" y="522"/>
                    <a:pt x="2168" y="88"/>
                    <a:pt x="1368" y="22"/>
                  </a:cubicBezTo>
                  <a:cubicBezTo>
                    <a:pt x="1263" y="7"/>
                    <a:pt x="1160" y="0"/>
                    <a:pt x="106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
            <p:cNvSpPr/>
            <p:nvPr/>
          </p:nvSpPr>
          <p:spPr>
            <a:xfrm>
              <a:off x="5105475" y="2744075"/>
              <a:ext cx="391975" cy="608800"/>
            </a:xfrm>
            <a:custGeom>
              <a:avLst/>
              <a:gdLst/>
              <a:ahLst/>
              <a:cxnLst/>
              <a:rect l="l" t="t" r="r" b="b"/>
              <a:pathLst>
                <a:path w="15679" h="24352" extrusionOk="0">
                  <a:moveTo>
                    <a:pt x="368" y="0"/>
                  </a:moveTo>
                  <a:lnTo>
                    <a:pt x="1" y="134"/>
                  </a:lnTo>
                  <a:cubicBezTo>
                    <a:pt x="2469" y="7773"/>
                    <a:pt x="7473" y="15678"/>
                    <a:pt x="15378" y="24351"/>
                  </a:cubicBezTo>
                  <a:lnTo>
                    <a:pt x="15679" y="24051"/>
                  </a:lnTo>
                  <a:cubicBezTo>
                    <a:pt x="7840" y="15411"/>
                    <a:pt x="2803" y="7539"/>
                    <a:pt x="36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
            <p:cNvSpPr/>
            <p:nvPr/>
          </p:nvSpPr>
          <p:spPr>
            <a:xfrm>
              <a:off x="5072125" y="2716625"/>
              <a:ext cx="73400" cy="39900"/>
            </a:xfrm>
            <a:custGeom>
              <a:avLst/>
              <a:gdLst/>
              <a:ahLst/>
              <a:cxnLst/>
              <a:rect l="l" t="t" r="r" b="b"/>
              <a:pathLst>
                <a:path w="2936" h="1596" extrusionOk="0">
                  <a:moveTo>
                    <a:pt x="1773" y="0"/>
                  </a:moveTo>
                  <a:cubicBezTo>
                    <a:pt x="1594" y="0"/>
                    <a:pt x="1401" y="21"/>
                    <a:pt x="1201" y="64"/>
                  </a:cubicBezTo>
                  <a:cubicBezTo>
                    <a:pt x="468" y="231"/>
                    <a:pt x="1" y="698"/>
                    <a:pt x="134" y="1098"/>
                  </a:cubicBezTo>
                  <a:cubicBezTo>
                    <a:pt x="258" y="1421"/>
                    <a:pt x="677" y="1596"/>
                    <a:pt x="1172" y="1596"/>
                  </a:cubicBezTo>
                  <a:cubicBezTo>
                    <a:pt x="1342" y="1596"/>
                    <a:pt x="1522" y="1575"/>
                    <a:pt x="1702" y="1532"/>
                  </a:cubicBezTo>
                  <a:cubicBezTo>
                    <a:pt x="2469" y="1365"/>
                    <a:pt x="2936" y="898"/>
                    <a:pt x="2803" y="465"/>
                  </a:cubicBezTo>
                  <a:cubicBezTo>
                    <a:pt x="2679" y="168"/>
                    <a:pt x="2282" y="0"/>
                    <a:pt x="177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
            <p:cNvSpPr/>
            <p:nvPr/>
          </p:nvSpPr>
          <p:spPr>
            <a:xfrm>
              <a:off x="5310625" y="2681525"/>
              <a:ext cx="196000" cy="654675"/>
            </a:xfrm>
            <a:custGeom>
              <a:avLst/>
              <a:gdLst/>
              <a:ahLst/>
              <a:cxnLst/>
              <a:rect l="l" t="t" r="r" b="b"/>
              <a:pathLst>
                <a:path w="7840" h="26187" extrusionOk="0">
                  <a:moveTo>
                    <a:pt x="2502" y="1"/>
                  </a:moveTo>
                  <a:lnTo>
                    <a:pt x="2502" y="1"/>
                  </a:lnTo>
                  <a:cubicBezTo>
                    <a:pt x="1" y="8874"/>
                    <a:pt x="1835" y="18414"/>
                    <a:pt x="7573" y="26186"/>
                  </a:cubicBezTo>
                  <a:lnTo>
                    <a:pt x="7840" y="25986"/>
                  </a:lnTo>
                  <a:cubicBezTo>
                    <a:pt x="2202" y="18314"/>
                    <a:pt x="434" y="8874"/>
                    <a:pt x="2869" y="134"/>
                  </a:cubicBezTo>
                  <a:lnTo>
                    <a:pt x="250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
            <p:cNvSpPr/>
            <p:nvPr/>
          </p:nvSpPr>
          <p:spPr>
            <a:xfrm>
              <a:off x="5347325" y="2654650"/>
              <a:ext cx="71750" cy="40175"/>
            </a:xfrm>
            <a:custGeom>
              <a:avLst/>
              <a:gdLst/>
              <a:ahLst/>
              <a:cxnLst/>
              <a:rect l="l" t="t" r="r" b="b"/>
              <a:pathLst>
                <a:path w="2870" h="1607" extrusionOk="0">
                  <a:moveTo>
                    <a:pt x="873" y="1"/>
                  </a:moveTo>
                  <a:cubicBezTo>
                    <a:pt x="435" y="1"/>
                    <a:pt x="102" y="158"/>
                    <a:pt x="34" y="408"/>
                  </a:cubicBezTo>
                  <a:cubicBezTo>
                    <a:pt x="0" y="775"/>
                    <a:pt x="534" y="1276"/>
                    <a:pt x="1301" y="1476"/>
                  </a:cubicBezTo>
                  <a:cubicBezTo>
                    <a:pt x="1550" y="1566"/>
                    <a:pt x="1791" y="1607"/>
                    <a:pt x="2004" y="1607"/>
                  </a:cubicBezTo>
                  <a:cubicBezTo>
                    <a:pt x="2422" y="1607"/>
                    <a:pt x="2736" y="1452"/>
                    <a:pt x="2802" y="1209"/>
                  </a:cubicBezTo>
                  <a:cubicBezTo>
                    <a:pt x="2869" y="775"/>
                    <a:pt x="2302" y="275"/>
                    <a:pt x="1535" y="108"/>
                  </a:cubicBezTo>
                  <a:cubicBezTo>
                    <a:pt x="1302" y="34"/>
                    <a:pt x="1077" y="1"/>
                    <a:pt x="87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2"/>
            <p:cNvSpPr/>
            <p:nvPr/>
          </p:nvSpPr>
          <p:spPr>
            <a:xfrm>
              <a:off x="4884500" y="3013425"/>
              <a:ext cx="538725" cy="372800"/>
            </a:xfrm>
            <a:custGeom>
              <a:avLst/>
              <a:gdLst/>
              <a:ahLst/>
              <a:cxnLst/>
              <a:rect l="l" t="t" r="r" b="b"/>
              <a:pathLst>
                <a:path w="21549" h="14912" extrusionOk="0">
                  <a:moveTo>
                    <a:pt x="100" y="1"/>
                  </a:moveTo>
                  <a:lnTo>
                    <a:pt x="0" y="368"/>
                  </a:lnTo>
                  <a:cubicBezTo>
                    <a:pt x="9307" y="2036"/>
                    <a:pt x="16278" y="6839"/>
                    <a:pt x="21215" y="14911"/>
                  </a:cubicBezTo>
                  <a:lnTo>
                    <a:pt x="21549" y="14745"/>
                  </a:lnTo>
                  <a:cubicBezTo>
                    <a:pt x="16512" y="6539"/>
                    <a:pt x="9507" y="1702"/>
                    <a:pt x="10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
            <p:cNvSpPr/>
            <p:nvPr/>
          </p:nvSpPr>
          <p:spPr>
            <a:xfrm>
              <a:off x="4854475" y="2982425"/>
              <a:ext cx="41725" cy="68700"/>
            </a:xfrm>
            <a:custGeom>
              <a:avLst/>
              <a:gdLst/>
              <a:ahLst/>
              <a:cxnLst/>
              <a:rect l="l" t="t" r="r" b="b"/>
              <a:pathLst>
                <a:path w="1669" h="2748" extrusionOk="0">
                  <a:moveTo>
                    <a:pt x="962" y="1"/>
                  </a:moveTo>
                  <a:cubicBezTo>
                    <a:pt x="584" y="1"/>
                    <a:pt x="196" y="484"/>
                    <a:pt x="134" y="1174"/>
                  </a:cubicBezTo>
                  <a:cubicBezTo>
                    <a:pt x="0" y="1941"/>
                    <a:pt x="234" y="2608"/>
                    <a:pt x="667" y="2742"/>
                  </a:cubicBezTo>
                  <a:cubicBezTo>
                    <a:pt x="691" y="2746"/>
                    <a:pt x="716" y="2748"/>
                    <a:pt x="740" y="2748"/>
                  </a:cubicBezTo>
                  <a:cubicBezTo>
                    <a:pt x="1118" y="2748"/>
                    <a:pt x="1505" y="2264"/>
                    <a:pt x="1568" y="1574"/>
                  </a:cubicBezTo>
                  <a:cubicBezTo>
                    <a:pt x="1668" y="807"/>
                    <a:pt x="1468" y="140"/>
                    <a:pt x="1034" y="7"/>
                  </a:cubicBezTo>
                  <a:cubicBezTo>
                    <a:pt x="1010" y="3"/>
                    <a:pt x="986" y="1"/>
                    <a:pt x="96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
            <p:cNvSpPr/>
            <p:nvPr/>
          </p:nvSpPr>
          <p:spPr>
            <a:xfrm>
              <a:off x="5280600" y="2794950"/>
              <a:ext cx="226025" cy="541250"/>
            </a:xfrm>
            <a:custGeom>
              <a:avLst/>
              <a:gdLst/>
              <a:ahLst/>
              <a:cxnLst/>
              <a:rect l="l" t="t" r="r" b="b"/>
              <a:pathLst>
                <a:path w="9041" h="21650" extrusionOk="0">
                  <a:moveTo>
                    <a:pt x="368" y="0"/>
                  </a:moveTo>
                  <a:lnTo>
                    <a:pt x="1" y="34"/>
                  </a:lnTo>
                  <a:cubicBezTo>
                    <a:pt x="668" y="7406"/>
                    <a:pt x="2369" y="13577"/>
                    <a:pt x="8774" y="21649"/>
                  </a:cubicBezTo>
                  <a:lnTo>
                    <a:pt x="9041" y="21382"/>
                  </a:lnTo>
                  <a:cubicBezTo>
                    <a:pt x="2736" y="13376"/>
                    <a:pt x="1068" y="7272"/>
                    <a:pt x="36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
            <p:cNvSpPr/>
            <p:nvPr/>
          </p:nvSpPr>
          <p:spPr>
            <a:xfrm>
              <a:off x="5251475" y="2769025"/>
              <a:ext cx="71650" cy="36850"/>
            </a:xfrm>
            <a:custGeom>
              <a:avLst/>
              <a:gdLst/>
              <a:ahLst/>
              <a:cxnLst/>
              <a:rect l="l" t="t" r="r" b="b"/>
              <a:pathLst>
                <a:path w="2866" h="1474" extrusionOk="0">
                  <a:moveTo>
                    <a:pt x="1243" y="0"/>
                  </a:moveTo>
                  <a:cubicBezTo>
                    <a:pt x="563" y="0"/>
                    <a:pt x="0" y="261"/>
                    <a:pt x="32" y="670"/>
                  </a:cubicBezTo>
                  <a:cubicBezTo>
                    <a:pt x="98" y="1071"/>
                    <a:pt x="699" y="1437"/>
                    <a:pt x="1499" y="1471"/>
                  </a:cubicBezTo>
                  <a:cubicBezTo>
                    <a:pt x="1538" y="1473"/>
                    <a:pt x="1577" y="1473"/>
                    <a:pt x="1615" y="1473"/>
                  </a:cubicBezTo>
                  <a:cubicBezTo>
                    <a:pt x="2326" y="1473"/>
                    <a:pt x="2865" y="1184"/>
                    <a:pt x="2834" y="804"/>
                  </a:cubicBezTo>
                  <a:cubicBezTo>
                    <a:pt x="2800" y="370"/>
                    <a:pt x="2167" y="3"/>
                    <a:pt x="1366" y="3"/>
                  </a:cubicBezTo>
                  <a:cubicBezTo>
                    <a:pt x="1325" y="1"/>
                    <a:pt x="1284" y="0"/>
                    <a:pt x="124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2"/>
            <p:cNvSpPr/>
            <p:nvPr/>
          </p:nvSpPr>
          <p:spPr>
            <a:xfrm>
              <a:off x="4992900" y="2956725"/>
              <a:ext cx="430325" cy="428675"/>
            </a:xfrm>
            <a:custGeom>
              <a:avLst/>
              <a:gdLst/>
              <a:ahLst/>
              <a:cxnLst/>
              <a:rect l="l" t="t" r="r" b="b"/>
              <a:pathLst>
                <a:path w="17213" h="17147" extrusionOk="0">
                  <a:moveTo>
                    <a:pt x="167" y="1"/>
                  </a:moveTo>
                  <a:lnTo>
                    <a:pt x="1" y="334"/>
                  </a:lnTo>
                  <a:cubicBezTo>
                    <a:pt x="8974" y="4504"/>
                    <a:pt x="14044" y="8240"/>
                    <a:pt x="16846" y="17146"/>
                  </a:cubicBezTo>
                  <a:lnTo>
                    <a:pt x="17213" y="17046"/>
                  </a:lnTo>
                  <a:cubicBezTo>
                    <a:pt x="14344" y="8006"/>
                    <a:pt x="9207" y="4204"/>
                    <a:pt x="16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
            <p:cNvSpPr/>
            <p:nvPr/>
          </p:nvSpPr>
          <p:spPr>
            <a:xfrm>
              <a:off x="4962050" y="2925025"/>
              <a:ext cx="47550" cy="63425"/>
            </a:xfrm>
            <a:custGeom>
              <a:avLst/>
              <a:gdLst/>
              <a:ahLst/>
              <a:cxnLst/>
              <a:rect l="l" t="t" r="r" b="b"/>
              <a:pathLst>
                <a:path w="1902" h="2537" extrusionOk="0">
                  <a:moveTo>
                    <a:pt x="1254" y="1"/>
                  </a:moveTo>
                  <a:cubicBezTo>
                    <a:pt x="902" y="1"/>
                    <a:pt x="509" y="365"/>
                    <a:pt x="267" y="902"/>
                  </a:cubicBezTo>
                  <a:cubicBezTo>
                    <a:pt x="0" y="1569"/>
                    <a:pt x="34" y="2269"/>
                    <a:pt x="401" y="2469"/>
                  </a:cubicBezTo>
                  <a:cubicBezTo>
                    <a:pt x="472" y="2515"/>
                    <a:pt x="552" y="2536"/>
                    <a:pt x="635" y="2536"/>
                  </a:cubicBezTo>
                  <a:cubicBezTo>
                    <a:pt x="978" y="2536"/>
                    <a:pt x="1387" y="2172"/>
                    <a:pt x="1602" y="1635"/>
                  </a:cubicBezTo>
                  <a:cubicBezTo>
                    <a:pt x="1902" y="968"/>
                    <a:pt x="1868" y="268"/>
                    <a:pt x="1501" y="68"/>
                  </a:cubicBezTo>
                  <a:cubicBezTo>
                    <a:pt x="1423" y="22"/>
                    <a:pt x="1340" y="1"/>
                    <a:pt x="125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2"/>
            <p:cNvSpPr/>
            <p:nvPr/>
          </p:nvSpPr>
          <p:spPr>
            <a:xfrm>
              <a:off x="5179700" y="3019275"/>
              <a:ext cx="376975" cy="475950"/>
            </a:xfrm>
            <a:custGeom>
              <a:avLst/>
              <a:gdLst/>
              <a:ahLst/>
              <a:cxnLst/>
              <a:rect l="l" t="t" r="r" b="b"/>
              <a:pathLst>
                <a:path w="15079" h="19038" extrusionOk="0">
                  <a:moveTo>
                    <a:pt x="7706" y="0"/>
                  </a:moveTo>
                  <a:cubicBezTo>
                    <a:pt x="7406" y="100"/>
                    <a:pt x="5972" y="434"/>
                    <a:pt x="5671" y="501"/>
                  </a:cubicBezTo>
                  <a:cubicBezTo>
                    <a:pt x="6472" y="1301"/>
                    <a:pt x="7139" y="2202"/>
                    <a:pt x="7673" y="3203"/>
                  </a:cubicBezTo>
                  <a:cubicBezTo>
                    <a:pt x="6705" y="2369"/>
                    <a:pt x="5705" y="1635"/>
                    <a:pt x="4704" y="934"/>
                  </a:cubicBezTo>
                  <a:cubicBezTo>
                    <a:pt x="4337" y="1068"/>
                    <a:pt x="4003" y="1301"/>
                    <a:pt x="3670" y="1501"/>
                  </a:cubicBezTo>
                  <a:cubicBezTo>
                    <a:pt x="4003" y="2002"/>
                    <a:pt x="4304" y="2502"/>
                    <a:pt x="4571" y="3036"/>
                  </a:cubicBezTo>
                  <a:cubicBezTo>
                    <a:pt x="4070" y="2636"/>
                    <a:pt x="3570" y="2269"/>
                    <a:pt x="3036" y="1902"/>
                  </a:cubicBezTo>
                  <a:cubicBezTo>
                    <a:pt x="2202" y="2502"/>
                    <a:pt x="1468" y="3169"/>
                    <a:pt x="801" y="3970"/>
                  </a:cubicBezTo>
                  <a:cubicBezTo>
                    <a:pt x="1068" y="4237"/>
                    <a:pt x="1368" y="4537"/>
                    <a:pt x="1635" y="4870"/>
                  </a:cubicBezTo>
                  <a:cubicBezTo>
                    <a:pt x="1235" y="4670"/>
                    <a:pt x="835" y="4504"/>
                    <a:pt x="468" y="4370"/>
                  </a:cubicBezTo>
                  <a:cubicBezTo>
                    <a:pt x="301" y="4537"/>
                    <a:pt x="134" y="4704"/>
                    <a:pt x="1" y="4937"/>
                  </a:cubicBezTo>
                  <a:cubicBezTo>
                    <a:pt x="4070" y="7506"/>
                    <a:pt x="13210" y="17179"/>
                    <a:pt x="14411" y="18814"/>
                  </a:cubicBezTo>
                  <a:cubicBezTo>
                    <a:pt x="14511" y="18880"/>
                    <a:pt x="14544" y="18981"/>
                    <a:pt x="14678" y="19014"/>
                  </a:cubicBezTo>
                  <a:cubicBezTo>
                    <a:pt x="14714" y="19030"/>
                    <a:pt x="14747" y="19037"/>
                    <a:pt x="14777" y="19037"/>
                  </a:cubicBezTo>
                  <a:cubicBezTo>
                    <a:pt x="15001" y="19037"/>
                    <a:pt x="15078" y="18640"/>
                    <a:pt x="15078" y="18347"/>
                  </a:cubicBezTo>
                  <a:cubicBezTo>
                    <a:pt x="14478" y="11842"/>
                    <a:pt x="11976" y="5538"/>
                    <a:pt x="770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2"/>
            <p:cNvSpPr/>
            <p:nvPr/>
          </p:nvSpPr>
          <p:spPr>
            <a:xfrm>
              <a:off x="5425700" y="2995925"/>
              <a:ext cx="255225" cy="493075"/>
            </a:xfrm>
            <a:custGeom>
              <a:avLst/>
              <a:gdLst/>
              <a:ahLst/>
              <a:cxnLst/>
              <a:rect l="l" t="t" r="r" b="b"/>
              <a:pathLst>
                <a:path w="10209" h="19723" extrusionOk="0">
                  <a:moveTo>
                    <a:pt x="3704" y="0"/>
                  </a:moveTo>
                  <a:cubicBezTo>
                    <a:pt x="3170" y="1034"/>
                    <a:pt x="2736" y="2102"/>
                    <a:pt x="2369" y="3203"/>
                  </a:cubicBezTo>
                  <a:cubicBezTo>
                    <a:pt x="2236" y="2135"/>
                    <a:pt x="2336" y="1068"/>
                    <a:pt x="2536" y="67"/>
                  </a:cubicBezTo>
                  <a:cubicBezTo>
                    <a:pt x="2236" y="67"/>
                    <a:pt x="1902" y="100"/>
                    <a:pt x="1635" y="134"/>
                  </a:cubicBezTo>
                  <a:cubicBezTo>
                    <a:pt x="1" y="6138"/>
                    <a:pt x="1369" y="13343"/>
                    <a:pt x="4638" y="19247"/>
                  </a:cubicBezTo>
                  <a:cubicBezTo>
                    <a:pt x="4767" y="19455"/>
                    <a:pt x="5017" y="19722"/>
                    <a:pt x="5216" y="19722"/>
                  </a:cubicBezTo>
                  <a:cubicBezTo>
                    <a:pt x="5274" y="19722"/>
                    <a:pt x="5327" y="19700"/>
                    <a:pt x="5371" y="19648"/>
                  </a:cubicBezTo>
                  <a:cubicBezTo>
                    <a:pt x="5472" y="19581"/>
                    <a:pt x="5472" y="19481"/>
                    <a:pt x="5472" y="19381"/>
                  </a:cubicBezTo>
                  <a:cubicBezTo>
                    <a:pt x="5572" y="17479"/>
                    <a:pt x="5205" y="15545"/>
                    <a:pt x="5305" y="13643"/>
                  </a:cubicBezTo>
                  <a:cubicBezTo>
                    <a:pt x="5371" y="11976"/>
                    <a:pt x="5672" y="10308"/>
                    <a:pt x="6172" y="8740"/>
                  </a:cubicBezTo>
                  <a:cubicBezTo>
                    <a:pt x="6973" y="6038"/>
                    <a:pt x="8374" y="3536"/>
                    <a:pt x="10208" y="1535"/>
                  </a:cubicBezTo>
                  <a:cubicBezTo>
                    <a:pt x="10008" y="1401"/>
                    <a:pt x="9741" y="1301"/>
                    <a:pt x="9508" y="1268"/>
                  </a:cubicBezTo>
                  <a:cubicBezTo>
                    <a:pt x="9241" y="1568"/>
                    <a:pt x="9007" y="1835"/>
                    <a:pt x="8741" y="2169"/>
                  </a:cubicBezTo>
                  <a:lnTo>
                    <a:pt x="9007" y="1068"/>
                  </a:lnTo>
                  <a:cubicBezTo>
                    <a:pt x="7973" y="701"/>
                    <a:pt x="6873" y="401"/>
                    <a:pt x="5805" y="234"/>
                  </a:cubicBezTo>
                  <a:cubicBezTo>
                    <a:pt x="5505" y="734"/>
                    <a:pt x="5305" y="1268"/>
                    <a:pt x="5071" y="1802"/>
                  </a:cubicBezTo>
                  <a:cubicBezTo>
                    <a:pt x="5038" y="1235"/>
                    <a:pt x="5005" y="667"/>
                    <a:pt x="5005" y="100"/>
                  </a:cubicBezTo>
                  <a:cubicBezTo>
                    <a:pt x="4538" y="67"/>
                    <a:pt x="4137" y="0"/>
                    <a:pt x="370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
            <p:cNvSpPr/>
            <p:nvPr/>
          </p:nvSpPr>
          <p:spPr>
            <a:xfrm>
              <a:off x="5552475" y="3069300"/>
              <a:ext cx="270200" cy="416325"/>
            </a:xfrm>
            <a:custGeom>
              <a:avLst/>
              <a:gdLst/>
              <a:ahLst/>
              <a:cxnLst/>
              <a:rect l="l" t="t" r="r" b="b"/>
              <a:pathLst>
                <a:path w="10808" h="16653" extrusionOk="0">
                  <a:moveTo>
                    <a:pt x="5304" y="1"/>
                  </a:moveTo>
                  <a:cubicBezTo>
                    <a:pt x="1802" y="3870"/>
                    <a:pt x="0" y="10008"/>
                    <a:pt x="67" y="15979"/>
                  </a:cubicBezTo>
                  <a:cubicBezTo>
                    <a:pt x="67" y="16228"/>
                    <a:pt x="154" y="16652"/>
                    <a:pt x="384" y="16652"/>
                  </a:cubicBezTo>
                  <a:cubicBezTo>
                    <a:pt x="400" y="16652"/>
                    <a:pt x="416" y="16650"/>
                    <a:pt x="434" y="16646"/>
                  </a:cubicBezTo>
                  <a:cubicBezTo>
                    <a:pt x="501" y="16646"/>
                    <a:pt x="534" y="16546"/>
                    <a:pt x="601" y="16479"/>
                  </a:cubicBezTo>
                  <a:cubicBezTo>
                    <a:pt x="1435" y="15045"/>
                    <a:pt x="1902" y="13410"/>
                    <a:pt x="2669" y="12009"/>
                  </a:cubicBezTo>
                  <a:cubicBezTo>
                    <a:pt x="3403" y="10742"/>
                    <a:pt x="4237" y="9641"/>
                    <a:pt x="5171" y="8640"/>
                  </a:cubicBezTo>
                  <a:cubicBezTo>
                    <a:pt x="6805" y="6939"/>
                    <a:pt x="8740" y="5638"/>
                    <a:pt x="10808" y="4904"/>
                  </a:cubicBezTo>
                  <a:cubicBezTo>
                    <a:pt x="10675" y="4771"/>
                    <a:pt x="10574" y="4604"/>
                    <a:pt x="10474" y="4337"/>
                  </a:cubicBezTo>
                  <a:lnTo>
                    <a:pt x="9607" y="4704"/>
                  </a:lnTo>
                  <a:cubicBezTo>
                    <a:pt x="9774" y="4471"/>
                    <a:pt x="9974" y="4204"/>
                    <a:pt x="10174" y="3970"/>
                  </a:cubicBezTo>
                  <a:cubicBezTo>
                    <a:pt x="9607" y="3170"/>
                    <a:pt x="8940" y="2503"/>
                    <a:pt x="8239" y="1869"/>
                  </a:cubicBezTo>
                  <a:cubicBezTo>
                    <a:pt x="7806" y="2169"/>
                    <a:pt x="7439" y="2469"/>
                    <a:pt x="7105" y="2803"/>
                  </a:cubicBezTo>
                  <a:cubicBezTo>
                    <a:pt x="7272" y="2336"/>
                    <a:pt x="7472" y="1935"/>
                    <a:pt x="7672" y="1468"/>
                  </a:cubicBezTo>
                  <a:lnTo>
                    <a:pt x="6805" y="835"/>
                  </a:lnTo>
                  <a:cubicBezTo>
                    <a:pt x="6071" y="1368"/>
                    <a:pt x="5304" y="2002"/>
                    <a:pt x="4637" y="2669"/>
                  </a:cubicBezTo>
                  <a:cubicBezTo>
                    <a:pt x="4970" y="1802"/>
                    <a:pt x="5437" y="1001"/>
                    <a:pt x="5971" y="334"/>
                  </a:cubicBezTo>
                  <a:cubicBezTo>
                    <a:pt x="5771" y="201"/>
                    <a:pt x="5504" y="67"/>
                    <a:pt x="530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2"/>
            <p:cNvSpPr/>
            <p:nvPr/>
          </p:nvSpPr>
          <p:spPr>
            <a:xfrm>
              <a:off x="5078800" y="3185225"/>
              <a:ext cx="482025" cy="305575"/>
            </a:xfrm>
            <a:custGeom>
              <a:avLst/>
              <a:gdLst/>
              <a:ahLst/>
              <a:cxnLst/>
              <a:rect l="l" t="t" r="r" b="b"/>
              <a:pathLst>
                <a:path w="19281" h="12223" extrusionOk="0">
                  <a:moveTo>
                    <a:pt x="2636" y="0"/>
                  </a:moveTo>
                  <a:cubicBezTo>
                    <a:pt x="2469" y="234"/>
                    <a:pt x="2302" y="467"/>
                    <a:pt x="2135" y="701"/>
                  </a:cubicBezTo>
                  <a:cubicBezTo>
                    <a:pt x="3203" y="1001"/>
                    <a:pt x="4203" y="1401"/>
                    <a:pt x="5137" y="2002"/>
                  </a:cubicBezTo>
                  <a:cubicBezTo>
                    <a:pt x="3970" y="1802"/>
                    <a:pt x="2769" y="1668"/>
                    <a:pt x="1602" y="1668"/>
                  </a:cubicBezTo>
                  <a:cubicBezTo>
                    <a:pt x="1401" y="2035"/>
                    <a:pt x="1235" y="2402"/>
                    <a:pt x="1068" y="2802"/>
                  </a:cubicBezTo>
                  <a:cubicBezTo>
                    <a:pt x="1568" y="3069"/>
                    <a:pt x="2102" y="3369"/>
                    <a:pt x="2602" y="3670"/>
                  </a:cubicBezTo>
                  <a:cubicBezTo>
                    <a:pt x="1968" y="3570"/>
                    <a:pt x="1401" y="3536"/>
                    <a:pt x="801" y="3536"/>
                  </a:cubicBezTo>
                  <a:cubicBezTo>
                    <a:pt x="434" y="4537"/>
                    <a:pt x="234" y="5571"/>
                    <a:pt x="100" y="6672"/>
                  </a:cubicBezTo>
                  <a:cubicBezTo>
                    <a:pt x="467" y="6739"/>
                    <a:pt x="868" y="6872"/>
                    <a:pt x="1268" y="7005"/>
                  </a:cubicBezTo>
                  <a:cubicBezTo>
                    <a:pt x="868" y="7039"/>
                    <a:pt x="467" y="7139"/>
                    <a:pt x="67" y="7206"/>
                  </a:cubicBezTo>
                  <a:cubicBezTo>
                    <a:pt x="34" y="7406"/>
                    <a:pt x="0" y="7673"/>
                    <a:pt x="0" y="7873"/>
                  </a:cubicBezTo>
                  <a:cubicBezTo>
                    <a:pt x="1406" y="7543"/>
                    <a:pt x="2884" y="7376"/>
                    <a:pt x="4383" y="7376"/>
                  </a:cubicBezTo>
                  <a:cubicBezTo>
                    <a:pt x="5764" y="7376"/>
                    <a:pt x="7164" y="7518"/>
                    <a:pt x="8540" y="7806"/>
                  </a:cubicBezTo>
                  <a:cubicBezTo>
                    <a:pt x="10208" y="8140"/>
                    <a:pt x="11876" y="8640"/>
                    <a:pt x="13510" y="9374"/>
                  </a:cubicBezTo>
                  <a:cubicBezTo>
                    <a:pt x="15278" y="10174"/>
                    <a:pt x="16912" y="11409"/>
                    <a:pt x="18714" y="12176"/>
                  </a:cubicBezTo>
                  <a:cubicBezTo>
                    <a:pt x="18761" y="12199"/>
                    <a:pt x="18841" y="12223"/>
                    <a:pt x="18920" y="12223"/>
                  </a:cubicBezTo>
                  <a:cubicBezTo>
                    <a:pt x="18953" y="12223"/>
                    <a:pt x="18985" y="12219"/>
                    <a:pt x="19014" y="12209"/>
                  </a:cubicBezTo>
                  <a:cubicBezTo>
                    <a:pt x="19281" y="12142"/>
                    <a:pt x="19147" y="11675"/>
                    <a:pt x="18947" y="11375"/>
                  </a:cubicBezTo>
                  <a:cubicBezTo>
                    <a:pt x="15044" y="5905"/>
                    <a:pt x="9007" y="1368"/>
                    <a:pt x="263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
            <p:cNvSpPr/>
            <p:nvPr/>
          </p:nvSpPr>
          <p:spPr>
            <a:xfrm>
              <a:off x="5110475" y="3392300"/>
              <a:ext cx="446200" cy="184050"/>
            </a:xfrm>
            <a:custGeom>
              <a:avLst/>
              <a:gdLst/>
              <a:ahLst/>
              <a:cxnLst/>
              <a:rect l="l" t="t" r="r" b="b"/>
              <a:pathLst>
                <a:path w="17848" h="7362" extrusionOk="0">
                  <a:moveTo>
                    <a:pt x="4059" y="1"/>
                  </a:moveTo>
                  <a:cubicBezTo>
                    <a:pt x="2652" y="1"/>
                    <a:pt x="1288" y="137"/>
                    <a:pt x="1" y="424"/>
                  </a:cubicBezTo>
                  <a:lnTo>
                    <a:pt x="1" y="1157"/>
                  </a:lnTo>
                  <a:cubicBezTo>
                    <a:pt x="476" y="1069"/>
                    <a:pt x="952" y="1028"/>
                    <a:pt x="1437" y="1028"/>
                  </a:cubicBezTo>
                  <a:cubicBezTo>
                    <a:pt x="1871" y="1028"/>
                    <a:pt x="2313" y="1061"/>
                    <a:pt x="2770" y="1124"/>
                  </a:cubicBezTo>
                  <a:cubicBezTo>
                    <a:pt x="1802" y="1391"/>
                    <a:pt x="935" y="1725"/>
                    <a:pt x="68" y="2091"/>
                  </a:cubicBezTo>
                  <a:cubicBezTo>
                    <a:pt x="101" y="2425"/>
                    <a:pt x="134" y="2792"/>
                    <a:pt x="234" y="3126"/>
                  </a:cubicBezTo>
                  <a:lnTo>
                    <a:pt x="1736" y="3259"/>
                  </a:lnTo>
                  <a:cubicBezTo>
                    <a:pt x="1235" y="3392"/>
                    <a:pt x="802" y="3593"/>
                    <a:pt x="335" y="3793"/>
                  </a:cubicBezTo>
                  <a:cubicBezTo>
                    <a:pt x="601" y="4660"/>
                    <a:pt x="935" y="5561"/>
                    <a:pt x="1402" y="6428"/>
                  </a:cubicBezTo>
                  <a:cubicBezTo>
                    <a:pt x="1736" y="6395"/>
                    <a:pt x="2069" y="6294"/>
                    <a:pt x="2336" y="6261"/>
                  </a:cubicBezTo>
                  <a:lnTo>
                    <a:pt x="2336" y="6261"/>
                  </a:lnTo>
                  <a:cubicBezTo>
                    <a:pt x="2102" y="6428"/>
                    <a:pt x="1836" y="6628"/>
                    <a:pt x="1602" y="6828"/>
                  </a:cubicBezTo>
                  <a:cubicBezTo>
                    <a:pt x="1769" y="6962"/>
                    <a:pt x="1902" y="7128"/>
                    <a:pt x="2002" y="7362"/>
                  </a:cubicBezTo>
                  <a:cubicBezTo>
                    <a:pt x="3637" y="5928"/>
                    <a:pt x="5705" y="4893"/>
                    <a:pt x="8073" y="4293"/>
                  </a:cubicBezTo>
                  <a:cubicBezTo>
                    <a:pt x="9441" y="3959"/>
                    <a:pt x="10842" y="3759"/>
                    <a:pt x="12343" y="3759"/>
                  </a:cubicBezTo>
                  <a:cubicBezTo>
                    <a:pt x="13932" y="3759"/>
                    <a:pt x="15611" y="4062"/>
                    <a:pt x="17208" y="4062"/>
                  </a:cubicBezTo>
                  <a:cubicBezTo>
                    <a:pt x="17288" y="4062"/>
                    <a:pt x="17367" y="4061"/>
                    <a:pt x="17447" y="4060"/>
                  </a:cubicBezTo>
                  <a:cubicBezTo>
                    <a:pt x="17513" y="4060"/>
                    <a:pt x="17647" y="4060"/>
                    <a:pt x="17680" y="3993"/>
                  </a:cubicBezTo>
                  <a:cubicBezTo>
                    <a:pt x="17847" y="3826"/>
                    <a:pt x="17513" y="3559"/>
                    <a:pt x="17247" y="3392"/>
                  </a:cubicBezTo>
                  <a:cubicBezTo>
                    <a:pt x="13096" y="1279"/>
                    <a:pt x="8376" y="1"/>
                    <a:pt x="405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
            <p:cNvSpPr/>
            <p:nvPr/>
          </p:nvSpPr>
          <p:spPr>
            <a:xfrm>
              <a:off x="5258100" y="3266125"/>
              <a:ext cx="227675" cy="149275"/>
            </a:xfrm>
            <a:custGeom>
              <a:avLst/>
              <a:gdLst/>
              <a:ahLst/>
              <a:cxnLst/>
              <a:rect l="l" t="t" r="r" b="b"/>
              <a:pathLst>
                <a:path w="9107" h="5971" fill="none" extrusionOk="0">
                  <a:moveTo>
                    <a:pt x="0" y="0"/>
                  </a:moveTo>
                  <a:cubicBezTo>
                    <a:pt x="3603" y="901"/>
                    <a:pt x="6872" y="3002"/>
                    <a:pt x="9107" y="5971"/>
                  </a:cubicBezTo>
                </a:path>
              </a:pathLst>
            </a:custGeom>
            <a:solidFill>
              <a:schemeClr val="accent6"/>
            </a:solidFill>
            <a:ln w="500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
            <p:cNvSpPr/>
            <p:nvPr/>
          </p:nvSpPr>
          <p:spPr>
            <a:xfrm>
              <a:off x="5284775" y="3316150"/>
              <a:ext cx="65900" cy="27550"/>
            </a:xfrm>
            <a:custGeom>
              <a:avLst/>
              <a:gdLst/>
              <a:ahLst/>
              <a:cxnLst/>
              <a:rect l="l" t="t" r="r" b="b"/>
              <a:pathLst>
                <a:path w="2636" h="1102" fill="none" extrusionOk="0">
                  <a:moveTo>
                    <a:pt x="1" y="0"/>
                  </a:moveTo>
                  <a:cubicBezTo>
                    <a:pt x="968" y="134"/>
                    <a:pt x="1869" y="568"/>
                    <a:pt x="2636" y="1101"/>
                  </a:cubicBezTo>
                </a:path>
              </a:pathLst>
            </a:custGeom>
            <a:solidFill>
              <a:schemeClr val="accent6"/>
            </a:solidFill>
            <a:ln w="500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2"/>
            <p:cNvSpPr/>
            <p:nvPr/>
          </p:nvSpPr>
          <p:spPr>
            <a:xfrm>
              <a:off x="5543300" y="3092650"/>
              <a:ext cx="27550" cy="108450"/>
            </a:xfrm>
            <a:custGeom>
              <a:avLst/>
              <a:gdLst/>
              <a:ahLst/>
              <a:cxnLst/>
              <a:rect l="l" t="t" r="r" b="b"/>
              <a:pathLst>
                <a:path w="1102" h="4338" fill="none" extrusionOk="0">
                  <a:moveTo>
                    <a:pt x="1101" y="1"/>
                  </a:moveTo>
                  <a:cubicBezTo>
                    <a:pt x="434" y="1335"/>
                    <a:pt x="34" y="2836"/>
                    <a:pt x="0" y="4337"/>
                  </a:cubicBezTo>
                </a:path>
              </a:pathLst>
            </a:custGeom>
            <a:solidFill>
              <a:schemeClr val="accent6"/>
            </a:solidFill>
            <a:ln w="500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
            <p:cNvSpPr/>
            <p:nvPr/>
          </p:nvSpPr>
          <p:spPr>
            <a:xfrm>
              <a:off x="5535800" y="3071800"/>
              <a:ext cx="10025" cy="43400"/>
            </a:xfrm>
            <a:custGeom>
              <a:avLst/>
              <a:gdLst/>
              <a:ahLst/>
              <a:cxnLst/>
              <a:rect l="l" t="t" r="r" b="b"/>
              <a:pathLst>
                <a:path w="401" h="1736" fill="none" extrusionOk="0">
                  <a:moveTo>
                    <a:pt x="400" y="1"/>
                  </a:moveTo>
                  <a:cubicBezTo>
                    <a:pt x="134" y="535"/>
                    <a:pt x="0" y="1102"/>
                    <a:pt x="0" y="1735"/>
                  </a:cubicBezTo>
                </a:path>
              </a:pathLst>
            </a:custGeom>
            <a:solidFill>
              <a:schemeClr val="accent6"/>
            </a:solidFill>
            <a:ln w="500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
            <p:cNvSpPr/>
            <p:nvPr/>
          </p:nvSpPr>
          <p:spPr>
            <a:xfrm>
              <a:off x="5481575" y="3188550"/>
              <a:ext cx="20875" cy="102600"/>
            </a:xfrm>
            <a:custGeom>
              <a:avLst/>
              <a:gdLst/>
              <a:ahLst/>
              <a:cxnLst/>
              <a:rect l="l" t="t" r="r" b="b"/>
              <a:pathLst>
                <a:path w="835" h="4104" fill="none" extrusionOk="0">
                  <a:moveTo>
                    <a:pt x="1" y="1"/>
                  </a:moveTo>
                  <a:cubicBezTo>
                    <a:pt x="68" y="1402"/>
                    <a:pt x="334" y="2836"/>
                    <a:pt x="835" y="4104"/>
                  </a:cubicBezTo>
                </a:path>
              </a:pathLst>
            </a:custGeom>
            <a:solidFill>
              <a:schemeClr val="accent6"/>
            </a:solidFill>
            <a:ln w="500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2"/>
            <p:cNvSpPr/>
            <p:nvPr/>
          </p:nvSpPr>
          <p:spPr>
            <a:xfrm>
              <a:off x="5275600" y="3132675"/>
              <a:ext cx="209350" cy="216850"/>
            </a:xfrm>
            <a:custGeom>
              <a:avLst/>
              <a:gdLst/>
              <a:ahLst/>
              <a:cxnLst/>
              <a:rect l="l" t="t" r="r" b="b"/>
              <a:pathLst>
                <a:path w="8374" h="8674" fill="none" extrusionOk="0">
                  <a:moveTo>
                    <a:pt x="1" y="1"/>
                  </a:moveTo>
                  <a:cubicBezTo>
                    <a:pt x="3270" y="2336"/>
                    <a:pt x="6138" y="5305"/>
                    <a:pt x="8373" y="8674"/>
                  </a:cubicBezTo>
                </a:path>
              </a:pathLst>
            </a:custGeom>
            <a:solidFill>
              <a:schemeClr val="accent6"/>
            </a:solidFill>
            <a:ln w="500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
            <p:cNvSpPr/>
            <p:nvPr/>
          </p:nvSpPr>
          <p:spPr>
            <a:xfrm>
              <a:off x="5566650" y="3186900"/>
              <a:ext cx="180150" cy="258525"/>
            </a:xfrm>
            <a:custGeom>
              <a:avLst/>
              <a:gdLst/>
              <a:ahLst/>
              <a:cxnLst/>
              <a:rect l="l" t="t" r="r" b="b"/>
              <a:pathLst>
                <a:path w="7206" h="10341" fill="none" extrusionOk="0">
                  <a:moveTo>
                    <a:pt x="0" y="10341"/>
                  </a:moveTo>
                  <a:cubicBezTo>
                    <a:pt x="1001" y="6171"/>
                    <a:pt x="3603" y="2368"/>
                    <a:pt x="7205" y="0"/>
                  </a:cubicBezTo>
                </a:path>
              </a:pathLst>
            </a:custGeom>
            <a:solidFill>
              <a:schemeClr val="accent6"/>
            </a:solidFill>
            <a:ln w="500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
            <p:cNvSpPr/>
            <p:nvPr/>
          </p:nvSpPr>
          <p:spPr>
            <a:xfrm>
              <a:off x="5655050" y="3178550"/>
              <a:ext cx="43375" cy="39225"/>
            </a:xfrm>
            <a:custGeom>
              <a:avLst/>
              <a:gdLst/>
              <a:ahLst/>
              <a:cxnLst/>
              <a:rect l="l" t="t" r="r" b="b"/>
              <a:pathLst>
                <a:path w="1735" h="1569" fill="none" extrusionOk="0">
                  <a:moveTo>
                    <a:pt x="0" y="1568"/>
                  </a:moveTo>
                  <a:cubicBezTo>
                    <a:pt x="501" y="968"/>
                    <a:pt x="1068" y="434"/>
                    <a:pt x="1735" y="1"/>
                  </a:cubicBezTo>
                </a:path>
              </a:pathLst>
            </a:custGeom>
            <a:noFill/>
            <a:ln w="50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
            <p:cNvSpPr/>
            <p:nvPr/>
          </p:nvSpPr>
          <p:spPr>
            <a:xfrm>
              <a:off x="5216400" y="3456250"/>
              <a:ext cx="229350" cy="22550"/>
            </a:xfrm>
            <a:custGeom>
              <a:avLst/>
              <a:gdLst/>
              <a:ahLst/>
              <a:cxnLst/>
              <a:rect l="l" t="t" r="r" b="b"/>
              <a:pathLst>
                <a:path w="9174" h="902" fill="none" extrusionOk="0">
                  <a:moveTo>
                    <a:pt x="0" y="901"/>
                  </a:moveTo>
                  <a:cubicBezTo>
                    <a:pt x="3002" y="167"/>
                    <a:pt x="6105" y="0"/>
                    <a:pt x="9174" y="367"/>
                  </a:cubicBezTo>
                </a:path>
              </a:pathLst>
            </a:custGeom>
            <a:solidFill>
              <a:schemeClr val="accent6"/>
            </a:solidFill>
            <a:ln w="500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2"/>
            <p:cNvSpPr/>
            <p:nvPr/>
          </p:nvSpPr>
          <p:spPr>
            <a:xfrm>
              <a:off x="4830275" y="3891550"/>
              <a:ext cx="714425" cy="1148975"/>
            </a:xfrm>
            <a:custGeom>
              <a:avLst/>
              <a:gdLst/>
              <a:ahLst/>
              <a:cxnLst/>
              <a:rect l="l" t="t" r="r" b="b"/>
              <a:pathLst>
                <a:path w="28577" h="45959" extrusionOk="0">
                  <a:moveTo>
                    <a:pt x="1" y="1"/>
                  </a:moveTo>
                  <a:lnTo>
                    <a:pt x="1" y="1"/>
                  </a:lnTo>
                  <a:cubicBezTo>
                    <a:pt x="5939" y="5305"/>
                    <a:pt x="11342" y="13577"/>
                    <a:pt x="16179" y="22317"/>
                  </a:cubicBezTo>
                  <a:cubicBezTo>
                    <a:pt x="20282" y="29789"/>
                    <a:pt x="23885" y="37428"/>
                    <a:pt x="27487" y="45433"/>
                  </a:cubicBezTo>
                  <a:cubicBezTo>
                    <a:pt x="27643" y="45798"/>
                    <a:pt x="27855" y="45959"/>
                    <a:pt x="28044" y="45959"/>
                  </a:cubicBezTo>
                  <a:cubicBezTo>
                    <a:pt x="28339" y="45959"/>
                    <a:pt x="28577" y="45564"/>
                    <a:pt x="28455" y="44933"/>
                  </a:cubicBezTo>
                  <a:cubicBezTo>
                    <a:pt x="27521" y="40096"/>
                    <a:pt x="26487" y="35193"/>
                    <a:pt x="25019" y="30356"/>
                  </a:cubicBezTo>
                  <a:cubicBezTo>
                    <a:pt x="23117" y="24018"/>
                    <a:pt x="20315" y="17647"/>
                    <a:pt x="16780" y="13177"/>
                  </a:cubicBezTo>
                  <a:cubicBezTo>
                    <a:pt x="14812" y="10742"/>
                    <a:pt x="12710" y="8907"/>
                    <a:pt x="10642" y="7239"/>
                  </a:cubicBezTo>
                  <a:cubicBezTo>
                    <a:pt x="7106" y="4404"/>
                    <a:pt x="3537" y="1969"/>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
            <p:cNvSpPr/>
            <p:nvPr/>
          </p:nvSpPr>
          <p:spPr>
            <a:xfrm>
              <a:off x="5517775" y="4299350"/>
              <a:ext cx="558425" cy="740675"/>
            </a:xfrm>
            <a:custGeom>
              <a:avLst/>
              <a:gdLst/>
              <a:ahLst/>
              <a:cxnLst/>
              <a:rect l="l" t="t" r="r" b="b"/>
              <a:pathLst>
                <a:path w="22337" h="29627" extrusionOk="0">
                  <a:moveTo>
                    <a:pt x="22337" y="1"/>
                  </a:moveTo>
                  <a:lnTo>
                    <a:pt x="22337" y="1"/>
                  </a:lnTo>
                  <a:cubicBezTo>
                    <a:pt x="8327" y="5471"/>
                    <a:pt x="1155" y="8440"/>
                    <a:pt x="21" y="28788"/>
                  </a:cubicBezTo>
                  <a:cubicBezTo>
                    <a:pt x="0" y="29303"/>
                    <a:pt x="259" y="29627"/>
                    <a:pt x="539" y="29627"/>
                  </a:cubicBezTo>
                  <a:cubicBezTo>
                    <a:pt x="712" y="29627"/>
                    <a:pt x="894" y="29502"/>
                    <a:pt x="1021" y="29222"/>
                  </a:cubicBezTo>
                  <a:cubicBezTo>
                    <a:pt x="6392" y="16546"/>
                    <a:pt x="12863" y="7373"/>
                    <a:pt x="223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13" name="Google Shape;213;p2"/>
          <p:cNvPicPr preferRelativeResize="0"/>
          <p:nvPr/>
        </p:nvPicPr>
        <p:blipFill>
          <a:blip r:embed="rId2">
            <a:alphaModFix amt="50000"/>
          </a:blip>
          <a:stretch>
            <a:fillRect/>
          </a:stretch>
        </p:blipFill>
        <p:spPr>
          <a:xfrm rot="1802387">
            <a:off x="-1380746" y="-973383"/>
            <a:ext cx="3071170" cy="2747418"/>
          </a:xfrm>
          <a:prstGeom prst="rect">
            <a:avLst/>
          </a:prstGeom>
          <a:noFill/>
          <a:ln>
            <a:noFill/>
          </a:ln>
        </p:spPr>
      </p:pic>
      <p:pic>
        <p:nvPicPr>
          <p:cNvPr id="214" name="Google Shape;214;p2"/>
          <p:cNvPicPr preferRelativeResize="0"/>
          <p:nvPr/>
        </p:nvPicPr>
        <p:blipFill>
          <a:blip r:embed="rId2">
            <a:alphaModFix amt="50000"/>
          </a:blip>
          <a:stretch>
            <a:fillRect/>
          </a:stretch>
        </p:blipFill>
        <p:spPr>
          <a:xfrm rot="1802401">
            <a:off x="-1722336" y="3908943"/>
            <a:ext cx="3851999" cy="3445953"/>
          </a:xfrm>
          <a:prstGeom prst="rect">
            <a:avLst/>
          </a:prstGeom>
          <a:noFill/>
          <a:ln>
            <a:noFill/>
          </a:ln>
        </p:spPr>
      </p:pic>
      <p:sp>
        <p:nvSpPr>
          <p:cNvPr id="215" name="Google Shape;215;p2"/>
          <p:cNvSpPr txBox="1">
            <a:spLocks noGrp="1"/>
          </p:cNvSpPr>
          <p:nvPr>
            <p:ph type="ctrTitle"/>
          </p:nvPr>
        </p:nvSpPr>
        <p:spPr>
          <a:xfrm>
            <a:off x="1101000" y="1285875"/>
            <a:ext cx="4661700" cy="2612400"/>
          </a:xfrm>
          <a:prstGeom prst="rect">
            <a:avLst/>
          </a:prstGeom>
        </p:spPr>
        <p:txBody>
          <a:bodyPr spcFirstLastPara="1" wrap="square" lIns="91425" tIns="91425" rIns="91425" bIns="91425" anchor="ctr" anchorCtr="0">
            <a:noAutofit/>
          </a:bodyPr>
          <a:lstStyle>
            <a:lvl1pPr lvl="0">
              <a:spcBef>
                <a:spcPts val="0"/>
              </a:spcBef>
              <a:spcAft>
                <a:spcPts val="0"/>
              </a:spcAft>
              <a:buSzPts val="5200"/>
              <a:buNone/>
              <a:defRPr sz="40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pic>
        <p:nvPicPr>
          <p:cNvPr id="216" name="Google Shape;216;p2"/>
          <p:cNvPicPr preferRelativeResize="0"/>
          <p:nvPr/>
        </p:nvPicPr>
        <p:blipFill>
          <a:blip r:embed="rId2">
            <a:alphaModFix amt="50000"/>
          </a:blip>
          <a:stretch>
            <a:fillRect/>
          </a:stretch>
        </p:blipFill>
        <p:spPr>
          <a:xfrm>
            <a:off x="6235701" y="2571743"/>
            <a:ext cx="3852000" cy="3445953"/>
          </a:xfrm>
          <a:prstGeom prst="rect">
            <a:avLst/>
          </a:prstGeom>
          <a:noFill/>
          <a:ln>
            <a:noFill/>
          </a:ln>
        </p:spPr>
      </p:pic>
      <p:pic>
        <p:nvPicPr>
          <p:cNvPr id="217" name="Google Shape;217;p2"/>
          <p:cNvPicPr preferRelativeResize="0"/>
          <p:nvPr/>
        </p:nvPicPr>
        <p:blipFill>
          <a:blip r:embed="rId2">
            <a:alphaModFix amt="50000"/>
          </a:blip>
          <a:stretch>
            <a:fillRect/>
          </a:stretch>
        </p:blipFill>
        <p:spPr>
          <a:xfrm>
            <a:off x="5340351" y="-874207"/>
            <a:ext cx="3852000" cy="3445953"/>
          </a:xfrm>
          <a:prstGeom prst="rect">
            <a:avLst/>
          </a:prstGeom>
          <a:noFill/>
          <a:ln>
            <a:noFill/>
          </a:ln>
        </p:spPr>
      </p:pic>
      <p:sp>
        <p:nvSpPr>
          <p:cNvPr id="218" name="Google Shape;218;p2"/>
          <p:cNvSpPr txBox="1">
            <a:spLocks noGrp="1"/>
          </p:cNvSpPr>
          <p:nvPr>
            <p:ph type="subTitle" idx="2"/>
          </p:nvPr>
        </p:nvSpPr>
        <p:spPr>
          <a:xfrm rot="1008">
            <a:off x="7538017" y="578852"/>
            <a:ext cx="1023000" cy="9429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ext 2">
  <p:cSld name="CUSTOM_2_1_1">
    <p:spTree>
      <p:nvGrpSpPr>
        <p:cNvPr id="1" name="Shape 1738"/>
        <p:cNvGrpSpPr/>
        <p:nvPr/>
      </p:nvGrpSpPr>
      <p:grpSpPr>
        <a:xfrm>
          <a:off x="0" y="0"/>
          <a:ext cx="0" cy="0"/>
          <a:chOff x="0" y="0"/>
          <a:chExt cx="0" cy="0"/>
        </a:xfrm>
      </p:grpSpPr>
      <p:sp>
        <p:nvSpPr>
          <p:cNvPr id="1739" name="Google Shape;1739;p19"/>
          <p:cNvSpPr/>
          <p:nvPr/>
        </p:nvSpPr>
        <p:spPr>
          <a:xfrm rot="3793880">
            <a:off x="-618777" y="-2224650"/>
            <a:ext cx="4814444" cy="6872702"/>
          </a:xfrm>
          <a:custGeom>
            <a:avLst/>
            <a:gdLst/>
            <a:ahLst/>
            <a:cxnLst/>
            <a:rect l="l" t="t" r="r" b="b"/>
            <a:pathLst>
              <a:path w="46234" h="46528" extrusionOk="0">
                <a:moveTo>
                  <a:pt x="25849" y="0"/>
                </a:moveTo>
                <a:cubicBezTo>
                  <a:pt x="24318" y="0"/>
                  <a:pt x="22209" y="712"/>
                  <a:pt x="20882" y="1007"/>
                </a:cubicBezTo>
                <a:cubicBezTo>
                  <a:pt x="16346" y="1974"/>
                  <a:pt x="11943" y="4009"/>
                  <a:pt x="8440" y="7111"/>
                </a:cubicBezTo>
                <a:cubicBezTo>
                  <a:pt x="3737" y="11214"/>
                  <a:pt x="601" y="17219"/>
                  <a:pt x="268" y="23490"/>
                </a:cubicBezTo>
                <a:cubicBezTo>
                  <a:pt x="1" y="29794"/>
                  <a:pt x="2536" y="36199"/>
                  <a:pt x="7339" y="40235"/>
                </a:cubicBezTo>
                <a:cubicBezTo>
                  <a:pt x="11075" y="43437"/>
                  <a:pt x="15912" y="45072"/>
                  <a:pt x="20749" y="45906"/>
                </a:cubicBezTo>
                <a:cubicBezTo>
                  <a:pt x="22937" y="46293"/>
                  <a:pt x="25159" y="46527"/>
                  <a:pt x="27367" y="46527"/>
                </a:cubicBezTo>
                <a:cubicBezTo>
                  <a:pt x="29536" y="46527"/>
                  <a:pt x="31693" y="46301"/>
                  <a:pt x="33792" y="45772"/>
                </a:cubicBezTo>
                <a:cubicBezTo>
                  <a:pt x="38061" y="44738"/>
                  <a:pt x="42097" y="42337"/>
                  <a:pt x="44533" y="38701"/>
                </a:cubicBezTo>
                <a:cubicBezTo>
                  <a:pt x="45400" y="37400"/>
                  <a:pt x="46100" y="35865"/>
                  <a:pt x="46134" y="34264"/>
                </a:cubicBezTo>
                <a:cubicBezTo>
                  <a:pt x="46234" y="31562"/>
                  <a:pt x="44533" y="29060"/>
                  <a:pt x="42398" y="27359"/>
                </a:cubicBezTo>
                <a:cubicBezTo>
                  <a:pt x="40263" y="25658"/>
                  <a:pt x="37728" y="24524"/>
                  <a:pt x="35426" y="23123"/>
                </a:cubicBezTo>
                <a:cubicBezTo>
                  <a:pt x="33091" y="21688"/>
                  <a:pt x="30889" y="19820"/>
                  <a:pt x="29989" y="17285"/>
                </a:cubicBezTo>
                <a:cubicBezTo>
                  <a:pt x="29255" y="15284"/>
                  <a:pt x="29388" y="13116"/>
                  <a:pt x="29655" y="10981"/>
                </a:cubicBezTo>
                <a:cubicBezTo>
                  <a:pt x="29889" y="8879"/>
                  <a:pt x="30189" y="6711"/>
                  <a:pt x="29822" y="4643"/>
                </a:cubicBezTo>
                <a:cubicBezTo>
                  <a:pt x="29488" y="2942"/>
                  <a:pt x="28388" y="440"/>
                  <a:pt x="26420" y="40"/>
                </a:cubicBezTo>
                <a:cubicBezTo>
                  <a:pt x="26242" y="12"/>
                  <a:pt x="26050" y="0"/>
                  <a:pt x="2584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40" name="Google Shape;1740;p19"/>
          <p:cNvGrpSpPr/>
          <p:nvPr/>
        </p:nvGrpSpPr>
        <p:grpSpPr>
          <a:xfrm>
            <a:off x="-177203" y="60922"/>
            <a:ext cx="2197497" cy="2006363"/>
            <a:chOff x="5019350" y="2191648"/>
            <a:chExt cx="2575293" cy="2351298"/>
          </a:xfrm>
        </p:grpSpPr>
        <p:sp>
          <p:nvSpPr>
            <p:cNvPr id="1741" name="Google Shape;1741;p19"/>
            <p:cNvSpPr/>
            <p:nvPr/>
          </p:nvSpPr>
          <p:spPr>
            <a:xfrm>
              <a:off x="5019350" y="2675422"/>
              <a:ext cx="1556361" cy="1867524"/>
            </a:xfrm>
            <a:custGeom>
              <a:avLst/>
              <a:gdLst/>
              <a:ahLst/>
              <a:cxnLst/>
              <a:rect l="l" t="t" r="r" b="b"/>
              <a:pathLst>
                <a:path w="25534" h="30639" extrusionOk="0">
                  <a:moveTo>
                    <a:pt x="25260" y="0"/>
                  </a:moveTo>
                  <a:cubicBezTo>
                    <a:pt x="25047" y="91"/>
                    <a:pt x="19849" y="2219"/>
                    <a:pt x="14135" y="7022"/>
                  </a:cubicBezTo>
                  <a:cubicBezTo>
                    <a:pt x="8846" y="11490"/>
                    <a:pt x="2068" y="19149"/>
                    <a:pt x="1" y="30365"/>
                  </a:cubicBezTo>
                  <a:lnTo>
                    <a:pt x="1460" y="30639"/>
                  </a:lnTo>
                  <a:cubicBezTo>
                    <a:pt x="5259" y="9940"/>
                    <a:pt x="25320" y="730"/>
                    <a:pt x="25533" y="638"/>
                  </a:cubicBezTo>
                  <a:lnTo>
                    <a:pt x="2526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19"/>
            <p:cNvSpPr/>
            <p:nvPr/>
          </p:nvSpPr>
          <p:spPr>
            <a:xfrm>
              <a:off x="6032796" y="2191648"/>
              <a:ext cx="1561847" cy="1758480"/>
            </a:xfrm>
            <a:custGeom>
              <a:avLst/>
              <a:gdLst/>
              <a:ahLst/>
              <a:cxnLst/>
              <a:rect l="l" t="t" r="r" b="b"/>
              <a:pathLst>
                <a:path w="25624" h="28850" extrusionOk="0">
                  <a:moveTo>
                    <a:pt x="13771" y="5124"/>
                  </a:moveTo>
                  <a:cubicBezTo>
                    <a:pt x="14064" y="5124"/>
                    <a:pt x="14332" y="5394"/>
                    <a:pt x="14225" y="5688"/>
                  </a:cubicBezTo>
                  <a:cubicBezTo>
                    <a:pt x="14013" y="6265"/>
                    <a:pt x="13405" y="6509"/>
                    <a:pt x="12918" y="6752"/>
                  </a:cubicBezTo>
                  <a:lnTo>
                    <a:pt x="12888" y="6752"/>
                  </a:lnTo>
                  <a:cubicBezTo>
                    <a:pt x="12888" y="6752"/>
                    <a:pt x="12888" y="6782"/>
                    <a:pt x="12858" y="6782"/>
                  </a:cubicBezTo>
                  <a:cubicBezTo>
                    <a:pt x="12785" y="6884"/>
                    <a:pt x="12669" y="6931"/>
                    <a:pt x="12552" y="6931"/>
                  </a:cubicBezTo>
                  <a:cubicBezTo>
                    <a:pt x="12426" y="6931"/>
                    <a:pt x="12298" y="6877"/>
                    <a:pt x="12219" y="6782"/>
                  </a:cubicBezTo>
                  <a:cubicBezTo>
                    <a:pt x="12007" y="6600"/>
                    <a:pt x="12037" y="6326"/>
                    <a:pt x="12219" y="6144"/>
                  </a:cubicBezTo>
                  <a:cubicBezTo>
                    <a:pt x="12584" y="5657"/>
                    <a:pt x="13070" y="5293"/>
                    <a:pt x="13648" y="5141"/>
                  </a:cubicBezTo>
                  <a:cubicBezTo>
                    <a:pt x="13689" y="5130"/>
                    <a:pt x="13730" y="5124"/>
                    <a:pt x="13771" y="5124"/>
                  </a:cubicBezTo>
                  <a:close/>
                  <a:moveTo>
                    <a:pt x="14952" y="9381"/>
                  </a:moveTo>
                  <a:cubicBezTo>
                    <a:pt x="14993" y="9381"/>
                    <a:pt x="15035" y="9386"/>
                    <a:pt x="15076" y="9396"/>
                  </a:cubicBezTo>
                  <a:cubicBezTo>
                    <a:pt x="15228" y="9411"/>
                    <a:pt x="15380" y="9411"/>
                    <a:pt x="15532" y="9411"/>
                  </a:cubicBezTo>
                  <a:cubicBezTo>
                    <a:pt x="15684" y="9411"/>
                    <a:pt x="15836" y="9411"/>
                    <a:pt x="15988" y="9427"/>
                  </a:cubicBezTo>
                  <a:cubicBezTo>
                    <a:pt x="16232" y="9457"/>
                    <a:pt x="16444" y="9639"/>
                    <a:pt x="16444" y="9882"/>
                  </a:cubicBezTo>
                  <a:cubicBezTo>
                    <a:pt x="16444" y="10113"/>
                    <a:pt x="16253" y="10371"/>
                    <a:pt x="16026" y="10371"/>
                  </a:cubicBezTo>
                  <a:cubicBezTo>
                    <a:pt x="16013" y="10371"/>
                    <a:pt x="16001" y="10370"/>
                    <a:pt x="15988" y="10369"/>
                  </a:cubicBezTo>
                  <a:cubicBezTo>
                    <a:pt x="15593" y="10308"/>
                    <a:pt x="15228" y="10338"/>
                    <a:pt x="14833" y="10278"/>
                  </a:cubicBezTo>
                  <a:cubicBezTo>
                    <a:pt x="14590" y="10217"/>
                    <a:pt x="14438" y="9943"/>
                    <a:pt x="14499" y="9700"/>
                  </a:cubicBezTo>
                  <a:cubicBezTo>
                    <a:pt x="14575" y="9499"/>
                    <a:pt x="14754" y="9381"/>
                    <a:pt x="14952" y="9381"/>
                  </a:cubicBezTo>
                  <a:close/>
                  <a:moveTo>
                    <a:pt x="9763" y="9866"/>
                  </a:moveTo>
                  <a:cubicBezTo>
                    <a:pt x="9840" y="9866"/>
                    <a:pt x="9919" y="9871"/>
                    <a:pt x="10000" y="9882"/>
                  </a:cubicBezTo>
                  <a:cubicBezTo>
                    <a:pt x="10304" y="9943"/>
                    <a:pt x="10517" y="10156"/>
                    <a:pt x="10456" y="10490"/>
                  </a:cubicBezTo>
                  <a:cubicBezTo>
                    <a:pt x="10304" y="11159"/>
                    <a:pt x="9727" y="11585"/>
                    <a:pt x="9362" y="12132"/>
                  </a:cubicBezTo>
                  <a:cubicBezTo>
                    <a:pt x="8845" y="12922"/>
                    <a:pt x="8633" y="13834"/>
                    <a:pt x="8389" y="14715"/>
                  </a:cubicBezTo>
                  <a:cubicBezTo>
                    <a:pt x="8326" y="14932"/>
                    <a:pt x="8150" y="15026"/>
                    <a:pt x="7969" y="15026"/>
                  </a:cubicBezTo>
                  <a:cubicBezTo>
                    <a:pt x="7719" y="15026"/>
                    <a:pt x="7460" y="14846"/>
                    <a:pt x="7478" y="14563"/>
                  </a:cubicBezTo>
                  <a:cubicBezTo>
                    <a:pt x="7386" y="14472"/>
                    <a:pt x="7326" y="14320"/>
                    <a:pt x="7356" y="14138"/>
                  </a:cubicBezTo>
                  <a:cubicBezTo>
                    <a:pt x="7560" y="12855"/>
                    <a:pt x="7960" y="9866"/>
                    <a:pt x="9763" y="9866"/>
                  </a:cubicBezTo>
                  <a:close/>
                  <a:moveTo>
                    <a:pt x="15790" y="0"/>
                  </a:moveTo>
                  <a:cubicBezTo>
                    <a:pt x="12474" y="0"/>
                    <a:pt x="10700" y="6478"/>
                    <a:pt x="10700" y="6478"/>
                  </a:cubicBezTo>
                  <a:cubicBezTo>
                    <a:pt x="10700" y="6478"/>
                    <a:pt x="10700" y="6478"/>
                    <a:pt x="10700" y="6448"/>
                  </a:cubicBezTo>
                  <a:cubicBezTo>
                    <a:pt x="10608" y="6326"/>
                    <a:pt x="10152" y="5749"/>
                    <a:pt x="9484" y="5202"/>
                  </a:cubicBezTo>
                  <a:cubicBezTo>
                    <a:pt x="8746" y="4587"/>
                    <a:pt x="7735" y="3993"/>
                    <a:pt x="6562" y="3993"/>
                  </a:cubicBezTo>
                  <a:cubicBezTo>
                    <a:pt x="5703" y="3993"/>
                    <a:pt x="4758" y="4311"/>
                    <a:pt x="3769" y="5171"/>
                  </a:cubicBezTo>
                  <a:cubicBezTo>
                    <a:pt x="0" y="8454"/>
                    <a:pt x="1398" y="16630"/>
                    <a:pt x="6809" y="20035"/>
                  </a:cubicBezTo>
                  <a:cubicBezTo>
                    <a:pt x="8754" y="21250"/>
                    <a:pt x="10791" y="22314"/>
                    <a:pt x="12614" y="23348"/>
                  </a:cubicBezTo>
                  <a:cubicBezTo>
                    <a:pt x="12189" y="22071"/>
                    <a:pt x="11885" y="20764"/>
                    <a:pt x="11885" y="19396"/>
                  </a:cubicBezTo>
                  <a:cubicBezTo>
                    <a:pt x="11915" y="18515"/>
                    <a:pt x="11885" y="16448"/>
                    <a:pt x="12797" y="15931"/>
                  </a:cubicBezTo>
                  <a:cubicBezTo>
                    <a:pt x="12984" y="15814"/>
                    <a:pt x="13147" y="15763"/>
                    <a:pt x="13287" y="15763"/>
                  </a:cubicBezTo>
                  <a:cubicBezTo>
                    <a:pt x="13873" y="15763"/>
                    <a:pt x="14062" y="16649"/>
                    <a:pt x="14013" y="17238"/>
                  </a:cubicBezTo>
                  <a:cubicBezTo>
                    <a:pt x="13769" y="19396"/>
                    <a:pt x="13131" y="23044"/>
                    <a:pt x="15046" y="24776"/>
                  </a:cubicBezTo>
                  <a:cubicBezTo>
                    <a:pt x="15350" y="24959"/>
                    <a:pt x="15624" y="25141"/>
                    <a:pt x="15897" y="25323"/>
                  </a:cubicBezTo>
                  <a:lnTo>
                    <a:pt x="15928" y="25323"/>
                  </a:lnTo>
                  <a:cubicBezTo>
                    <a:pt x="15988" y="25354"/>
                    <a:pt x="16049" y="25415"/>
                    <a:pt x="16080" y="25445"/>
                  </a:cubicBezTo>
                  <a:cubicBezTo>
                    <a:pt x="17630" y="26539"/>
                    <a:pt x="18754" y="27603"/>
                    <a:pt x="19089" y="28849"/>
                  </a:cubicBezTo>
                  <a:cubicBezTo>
                    <a:pt x="19089" y="28849"/>
                    <a:pt x="23405" y="24533"/>
                    <a:pt x="24985" y="17603"/>
                  </a:cubicBezTo>
                  <a:cubicBezTo>
                    <a:pt x="24104" y="16509"/>
                    <a:pt x="22007" y="15901"/>
                    <a:pt x="20821" y="15414"/>
                  </a:cubicBezTo>
                  <a:cubicBezTo>
                    <a:pt x="19818" y="14989"/>
                    <a:pt x="18663" y="14715"/>
                    <a:pt x="17721" y="14168"/>
                  </a:cubicBezTo>
                  <a:cubicBezTo>
                    <a:pt x="17113" y="13834"/>
                    <a:pt x="15928" y="12496"/>
                    <a:pt x="17265" y="12162"/>
                  </a:cubicBezTo>
                  <a:cubicBezTo>
                    <a:pt x="17347" y="12141"/>
                    <a:pt x="17437" y="12131"/>
                    <a:pt x="17533" y="12131"/>
                  </a:cubicBezTo>
                  <a:cubicBezTo>
                    <a:pt x="18255" y="12131"/>
                    <a:pt x="19312" y="12677"/>
                    <a:pt x="19849" y="12892"/>
                  </a:cubicBezTo>
                  <a:cubicBezTo>
                    <a:pt x="20730" y="13226"/>
                    <a:pt x="21581" y="13621"/>
                    <a:pt x="22402" y="14047"/>
                  </a:cubicBezTo>
                  <a:cubicBezTo>
                    <a:pt x="23466" y="14624"/>
                    <a:pt x="24499" y="15323"/>
                    <a:pt x="25259" y="16235"/>
                  </a:cubicBezTo>
                  <a:cubicBezTo>
                    <a:pt x="25502" y="14715"/>
                    <a:pt x="25624" y="13104"/>
                    <a:pt x="25533" y="11372"/>
                  </a:cubicBezTo>
                  <a:cubicBezTo>
                    <a:pt x="25502" y="10612"/>
                    <a:pt x="25381" y="9882"/>
                    <a:pt x="25198" y="9183"/>
                  </a:cubicBezTo>
                  <a:cubicBezTo>
                    <a:pt x="23982" y="8454"/>
                    <a:pt x="22797" y="8089"/>
                    <a:pt x="21277" y="7998"/>
                  </a:cubicBezTo>
                  <a:cubicBezTo>
                    <a:pt x="21047" y="7984"/>
                    <a:pt x="20805" y="7981"/>
                    <a:pt x="20556" y="7981"/>
                  </a:cubicBezTo>
                  <a:cubicBezTo>
                    <a:pt x="20392" y="7981"/>
                    <a:pt x="20226" y="7982"/>
                    <a:pt x="20058" y="7982"/>
                  </a:cubicBezTo>
                  <a:cubicBezTo>
                    <a:pt x="19367" y="7982"/>
                    <a:pt x="18659" y="7962"/>
                    <a:pt x="18055" y="7755"/>
                  </a:cubicBezTo>
                  <a:cubicBezTo>
                    <a:pt x="17356" y="7512"/>
                    <a:pt x="16596" y="6782"/>
                    <a:pt x="17265" y="6083"/>
                  </a:cubicBezTo>
                  <a:cubicBezTo>
                    <a:pt x="17566" y="5782"/>
                    <a:pt x="18056" y="5691"/>
                    <a:pt x="18569" y="5691"/>
                  </a:cubicBezTo>
                  <a:cubicBezTo>
                    <a:pt x="19145" y="5691"/>
                    <a:pt x="19751" y="5806"/>
                    <a:pt x="20153" y="5870"/>
                  </a:cubicBezTo>
                  <a:cubicBezTo>
                    <a:pt x="21581" y="6113"/>
                    <a:pt x="23253" y="6600"/>
                    <a:pt x="24621" y="7360"/>
                  </a:cubicBezTo>
                  <a:cubicBezTo>
                    <a:pt x="22767" y="2831"/>
                    <a:pt x="18633" y="156"/>
                    <a:pt x="15928" y="4"/>
                  </a:cubicBezTo>
                  <a:cubicBezTo>
                    <a:pt x="15882" y="1"/>
                    <a:pt x="15836" y="0"/>
                    <a:pt x="157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19"/>
            <p:cNvSpPr/>
            <p:nvPr/>
          </p:nvSpPr>
          <p:spPr>
            <a:xfrm>
              <a:off x="6032796" y="2434846"/>
              <a:ext cx="1163522" cy="1515279"/>
            </a:xfrm>
            <a:custGeom>
              <a:avLst/>
              <a:gdLst/>
              <a:ahLst/>
              <a:cxnLst/>
              <a:rect l="l" t="t" r="r" b="b"/>
              <a:pathLst>
                <a:path w="19089" h="24860" extrusionOk="0">
                  <a:moveTo>
                    <a:pt x="9763" y="5876"/>
                  </a:moveTo>
                  <a:cubicBezTo>
                    <a:pt x="9840" y="5876"/>
                    <a:pt x="9919" y="5881"/>
                    <a:pt x="10000" y="5892"/>
                  </a:cubicBezTo>
                  <a:cubicBezTo>
                    <a:pt x="10304" y="5953"/>
                    <a:pt x="10517" y="6166"/>
                    <a:pt x="10456" y="6500"/>
                  </a:cubicBezTo>
                  <a:cubicBezTo>
                    <a:pt x="10304" y="7169"/>
                    <a:pt x="9727" y="7595"/>
                    <a:pt x="9362" y="8142"/>
                  </a:cubicBezTo>
                  <a:cubicBezTo>
                    <a:pt x="8845" y="8932"/>
                    <a:pt x="8633" y="9844"/>
                    <a:pt x="8389" y="10725"/>
                  </a:cubicBezTo>
                  <a:cubicBezTo>
                    <a:pt x="8326" y="10942"/>
                    <a:pt x="8150" y="11036"/>
                    <a:pt x="7969" y="11036"/>
                  </a:cubicBezTo>
                  <a:cubicBezTo>
                    <a:pt x="7719" y="11036"/>
                    <a:pt x="7460" y="10856"/>
                    <a:pt x="7478" y="10573"/>
                  </a:cubicBezTo>
                  <a:cubicBezTo>
                    <a:pt x="7386" y="10482"/>
                    <a:pt x="7326" y="10330"/>
                    <a:pt x="7356" y="10148"/>
                  </a:cubicBezTo>
                  <a:cubicBezTo>
                    <a:pt x="7560" y="8865"/>
                    <a:pt x="7960" y="5876"/>
                    <a:pt x="9763" y="5876"/>
                  </a:cubicBezTo>
                  <a:close/>
                  <a:moveTo>
                    <a:pt x="6571" y="1"/>
                  </a:moveTo>
                  <a:cubicBezTo>
                    <a:pt x="5710" y="1"/>
                    <a:pt x="4762" y="318"/>
                    <a:pt x="3769" y="1181"/>
                  </a:cubicBezTo>
                  <a:cubicBezTo>
                    <a:pt x="0" y="4464"/>
                    <a:pt x="1398" y="12640"/>
                    <a:pt x="6809" y="16045"/>
                  </a:cubicBezTo>
                  <a:cubicBezTo>
                    <a:pt x="8754" y="17260"/>
                    <a:pt x="10791" y="18324"/>
                    <a:pt x="12614" y="19358"/>
                  </a:cubicBezTo>
                  <a:cubicBezTo>
                    <a:pt x="12189" y="18081"/>
                    <a:pt x="11885" y="16774"/>
                    <a:pt x="11885" y="15406"/>
                  </a:cubicBezTo>
                  <a:cubicBezTo>
                    <a:pt x="11915" y="14525"/>
                    <a:pt x="11885" y="12458"/>
                    <a:pt x="12797" y="11941"/>
                  </a:cubicBezTo>
                  <a:cubicBezTo>
                    <a:pt x="12984" y="11824"/>
                    <a:pt x="13147" y="11773"/>
                    <a:pt x="13287" y="11773"/>
                  </a:cubicBezTo>
                  <a:cubicBezTo>
                    <a:pt x="13873" y="11773"/>
                    <a:pt x="14062" y="12659"/>
                    <a:pt x="14013" y="13248"/>
                  </a:cubicBezTo>
                  <a:cubicBezTo>
                    <a:pt x="13769" y="15406"/>
                    <a:pt x="13131" y="19054"/>
                    <a:pt x="15046" y="20786"/>
                  </a:cubicBezTo>
                  <a:cubicBezTo>
                    <a:pt x="15350" y="20969"/>
                    <a:pt x="15624" y="21151"/>
                    <a:pt x="15897" y="21333"/>
                  </a:cubicBezTo>
                  <a:lnTo>
                    <a:pt x="15928" y="21333"/>
                  </a:lnTo>
                  <a:cubicBezTo>
                    <a:pt x="15988" y="21364"/>
                    <a:pt x="16049" y="21425"/>
                    <a:pt x="16080" y="21455"/>
                  </a:cubicBezTo>
                  <a:cubicBezTo>
                    <a:pt x="17630" y="22549"/>
                    <a:pt x="18754" y="23613"/>
                    <a:pt x="19089" y="24859"/>
                  </a:cubicBezTo>
                  <a:cubicBezTo>
                    <a:pt x="19089" y="24859"/>
                    <a:pt x="18663" y="11455"/>
                    <a:pt x="10700" y="2488"/>
                  </a:cubicBezTo>
                  <a:cubicBezTo>
                    <a:pt x="10700" y="2488"/>
                    <a:pt x="10700" y="2488"/>
                    <a:pt x="10700" y="2458"/>
                  </a:cubicBezTo>
                  <a:cubicBezTo>
                    <a:pt x="10274" y="2002"/>
                    <a:pt x="9879" y="1576"/>
                    <a:pt x="9484" y="1181"/>
                  </a:cubicBezTo>
                  <a:cubicBezTo>
                    <a:pt x="8748" y="586"/>
                    <a:pt x="7741" y="1"/>
                    <a:pt x="65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4" name="Google Shape;1744;p19"/>
          <p:cNvGrpSpPr/>
          <p:nvPr/>
        </p:nvGrpSpPr>
        <p:grpSpPr>
          <a:xfrm flipH="1">
            <a:off x="-100997" y="967778"/>
            <a:ext cx="1277071" cy="1401050"/>
            <a:chOff x="4307325" y="3844500"/>
            <a:chExt cx="681650" cy="747825"/>
          </a:xfrm>
        </p:grpSpPr>
        <p:sp>
          <p:nvSpPr>
            <p:cNvPr id="1745" name="Google Shape;1745;p19"/>
            <p:cNvSpPr/>
            <p:nvPr/>
          </p:nvSpPr>
          <p:spPr>
            <a:xfrm>
              <a:off x="4649300" y="3916750"/>
              <a:ext cx="339675" cy="675575"/>
            </a:xfrm>
            <a:custGeom>
              <a:avLst/>
              <a:gdLst/>
              <a:ahLst/>
              <a:cxnLst/>
              <a:rect l="l" t="t" r="r" b="b"/>
              <a:pathLst>
                <a:path w="13587" h="27023" extrusionOk="0">
                  <a:moveTo>
                    <a:pt x="304" y="1"/>
                  </a:moveTo>
                  <a:lnTo>
                    <a:pt x="0" y="305"/>
                  </a:lnTo>
                  <a:cubicBezTo>
                    <a:pt x="122" y="426"/>
                    <a:pt x="11490" y="12190"/>
                    <a:pt x="12493" y="27023"/>
                  </a:cubicBezTo>
                  <a:lnTo>
                    <a:pt x="13587" y="26962"/>
                  </a:lnTo>
                  <a:cubicBezTo>
                    <a:pt x="12553" y="11703"/>
                    <a:pt x="426" y="123"/>
                    <a:pt x="3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19"/>
            <p:cNvSpPr/>
            <p:nvPr/>
          </p:nvSpPr>
          <p:spPr>
            <a:xfrm>
              <a:off x="4307325" y="3844500"/>
              <a:ext cx="529675" cy="375475"/>
            </a:xfrm>
            <a:custGeom>
              <a:avLst/>
              <a:gdLst/>
              <a:ahLst/>
              <a:cxnLst/>
              <a:rect l="l" t="t" r="r" b="b"/>
              <a:pathLst>
                <a:path w="21187" h="15019" extrusionOk="0">
                  <a:moveTo>
                    <a:pt x="9219" y="1"/>
                  </a:moveTo>
                  <a:cubicBezTo>
                    <a:pt x="8445" y="1"/>
                    <a:pt x="7456" y="311"/>
                    <a:pt x="6202" y="1158"/>
                  </a:cubicBezTo>
                  <a:cubicBezTo>
                    <a:pt x="4773" y="2101"/>
                    <a:pt x="3648" y="3772"/>
                    <a:pt x="2767" y="5627"/>
                  </a:cubicBezTo>
                  <a:cubicBezTo>
                    <a:pt x="3397" y="5324"/>
                    <a:pt x="4109" y="5147"/>
                    <a:pt x="4819" y="5147"/>
                  </a:cubicBezTo>
                  <a:cubicBezTo>
                    <a:pt x="4967" y="5147"/>
                    <a:pt x="5113" y="5155"/>
                    <a:pt x="5259" y="5171"/>
                  </a:cubicBezTo>
                  <a:cubicBezTo>
                    <a:pt x="5624" y="5201"/>
                    <a:pt x="5746" y="5839"/>
                    <a:pt x="5411" y="6022"/>
                  </a:cubicBezTo>
                  <a:cubicBezTo>
                    <a:pt x="4804" y="6326"/>
                    <a:pt x="4165" y="6447"/>
                    <a:pt x="3527" y="6660"/>
                  </a:cubicBezTo>
                  <a:cubicBezTo>
                    <a:pt x="2858" y="6842"/>
                    <a:pt x="2372" y="7207"/>
                    <a:pt x="1916" y="7663"/>
                  </a:cubicBezTo>
                  <a:cubicBezTo>
                    <a:pt x="548" y="11341"/>
                    <a:pt x="1" y="15019"/>
                    <a:pt x="1" y="15019"/>
                  </a:cubicBezTo>
                  <a:cubicBezTo>
                    <a:pt x="1" y="15019"/>
                    <a:pt x="5837" y="11189"/>
                    <a:pt x="12463" y="10885"/>
                  </a:cubicBezTo>
                  <a:cubicBezTo>
                    <a:pt x="12646" y="10855"/>
                    <a:pt x="12798" y="10855"/>
                    <a:pt x="12950" y="10855"/>
                  </a:cubicBezTo>
                  <a:cubicBezTo>
                    <a:pt x="13041" y="9791"/>
                    <a:pt x="12585" y="9000"/>
                    <a:pt x="12190" y="8058"/>
                  </a:cubicBezTo>
                  <a:cubicBezTo>
                    <a:pt x="11886" y="7420"/>
                    <a:pt x="11551" y="6751"/>
                    <a:pt x="11734" y="6052"/>
                  </a:cubicBezTo>
                  <a:cubicBezTo>
                    <a:pt x="11804" y="5842"/>
                    <a:pt x="12000" y="5667"/>
                    <a:pt x="12211" y="5667"/>
                  </a:cubicBezTo>
                  <a:cubicBezTo>
                    <a:pt x="12275" y="5667"/>
                    <a:pt x="12339" y="5683"/>
                    <a:pt x="12402" y="5718"/>
                  </a:cubicBezTo>
                  <a:cubicBezTo>
                    <a:pt x="13223" y="6204"/>
                    <a:pt x="13466" y="7146"/>
                    <a:pt x="13740" y="7997"/>
                  </a:cubicBezTo>
                  <a:cubicBezTo>
                    <a:pt x="14013" y="8940"/>
                    <a:pt x="14135" y="9791"/>
                    <a:pt x="13983" y="10703"/>
                  </a:cubicBezTo>
                  <a:cubicBezTo>
                    <a:pt x="19454" y="9791"/>
                    <a:pt x="21187" y="5383"/>
                    <a:pt x="18542" y="2557"/>
                  </a:cubicBezTo>
                  <a:cubicBezTo>
                    <a:pt x="17525" y="1481"/>
                    <a:pt x="16393" y="1131"/>
                    <a:pt x="15356" y="1131"/>
                  </a:cubicBezTo>
                  <a:cubicBezTo>
                    <a:pt x="13726" y="1131"/>
                    <a:pt x="12330" y="1993"/>
                    <a:pt x="11977" y="2253"/>
                  </a:cubicBezTo>
                  <a:cubicBezTo>
                    <a:pt x="11916" y="2253"/>
                    <a:pt x="11886" y="2283"/>
                    <a:pt x="11855" y="2313"/>
                  </a:cubicBezTo>
                  <a:cubicBezTo>
                    <a:pt x="11855" y="2313"/>
                    <a:pt x="11334" y="1"/>
                    <a:pt x="921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19"/>
            <p:cNvSpPr/>
            <p:nvPr/>
          </p:nvSpPr>
          <p:spPr>
            <a:xfrm>
              <a:off x="4307325" y="3872775"/>
              <a:ext cx="529675" cy="347200"/>
            </a:xfrm>
            <a:custGeom>
              <a:avLst/>
              <a:gdLst/>
              <a:ahLst/>
              <a:cxnLst/>
              <a:rect l="l" t="t" r="r" b="b"/>
              <a:pathLst>
                <a:path w="21187" h="13888" extrusionOk="0">
                  <a:moveTo>
                    <a:pt x="15356" y="0"/>
                  </a:moveTo>
                  <a:cubicBezTo>
                    <a:pt x="13726" y="0"/>
                    <a:pt x="12330" y="862"/>
                    <a:pt x="11977" y="1122"/>
                  </a:cubicBezTo>
                  <a:cubicBezTo>
                    <a:pt x="11916" y="1122"/>
                    <a:pt x="11886" y="1152"/>
                    <a:pt x="11855" y="1182"/>
                  </a:cubicBezTo>
                  <a:cubicBezTo>
                    <a:pt x="4469" y="6532"/>
                    <a:pt x="1" y="13888"/>
                    <a:pt x="1" y="13888"/>
                  </a:cubicBezTo>
                  <a:cubicBezTo>
                    <a:pt x="1" y="13888"/>
                    <a:pt x="5837" y="10058"/>
                    <a:pt x="12463" y="9754"/>
                  </a:cubicBezTo>
                  <a:cubicBezTo>
                    <a:pt x="12646" y="9724"/>
                    <a:pt x="12798" y="9724"/>
                    <a:pt x="12950" y="9724"/>
                  </a:cubicBezTo>
                  <a:cubicBezTo>
                    <a:pt x="13041" y="8660"/>
                    <a:pt x="12585" y="7869"/>
                    <a:pt x="12190" y="6927"/>
                  </a:cubicBezTo>
                  <a:cubicBezTo>
                    <a:pt x="11886" y="6289"/>
                    <a:pt x="11551" y="5620"/>
                    <a:pt x="11734" y="4921"/>
                  </a:cubicBezTo>
                  <a:cubicBezTo>
                    <a:pt x="11804" y="4711"/>
                    <a:pt x="12000" y="4536"/>
                    <a:pt x="12211" y="4536"/>
                  </a:cubicBezTo>
                  <a:cubicBezTo>
                    <a:pt x="12275" y="4536"/>
                    <a:pt x="12339" y="4552"/>
                    <a:pt x="12402" y="4587"/>
                  </a:cubicBezTo>
                  <a:cubicBezTo>
                    <a:pt x="13223" y="5073"/>
                    <a:pt x="13466" y="6015"/>
                    <a:pt x="13740" y="6866"/>
                  </a:cubicBezTo>
                  <a:cubicBezTo>
                    <a:pt x="14013" y="7809"/>
                    <a:pt x="14135" y="8660"/>
                    <a:pt x="13983" y="9572"/>
                  </a:cubicBezTo>
                  <a:cubicBezTo>
                    <a:pt x="19454" y="8660"/>
                    <a:pt x="21187" y="4252"/>
                    <a:pt x="18542" y="1426"/>
                  </a:cubicBezTo>
                  <a:cubicBezTo>
                    <a:pt x="17525" y="350"/>
                    <a:pt x="16393" y="0"/>
                    <a:pt x="1535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748" name="Google Shape;1748;p19"/>
          <p:cNvPicPr preferRelativeResize="0"/>
          <p:nvPr/>
        </p:nvPicPr>
        <p:blipFill>
          <a:blip r:embed="rId2">
            <a:alphaModFix amt="50000"/>
          </a:blip>
          <a:stretch>
            <a:fillRect/>
          </a:stretch>
        </p:blipFill>
        <p:spPr>
          <a:xfrm rot="2700000">
            <a:off x="-1493870" y="716275"/>
            <a:ext cx="3742526" cy="3347995"/>
          </a:xfrm>
          <a:prstGeom prst="rect">
            <a:avLst/>
          </a:prstGeom>
          <a:noFill/>
          <a:ln>
            <a:noFill/>
          </a:ln>
        </p:spPr>
      </p:pic>
      <p:pic>
        <p:nvPicPr>
          <p:cNvPr id="1749" name="Google Shape;1749;p19"/>
          <p:cNvPicPr preferRelativeResize="0"/>
          <p:nvPr/>
        </p:nvPicPr>
        <p:blipFill>
          <a:blip r:embed="rId2">
            <a:alphaModFix amt="50000"/>
          </a:blip>
          <a:stretch>
            <a:fillRect/>
          </a:stretch>
        </p:blipFill>
        <p:spPr>
          <a:xfrm rot="2700000">
            <a:off x="863270" y="-1640865"/>
            <a:ext cx="3742526" cy="3347995"/>
          </a:xfrm>
          <a:prstGeom prst="rect">
            <a:avLst/>
          </a:prstGeom>
          <a:noFill/>
          <a:ln>
            <a:noFill/>
          </a:ln>
        </p:spPr>
      </p:pic>
      <p:sp>
        <p:nvSpPr>
          <p:cNvPr id="1750" name="Google Shape;1750;p19"/>
          <p:cNvSpPr txBox="1">
            <a:spLocks noGrp="1"/>
          </p:cNvSpPr>
          <p:nvPr>
            <p:ph type="title"/>
          </p:nvPr>
        </p:nvSpPr>
        <p:spPr>
          <a:xfrm>
            <a:off x="726425" y="2293494"/>
            <a:ext cx="3840000" cy="6942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800"/>
              <a:buNone/>
              <a:defRPr/>
            </a:lvl1pPr>
            <a:lvl2pPr lvl="1" algn="r" rtl="0">
              <a:spcBef>
                <a:spcPts val="0"/>
              </a:spcBef>
              <a:spcAft>
                <a:spcPts val="0"/>
              </a:spcAft>
              <a:buSzPts val="3000"/>
              <a:buNone/>
              <a:defRPr/>
            </a:lvl2pPr>
            <a:lvl3pPr lvl="2" algn="r" rtl="0">
              <a:spcBef>
                <a:spcPts val="0"/>
              </a:spcBef>
              <a:spcAft>
                <a:spcPts val="0"/>
              </a:spcAft>
              <a:buSzPts val="3000"/>
              <a:buNone/>
              <a:defRPr/>
            </a:lvl3pPr>
            <a:lvl4pPr lvl="3" algn="r" rtl="0">
              <a:spcBef>
                <a:spcPts val="0"/>
              </a:spcBef>
              <a:spcAft>
                <a:spcPts val="0"/>
              </a:spcAft>
              <a:buSzPts val="3000"/>
              <a:buNone/>
              <a:defRPr/>
            </a:lvl4pPr>
            <a:lvl5pPr lvl="4" algn="r" rtl="0">
              <a:spcBef>
                <a:spcPts val="0"/>
              </a:spcBef>
              <a:spcAft>
                <a:spcPts val="0"/>
              </a:spcAft>
              <a:buSzPts val="3000"/>
              <a:buNone/>
              <a:defRPr/>
            </a:lvl5pPr>
            <a:lvl6pPr lvl="5" algn="r" rtl="0">
              <a:spcBef>
                <a:spcPts val="0"/>
              </a:spcBef>
              <a:spcAft>
                <a:spcPts val="0"/>
              </a:spcAft>
              <a:buSzPts val="3000"/>
              <a:buNone/>
              <a:defRPr/>
            </a:lvl6pPr>
            <a:lvl7pPr lvl="6" algn="r" rtl="0">
              <a:spcBef>
                <a:spcPts val="0"/>
              </a:spcBef>
              <a:spcAft>
                <a:spcPts val="0"/>
              </a:spcAft>
              <a:buSzPts val="3000"/>
              <a:buNone/>
              <a:defRPr/>
            </a:lvl7pPr>
            <a:lvl8pPr lvl="7" algn="r" rtl="0">
              <a:spcBef>
                <a:spcPts val="0"/>
              </a:spcBef>
              <a:spcAft>
                <a:spcPts val="0"/>
              </a:spcAft>
              <a:buSzPts val="3000"/>
              <a:buNone/>
              <a:defRPr/>
            </a:lvl8pPr>
            <a:lvl9pPr lvl="8" algn="r" rtl="0">
              <a:spcBef>
                <a:spcPts val="0"/>
              </a:spcBef>
              <a:spcAft>
                <a:spcPts val="0"/>
              </a:spcAft>
              <a:buSzPts val="3000"/>
              <a:buNone/>
              <a:defRPr/>
            </a:lvl9pPr>
          </a:lstStyle>
          <a:p>
            <a:endParaRPr/>
          </a:p>
        </p:txBody>
      </p:sp>
      <p:sp>
        <p:nvSpPr>
          <p:cNvPr id="1751" name="Google Shape;1751;p19"/>
          <p:cNvSpPr txBox="1">
            <a:spLocks noGrp="1"/>
          </p:cNvSpPr>
          <p:nvPr>
            <p:ph type="subTitle" idx="1"/>
          </p:nvPr>
        </p:nvSpPr>
        <p:spPr>
          <a:xfrm>
            <a:off x="726425" y="2911493"/>
            <a:ext cx="3840000" cy="114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400"/>
              <a:buNone/>
              <a:defRPr/>
            </a:lvl1pPr>
            <a:lvl2pPr lvl="1" algn="r" rtl="0">
              <a:spcBef>
                <a:spcPts val="0"/>
              </a:spcBef>
              <a:spcAft>
                <a:spcPts val="0"/>
              </a:spcAft>
              <a:buSzPts val="1400"/>
              <a:buNone/>
              <a:defRPr/>
            </a:lvl2pPr>
            <a:lvl3pPr lvl="2" algn="r" rtl="0">
              <a:spcBef>
                <a:spcPts val="0"/>
              </a:spcBef>
              <a:spcAft>
                <a:spcPts val="0"/>
              </a:spcAft>
              <a:buSzPts val="1400"/>
              <a:buNone/>
              <a:defRPr/>
            </a:lvl3pPr>
            <a:lvl4pPr lvl="3" algn="r" rtl="0">
              <a:spcBef>
                <a:spcPts val="0"/>
              </a:spcBef>
              <a:spcAft>
                <a:spcPts val="0"/>
              </a:spcAft>
              <a:buSzPts val="1400"/>
              <a:buNone/>
              <a:defRPr/>
            </a:lvl4pPr>
            <a:lvl5pPr lvl="4" algn="r" rtl="0">
              <a:spcBef>
                <a:spcPts val="0"/>
              </a:spcBef>
              <a:spcAft>
                <a:spcPts val="0"/>
              </a:spcAft>
              <a:buSzPts val="1400"/>
              <a:buNone/>
              <a:defRPr/>
            </a:lvl5pPr>
            <a:lvl6pPr lvl="5" algn="r" rtl="0">
              <a:spcBef>
                <a:spcPts val="0"/>
              </a:spcBef>
              <a:spcAft>
                <a:spcPts val="0"/>
              </a:spcAft>
              <a:buSzPts val="1400"/>
              <a:buNone/>
              <a:defRPr/>
            </a:lvl6pPr>
            <a:lvl7pPr lvl="6" algn="r" rtl="0">
              <a:spcBef>
                <a:spcPts val="0"/>
              </a:spcBef>
              <a:spcAft>
                <a:spcPts val="0"/>
              </a:spcAft>
              <a:buSzPts val="1400"/>
              <a:buNone/>
              <a:defRPr/>
            </a:lvl7pPr>
            <a:lvl8pPr lvl="7" algn="r" rtl="0">
              <a:spcBef>
                <a:spcPts val="0"/>
              </a:spcBef>
              <a:spcAft>
                <a:spcPts val="0"/>
              </a:spcAft>
              <a:buSzPts val="1400"/>
              <a:buNone/>
              <a:defRPr/>
            </a:lvl8pPr>
            <a:lvl9pPr lvl="8" algn="r" rtl="0">
              <a:spcBef>
                <a:spcPts val="0"/>
              </a:spcBef>
              <a:spcAft>
                <a:spcPts val="0"/>
              </a:spcAft>
              <a:buSzPts val="14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Numbers and text">
  <p:cSld name="CUSTOM_6">
    <p:spTree>
      <p:nvGrpSpPr>
        <p:cNvPr id="1" name="Shape 2843"/>
        <p:cNvGrpSpPr/>
        <p:nvPr/>
      </p:nvGrpSpPr>
      <p:grpSpPr>
        <a:xfrm>
          <a:off x="0" y="0"/>
          <a:ext cx="0" cy="0"/>
          <a:chOff x="0" y="0"/>
          <a:chExt cx="0" cy="0"/>
        </a:xfrm>
      </p:grpSpPr>
      <p:pic>
        <p:nvPicPr>
          <p:cNvPr id="2844" name="Google Shape;2844;p35"/>
          <p:cNvPicPr preferRelativeResize="0"/>
          <p:nvPr/>
        </p:nvPicPr>
        <p:blipFill>
          <a:blip r:embed="rId2">
            <a:alphaModFix amt="50000"/>
          </a:blip>
          <a:stretch>
            <a:fillRect/>
          </a:stretch>
        </p:blipFill>
        <p:spPr>
          <a:xfrm>
            <a:off x="-2402975" y="990853"/>
            <a:ext cx="4642000" cy="4152647"/>
          </a:xfrm>
          <a:prstGeom prst="rect">
            <a:avLst/>
          </a:prstGeom>
          <a:noFill/>
          <a:ln>
            <a:noFill/>
          </a:ln>
        </p:spPr>
      </p:pic>
      <p:sp>
        <p:nvSpPr>
          <p:cNvPr id="2845" name="Google Shape;2845;p35"/>
          <p:cNvSpPr txBox="1">
            <a:spLocks noGrp="1"/>
          </p:cNvSpPr>
          <p:nvPr>
            <p:ph type="title" hasCustomPrompt="1"/>
          </p:nvPr>
        </p:nvSpPr>
        <p:spPr>
          <a:xfrm>
            <a:off x="1363225" y="786625"/>
            <a:ext cx="3801900" cy="658200"/>
          </a:xfrm>
          <a:prstGeom prst="rect">
            <a:avLst/>
          </a:prstGeom>
        </p:spPr>
        <p:txBody>
          <a:bodyPr spcFirstLastPara="1" wrap="square" lIns="91425" tIns="91425" rIns="91425" bIns="91425" anchor="ctr" anchorCtr="0">
            <a:noAutofit/>
          </a:bodyPr>
          <a:lstStyle>
            <a:lvl1pPr lvl="0" rtl="0">
              <a:spcBef>
                <a:spcPts val="0"/>
              </a:spcBef>
              <a:spcAft>
                <a:spcPts val="0"/>
              </a:spcAft>
              <a:buSzPts val="6200"/>
              <a:buNone/>
              <a:defRPr sz="36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2846" name="Google Shape;2846;p35"/>
          <p:cNvSpPr txBox="1">
            <a:spLocks noGrp="1"/>
          </p:cNvSpPr>
          <p:nvPr>
            <p:ph type="subTitle" idx="1"/>
          </p:nvPr>
        </p:nvSpPr>
        <p:spPr>
          <a:xfrm>
            <a:off x="1363225" y="1406675"/>
            <a:ext cx="3801900" cy="338700"/>
          </a:xfrm>
          <a:prstGeom prst="rect">
            <a:avLst/>
          </a:prstGeom>
        </p:spPr>
        <p:txBody>
          <a:bodyPr spcFirstLastPara="1" wrap="square" lIns="91425" tIns="91425" rIns="91425" bIns="91425" anchor="ctr" anchorCtr="0">
            <a:noAutofit/>
          </a:bodyPr>
          <a:lstStyle>
            <a:lvl1pPr lvl="0" rtl="0">
              <a:lnSpc>
                <a:spcPct val="115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847" name="Google Shape;2847;p35"/>
          <p:cNvSpPr txBox="1">
            <a:spLocks noGrp="1"/>
          </p:cNvSpPr>
          <p:nvPr>
            <p:ph type="title" idx="2" hasCustomPrompt="1"/>
          </p:nvPr>
        </p:nvSpPr>
        <p:spPr>
          <a:xfrm>
            <a:off x="2664325" y="2096450"/>
            <a:ext cx="3801900" cy="658200"/>
          </a:xfrm>
          <a:prstGeom prst="rect">
            <a:avLst/>
          </a:prstGeom>
        </p:spPr>
        <p:txBody>
          <a:bodyPr spcFirstLastPara="1" wrap="square" lIns="91425" tIns="91425" rIns="91425" bIns="91425" anchor="ctr" anchorCtr="0">
            <a:noAutofit/>
          </a:bodyPr>
          <a:lstStyle>
            <a:lvl1pPr lvl="0" rtl="0">
              <a:spcBef>
                <a:spcPts val="0"/>
              </a:spcBef>
              <a:spcAft>
                <a:spcPts val="0"/>
              </a:spcAft>
              <a:buSzPts val="6200"/>
              <a:buNone/>
              <a:defRPr sz="3600">
                <a:solidFill>
                  <a:schemeClr val="dk2"/>
                </a:solidFill>
              </a:defRPr>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2848" name="Google Shape;2848;p35"/>
          <p:cNvSpPr txBox="1">
            <a:spLocks noGrp="1"/>
          </p:cNvSpPr>
          <p:nvPr>
            <p:ph type="subTitle" idx="3"/>
          </p:nvPr>
        </p:nvSpPr>
        <p:spPr>
          <a:xfrm>
            <a:off x="2664325" y="2716775"/>
            <a:ext cx="3801900" cy="338700"/>
          </a:xfrm>
          <a:prstGeom prst="rect">
            <a:avLst/>
          </a:prstGeom>
        </p:spPr>
        <p:txBody>
          <a:bodyPr spcFirstLastPara="1" wrap="square" lIns="91425" tIns="91425" rIns="91425" bIns="91425" anchor="ctr" anchorCtr="0">
            <a:noAutofit/>
          </a:bodyPr>
          <a:lstStyle>
            <a:lvl1pPr lvl="0" rtl="0">
              <a:lnSpc>
                <a:spcPct val="115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849" name="Google Shape;2849;p35"/>
          <p:cNvSpPr txBox="1">
            <a:spLocks noGrp="1"/>
          </p:cNvSpPr>
          <p:nvPr>
            <p:ph type="title" idx="4" hasCustomPrompt="1"/>
          </p:nvPr>
        </p:nvSpPr>
        <p:spPr>
          <a:xfrm>
            <a:off x="3965900" y="3406275"/>
            <a:ext cx="3801900" cy="658200"/>
          </a:xfrm>
          <a:prstGeom prst="rect">
            <a:avLst/>
          </a:prstGeom>
        </p:spPr>
        <p:txBody>
          <a:bodyPr spcFirstLastPara="1" wrap="square" lIns="91425" tIns="91425" rIns="91425" bIns="91425" anchor="ctr" anchorCtr="0">
            <a:noAutofit/>
          </a:bodyPr>
          <a:lstStyle>
            <a:lvl1pPr lvl="0" rtl="0">
              <a:spcBef>
                <a:spcPts val="0"/>
              </a:spcBef>
              <a:spcAft>
                <a:spcPts val="0"/>
              </a:spcAft>
              <a:buSzPts val="6200"/>
              <a:buNone/>
              <a:defRPr sz="36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2850" name="Google Shape;2850;p35"/>
          <p:cNvSpPr txBox="1">
            <a:spLocks noGrp="1"/>
          </p:cNvSpPr>
          <p:nvPr>
            <p:ph type="subTitle" idx="5"/>
          </p:nvPr>
        </p:nvSpPr>
        <p:spPr>
          <a:xfrm>
            <a:off x="3965937" y="4032150"/>
            <a:ext cx="3801900" cy="338700"/>
          </a:xfrm>
          <a:prstGeom prst="rect">
            <a:avLst/>
          </a:prstGeom>
        </p:spPr>
        <p:txBody>
          <a:bodyPr spcFirstLastPara="1" wrap="square" lIns="91425" tIns="91425" rIns="91425" bIns="91425" anchor="ctr" anchorCtr="0">
            <a:noAutofit/>
          </a:bodyPr>
          <a:lstStyle>
            <a:lvl1pPr lvl="0" rtl="0">
              <a:lnSpc>
                <a:spcPct val="115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851" name="Google Shape;2851;p35"/>
          <p:cNvSpPr/>
          <p:nvPr/>
        </p:nvSpPr>
        <p:spPr>
          <a:xfrm rot="-1121181">
            <a:off x="-1296411" y="1070113"/>
            <a:ext cx="3223809" cy="4956897"/>
          </a:xfrm>
          <a:custGeom>
            <a:avLst/>
            <a:gdLst/>
            <a:ahLst/>
            <a:cxnLst/>
            <a:rect l="l" t="t" r="r" b="b"/>
            <a:pathLst>
              <a:path w="46234" h="46528" extrusionOk="0">
                <a:moveTo>
                  <a:pt x="25849" y="0"/>
                </a:moveTo>
                <a:cubicBezTo>
                  <a:pt x="24318" y="0"/>
                  <a:pt x="22209" y="712"/>
                  <a:pt x="20882" y="1007"/>
                </a:cubicBezTo>
                <a:cubicBezTo>
                  <a:pt x="16346" y="1974"/>
                  <a:pt x="11943" y="4009"/>
                  <a:pt x="8440" y="7111"/>
                </a:cubicBezTo>
                <a:cubicBezTo>
                  <a:pt x="3737" y="11214"/>
                  <a:pt x="601" y="17219"/>
                  <a:pt x="268" y="23490"/>
                </a:cubicBezTo>
                <a:cubicBezTo>
                  <a:pt x="1" y="29794"/>
                  <a:pt x="2536" y="36199"/>
                  <a:pt x="7339" y="40235"/>
                </a:cubicBezTo>
                <a:cubicBezTo>
                  <a:pt x="11075" y="43437"/>
                  <a:pt x="15912" y="45072"/>
                  <a:pt x="20749" y="45906"/>
                </a:cubicBezTo>
                <a:cubicBezTo>
                  <a:pt x="22937" y="46293"/>
                  <a:pt x="25159" y="46527"/>
                  <a:pt x="27367" y="46527"/>
                </a:cubicBezTo>
                <a:cubicBezTo>
                  <a:pt x="29536" y="46527"/>
                  <a:pt x="31693" y="46301"/>
                  <a:pt x="33792" y="45772"/>
                </a:cubicBezTo>
                <a:cubicBezTo>
                  <a:pt x="38061" y="44738"/>
                  <a:pt x="42097" y="42337"/>
                  <a:pt x="44533" y="38701"/>
                </a:cubicBezTo>
                <a:cubicBezTo>
                  <a:pt x="45400" y="37400"/>
                  <a:pt x="46100" y="35865"/>
                  <a:pt x="46134" y="34264"/>
                </a:cubicBezTo>
                <a:cubicBezTo>
                  <a:pt x="46234" y="31562"/>
                  <a:pt x="44533" y="29060"/>
                  <a:pt x="42398" y="27359"/>
                </a:cubicBezTo>
                <a:cubicBezTo>
                  <a:pt x="40263" y="25658"/>
                  <a:pt x="37728" y="24524"/>
                  <a:pt x="35426" y="23123"/>
                </a:cubicBezTo>
                <a:cubicBezTo>
                  <a:pt x="33091" y="21688"/>
                  <a:pt x="30889" y="19820"/>
                  <a:pt x="29989" y="17285"/>
                </a:cubicBezTo>
                <a:cubicBezTo>
                  <a:pt x="29255" y="15284"/>
                  <a:pt x="29388" y="13116"/>
                  <a:pt x="29655" y="10981"/>
                </a:cubicBezTo>
                <a:cubicBezTo>
                  <a:pt x="29889" y="8879"/>
                  <a:pt x="30189" y="6711"/>
                  <a:pt x="29822" y="4643"/>
                </a:cubicBezTo>
                <a:cubicBezTo>
                  <a:pt x="29488" y="2942"/>
                  <a:pt x="28388" y="440"/>
                  <a:pt x="26420" y="40"/>
                </a:cubicBezTo>
                <a:cubicBezTo>
                  <a:pt x="26242" y="12"/>
                  <a:pt x="26050" y="0"/>
                  <a:pt x="2584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52" name="Google Shape;2852;p35"/>
          <p:cNvGrpSpPr/>
          <p:nvPr/>
        </p:nvGrpSpPr>
        <p:grpSpPr>
          <a:xfrm>
            <a:off x="330000" y="2824450"/>
            <a:ext cx="1327650" cy="1767125"/>
            <a:chOff x="590575" y="2824450"/>
            <a:chExt cx="1327650" cy="1767125"/>
          </a:xfrm>
        </p:grpSpPr>
        <p:sp>
          <p:nvSpPr>
            <p:cNvPr id="2853" name="Google Shape;2853;p35"/>
            <p:cNvSpPr/>
            <p:nvPr/>
          </p:nvSpPr>
          <p:spPr>
            <a:xfrm>
              <a:off x="720675" y="4498150"/>
              <a:ext cx="1100825" cy="93425"/>
            </a:xfrm>
            <a:custGeom>
              <a:avLst/>
              <a:gdLst/>
              <a:ahLst/>
              <a:cxnLst/>
              <a:rect l="l" t="t" r="r" b="b"/>
              <a:pathLst>
                <a:path w="44033" h="3737" extrusionOk="0">
                  <a:moveTo>
                    <a:pt x="22016" y="0"/>
                  </a:moveTo>
                  <a:cubicBezTo>
                    <a:pt x="9841" y="0"/>
                    <a:pt x="1" y="834"/>
                    <a:pt x="1" y="1868"/>
                  </a:cubicBezTo>
                  <a:cubicBezTo>
                    <a:pt x="1" y="2903"/>
                    <a:pt x="9841" y="3736"/>
                    <a:pt x="22016" y="3736"/>
                  </a:cubicBezTo>
                  <a:cubicBezTo>
                    <a:pt x="34158" y="3736"/>
                    <a:pt x="44032" y="2903"/>
                    <a:pt x="44032" y="1868"/>
                  </a:cubicBezTo>
                  <a:cubicBezTo>
                    <a:pt x="44032" y="834"/>
                    <a:pt x="34158" y="0"/>
                    <a:pt x="22016" y="0"/>
                  </a:cubicBezTo>
                  <a:close/>
                </a:path>
              </a:pathLst>
            </a:custGeom>
            <a:solidFill>
              <a:schemeClr val="accent1">
                <a:alpha val="54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35"/>
            <p:cNvSpPr/>
            <p:nvPr/>
          </p:nvSpPr>
          <p:spPr>
            <a:xfrm>
              <a:off x="1298600" y="2941150"/>
              <a:ext cx="456025" cy="1334575"/>
            </a:xfrm>
            <a:custGeom>
              <a:avLst/>
              <a:gdLst/>
              <a:ahLst/>
              <a:cxnLst/>
              <a:rect l="l" t="t" r="r" b="b"/>
              <a:pathLst>
                <a:path w="18241" h="53383" extrusionOk="0">
                  <a:moveTo>
                    <a:pt x="17851" y="0"/>
                  </a:moveTo>
                  <a:cubicBezTo>
                    <a:pt x="17783" y="0"/>
                    <a:pt x="17711" y="30"/>
                    <a:pt x="17646" y="103"/>
                  </a:cubicBezTo>
                  <a:cubicBezTo>
                    <a:pt x="17079" y="736"/>
                    <a:pt x="16579" y="1437"/>
                    <a:pt x="16078" y="2104"/>
                  </a:cubicBezTo>
                  <a:cubicBezTo>
                    <a:pt x="14644" y="3972"/>
                    <a:pt x="13410" y="5974"/>
                    <a:pt x="12242" y="8008"/>
                  </a:cubicBezTo>
                  <a:cubicBezTo>
                    <a:pt x="10408" y="11244"/>
                    <a:pt x="8807" y="14613"/>
                    <a:pt x="7439" y="18015"/>
                  </a:cubicBezTo>
                  <a:cubicBezTo>
                    <a:pt x="5604" y="22619"/>
                    <a:pt x="4137" y="27355"/>
                    <a:pt x="2969" y="32159"/>
                  </a:cubicBezTo>
                  <a:cubicBezTo>
                    <a:pt x="1568" y="38197"/>
                    <a:pt x="634" y="44334"/>
                    <a:pt x="200" y="50505"/>
                  </a:cubicBezTo>
                  <a:cubicBezTo>
                    <a:pt x="100" y="51373"/>
                    <a:pt x="67" y="52273"/>
                    <a:pt x="34" y="53107"/>
                  </a:cubicBezTo>
                  <a:cubicBezTo>
                    <a:pt x="0" y="53291"/>
                    <a:pt x="134" y="53382"/>
                    <a:pt x="280" y="53382"/>
                  </a:cubicBezTo>
                  <a:cubicBezTo>
                    <a:pt x="426" y="53382"/>
                    <a:pt x="584" y="53291"/>
                    <a:pt x="601" y="53107"/>
                  </a:cubicBezTo>
                  <a:cubicBezTo>
                    <a:pt x="1234" y="41699"/>
                    <a:pt x="3369" y="30324"/>
                    <a:pt x="7406" y="19617"/>
                  </a:cubicBezTo>
                  <a:cubicBezTo>
                    <a:pt x="9640" y="13746"/>
                    <a:pt x="12442" y="7975"/>
                    <a:pt x="16145" y="2871"/>
                  </a:cubicBezTo>
                  <a:cubicBezTo>
                    <a:pt x="16746" y="2037"/>
                    <a:pt x="17379" y="1203"/>
                    <a:pt x="18013" y="470"/>
                  </a:cubicBezTo>
                  <a:cubicBezTo>
                    <a:pt x="18241" y="293"/>
                    <a:pt x="18066" y="0"/>
                    <a:pt x="1785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35"/>
            <p:cNvSpPr/>
            <p:nvPr/>
          </p:nvSpPr>
          <p:spPr>
            <a:xfrm>
              <a:off x="1706375" y="2824450"/>
              <a:ext cx="145975" cy="170150"/>
            </a:xfrm>
            <a:custGeom>
              <a:avLst/>
              <a:gdLst/>
              <a:ahLst/>
              <a:cxnLst/>
              <a:rect l="l" t="t" r="r" b="b"/>
              <a:pathLst>
                <a:path w="5839" h="6806" extrusionOk="0">
                  <a:moveTo>
                    <a:pt x="5838" y="1"/>
                  </a:moveTo>
                  <a:cubicBezTo>
                    <a:pt x="4971" y="267"/>
                    <a:pt x="4304" y="634"/>
                    <a:pt x="3670" y="1101"/>
                  </a:cubicBezTo>
                  <a:cubicBezTo>
                    <a:pt x="3070" y="1568"/>
                    <a:pt x="2503" y="2035"/>
                    <a:pt x="2002" y="2636"/>
                  </a:cubicBezTo>
                  <a:cubicBezTo>
                    <a:pt x="1569" y="3236"/>
                    <a:pt x="1135" y="3837"/>
                    <a:pt x="768" y="4504"/>
                  </a:cubicBezTo>
                  <a:cubicBezTo>
                    <a:pt x="435" y="5171"/>
                    <a:pt x="134" y="5938"/>
                    <a:pt x="1" y="6805"/>
                  </a:cubicBezTo>
                  <a:cubicBezTo>
                    <a:pt x="868" y="6572"/>
                    <a:pt x="1569" y="6138"/>
                    <a:pt x="2169" y="5705"/>
                  </a:cubicBezTo>
                  <a:cubicBezTo>
                    <a:pt x="2803" y="5271"/>
                    <a:pt x="3337" y="4771"/>
                    <a:pt x="3837" y="4170"/>
                  </a:cubicBezTo>
                  <a:cubicBezTo>
                    <a:pt x="4304" y="3603"/>
                    <a:pt x="4704" y="2969"/>
                    <a:pt x="5105" y="2302"/>
                  </a:cubicBezTo>
                  <a:cubicBezTo>
                    <a:pt x="5438" y="1635"/>
                    <a:pt x="5705" y="868"/>
                    <a:pt x="58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35"/>
            <p:cNvSpPr/>
            <p:nvPr/>
          </p:nvSpPr>
          <p:spPr>
            <a:xfrm>
              <a:off x="1670525" y="2987775"/>
              <a:ext cx="217675" cy="59150"/>
            </a:xfrm>
            <a:custGeom>
              <a:avLst/>
              <a:gdLst/>
              <a:ahLst/>
              <a:cxnLst/>
              <a:rect l="l" t="t" r="r" b="b"/>
              <a:pathLst>
                <a:path w="8707" h="2366" extrusionOk="0">
                  <a:moveTo>
                    <a:pt x="7418" y="1"/>
                  </a:moveTo>
                  <a:cubicBezTo>
                    <a:pt x="7060" y="1"/>
                    <a:pt x="6712" y="26"/>
                    <a:pt x="6372" y="72"/>
                  </a:cubicBezTo>
                  <a:cubicBezTo>
                    <a:pt x="5605" y="139"/>
                    <a:pt x="4871" y="272"/>
                    <a:pt x="4170" y="439"/>
                  </a:cubicBezTo>
                  <a:cubicBezTo>
                    <a:pt x="3436" y="639"/>
                    <a:pt x="2736" y="873"/>
                    <a:pt x="2035" y="1140"/>
                  </a:cubicBezTo>
                  <a:cubicBezTo>
                    <a:pt x="1335" y="1440"/>
                    <a:pt x="634" y="1774"/>
                    <a:pt x="1" y="2274"/>
                  </a:cubicBezTo>
                  <a:cubicBezTo>
                    <a:pt x="384" y="2341"/>
                    <a:pt x="768" y="2366"/>
                    <a:pt x="1151" y="2366"/>
                  </a:cubicBezTo>
                  <a:cubicBezTo>
                    <a:pt x="1535" y="2366"/>
                    <a:pt x="1919" y="2341"/>
                    <a:pt x="2302" y="2307"/>
                  </a:cubicBezTo>
                  <a:cubicBezTo>
                    <a:pt x="3069" y="2241"/>
                    <a:pt x="3837" y="2107"/>
                    <a:pt x="4537" y="1940"/>
                  </a:cubicBezTo>
                  <a:cubicBezTo>
                    <a:pt x="5238" y="1740"/>
                    <a:pt x="5938" y="1540"/>
                    <a:pt x="6672" y="1240"/>
                  </a:cubicBezTo>
                  <a:cubicBezTo>
                    <a:pt x="7372" y="940"/>
                    <a:pt x="8040" y="606"/>
                    <a:pt x="8707" y="106"/>
                  </a:cubicBezTo>
                  <a:cubicBezTo>
                    <a:pt x="8260" y="34"/>
                    <a:pt x="7832" y="1"/>
                    <a:pt x="74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35"/>
            <p:cNvSpPr/>
            <p:nvPr/>
          </p:nvSpPr>
          <p:spPr>
            <a:xfrm>
              <a:off x="1613825" y="2828625"/>
              <a:ext cx="70900" cy="218500"/>
            </a:xfrm>
            <a:custGeom>
              <a:avLst/>
              <a:gdLst/>
              <a:ahLst/>
              <a:cxnLst/>
              <a:rect l="l" t="t" r="r" b="b"/>
              <a:pathLst>
                <a:path w="2836" h="8740" extrusionOk="0">
                  <a:moveTo>
                    <a:pt x="434" y="0"/>
                  </a:moveTo>
                  <a:cubicBezTo>
                    <a:pt x="100" y="834"/>
                    <a:pt x="0" y="1635"/>
                    <a:pt x="0" y="2369"/>
                  </a:cubicBezTo>
                  <a:cubicBezTo>
                    <a:pt x="0" y="3169"/>
                    <a:pt x="100" y="3936"/>
                    <a:pt x="267" y="4637"/>
                  </a:cubicBezTo>
                  <a:cubicBezTo>
                    <a:pt x="401" y="5337"/>
                    <a:pt x="667" y="6038"/>
                    <a:pt x="1001" y="6772"/>
                  </a:cubicBezTo>
                  <a:cubicBezTo>
                    <a:pt x="1368" y="7439"/>
                    <a:pt x="1802" y="8106"/>
                    <a:pt x="2435" y="8740"/>
                  </a:cubicBezTo>
                  <a:cubicBezTo>
                    <a:pt x="2702" y="7906"/>
                    <a:pt x="2802" y="7105"/>
                    <a:pt x="2836" y="6338"/>
                  </a:cubicBezTo>
                  <a:cubicBezTo>
                    <a:pt x="2836" y="5538"/>
                    <a:pt x="2769" y="4804"/>
                    <a:pt x="2602" y="4103"/>
                  </a:cubicBezTo>
                  <a:cubicBezTo>
                    <a:pt x="2435" y="3403"/>
                    <a:pt x="2168" y="2669"/>
                    <a:pt x="1835" y="1968"/>
                  </a:cubicBezTo>
                  <a:cubicBezTo>
                    <a:pt x="1468" y="1301"/>
                    <a:pt x="1101" y="634"/>
                    <a:pt x="4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35"/>
            <p:cNvSpPr/>
            <p:nvPr/>
          </p:nvSpPr>
          <p:spPr>
            <a:xfrm>
              <a:off x="1618000" y="3076825"/>
              <a:ext cx="221000" cy="65225"/>
            </a:xfrm>
            <a:custGeom>
              <a:avLst/>
              <a:gdLst/>
              <a:ahLst/>
              <a:cxnLst/>
              <a:rect l="l" t="t" r="r" b="b"/>
              <a:pathLst>
                <a:path w="8840" h="2609" extrusionOk="0">
                  <a:moveTo>
                    <a:pt x="5933" y="1"/>
                  </a:moveTo>
                  <a:cubicBezTo>
                    <a:pt x="5356" y="1"/>
                    <a:pt x="4789" y="44"/>
                    <a:pt x="4203" y="146"/>
                  </a:cubicBezTo>
                  <a:cubicBezTo>
                    <a:pt x="3469" y="246"/>
                    <a:pt x="2769" y="480"/>
                    <a:pt x="2035" y="747"/>
                  </a:cubicBezTo>
                  <a:cubicBezTo>
                    <a:pt x="1334" y="1080"/>
                    <a:pt x="667" y="1481"/>
                    <a:pt x="0" y="2048"/>
                  </a:cubicBezTo>
                  <a:cubicBezTo>
                    <a:pt x="834" y="2415"/>
                    <a:pt x="1601" y="2548"/>
                    <a:pt x="2368" y="2581"/>
                  </a:cubicBezTo>
                  <a:cubicBezTo>
                    <a:pt x="2583" y="2600"/>
                    <a:pt x="2794" y="2608"/>
                    <a:pt x="3005" y="2608"/>
                  </a:cubicBezTo>
                  <a:cubicBezTo>
                    <a:pt x="3548" y="2608"/>
                    <a:pt x="4084" y="2553"/>
                    <a:pt x="4637" y="2481"/>
                  </a:cubicBezTo>
                  <a:cubicBezTo>
                    <a:pt x="5371" y="2348"/>
                    <a:pt x="6071" y="2148"/>
                    <a:pt x="6805" y="1847"/>
                  </a:cubicBezTo>
                  <a:cubicBezTo>
                    <a:pt x="7505" y="1514"/>
                    <a:pt x="8173" y="1180"/>
                    <a:pt x="8840" y="547"/>
                  </a:cubicBezTo>
                  <a:cubicBezTo>
                    <a:pt x="8006" y="213"/>
                    <a:pt x="7205" y="46"/>
                    <a:pt x="6471" y="13"/>
                  </a:cubicBezTo>
                  <a:cubicBezTo>
                    <a:pt x="6290" y="5"/>
                    <a:pt x="6111" y="1"/>
                    <a:pt x="59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35"/>
            <p:cNvSpPr/>
            <p:nvPr/>
          </p:nvSpPr>
          <p:spPr>
            <a:xfrm>
              <a:off x="1557950" y="2910350"/>
              <a:ext cx="66725" cy="216850"/>
            </a:xfrm>
            <a:custGeom>
              <a:avLst/>
              <a:gdLst/>
              <a:ahLst/>
              <a:cxnLst/>
              <a:rect l="l" t="t" r="r" b="b"/>
              <a:pathLst>
                <a:path w="2669" h="8674" extrusionOk="0">
                  <a:moveTo>
                    <a:pt x="200" y="0"/>
                  </a:moveTo>
                  <a:cubicBezTo>
                    <a:pt x="0" y="834"/>
                    <a:pt x="0" y="1635"/>
                    <a:pt x="34" y="2369"/>
                  </a:cubicBezTo>
                  <a:cubicBezTo>
                    <a:pt x="67" y="3136"/>
                    <a:pt x="200" y="3870"/>
                    <a:pt x="367" y="4570"/>
                  </a:cubicBezTo>
                  <a:cubicBezTo>
                    <a:pt x="534" y="5338"/>
                    <a:pt x="768" y="6038"/>
                    <a:pt x="1101" y="6705"/>
                  </a:cubicBezTo>
                  <a:cubicBezTo>
                    <a:pt x="1435" y="7372"/>
                    <a:pt x="1802" y="8039"/>
                    <a:pt x="2402" y="8673"/>
                  </a:cubicBezTo>
                  <a:cubicBezTo>
                    <a:pt x="2602" y="7839"/>
                    <a:pt x="2669" y="7039"/>
                    <a:pt x="2569" y="6305"/>
                  </a:cubicBezTo>
                  <a:cubicBezTo>
                    <a:pt x="2535" y="5538"/>
                    <a:pt x="2402" y="4804"/>
                    <a:pt x="2235" y="4070"/>
                  </a:cubicBezTo>
                  <a:cubicBezTo>
                    <a:pt x="2068" y="3336"/>
                    <a:pt x="1835" y="2636"/>
                    <a:pt x="1501" y="1968"/>
                  </a:cubicBezTo>
                  <a:cubicBezTo>
                    <a:pt x="1168" y="1268"/>
                    <a:pt x="768" y="634"/>
                    <a:pt x="2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35"/>
            <p:cNvSpPr/>
            <p:nvPr/>
          </p:nvSpPr>
          <p:spPr>
            <a:xfrm>
              <a:off x="1575450" y="3174150"/>
              <a:ext cx="224350" cy="42825"/>
            </a:xfrm>
            <a:custGeom>
              <a:avLst/>
              <a:gdLst/>
              <a:ahLst/>
              <a:cxnLst/>
              <a:rect l="l" t="t" r="r" b="b"/>
              <a:pathLst>
                <a:path w="8974" h="1713" extrusionOk="0">
                  <a:moveTo>
                    <a:pt x="5345" y="1"/>
                  </a:moveTo>
                  <a:cubicBezTo>
                    <a:pt x="5034" y="1"/>
                    <a:pt x="4722" y="9"/>
                    <a:pt x="4404" y="23"/>
                  </a:cubicBezTo>
                  <a:cubicBezTo>
                    <a:pt x="3670" y="56"/>
                    <a:pt x="2970" y="189"/>
                    <a:pt x="2202" y="356"/>
                  </a:cubicBezTo>
                  <a:cubicBezTo>
                    <a:pt x="1469" y="523"/>
                    <a:pt x="701" y="790"/>
                    <a:pt x="1" y="1157"/>
                  </a:cubicBezTo>
                  <a:cubicBezTo>
                    <a:pt x="735" y="1490"/>
                    <a:pt x="1502" y="1624"/>
                    <a:pt x="2269" y="1657"/>
                  </a:cubicBezTo>
                  <a:cubicBezTo>
                    <a:pt x="2719" y="1696"/>
                    <a:pt x="3168" y="1712"/>
                    <a:pt x="3611" y="1712"/>
                  </a:cubicBezTo>
                  <a:cubicBezTo>
                    <a:pt x="3924" y="1712"/>
                    <a:pt x="4233" y="1704"/>
                    <a:pt x="4537" y="1690"/>
                  </a:cubicBezTo>
                  <a:cubicBezTo>
                    <a:pt x="5271" y="1657"/>
                    <a:pt x="6005" y="1524"/>
                    <a:pt x="6739" y="1357"/>
                  </a:cubicBezTo>
                  <a:cubicBezTo>
                    <a:pt x="7506" y="1190"/>
                    <a:pt x="8240" y="990"/>
                    <a:pt x="8974" y="556"/>
                  </a:cubicBezTo>
                  <a:cubicBezTo>
                    <a:pt x="8173" y="289"/>
                    <a:pt x="7406" y="156"/>
                    <a:pt x="6672" y="56"/>
                  </a:cubicBezTo>
                  <a:cubicBezTo>
                    <a:pt x="6223" y="17"/>
                    <a:pt x="5785" y="1"/>
                    <a:pt x="53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35"/>
            <p:cNvSpPr/>
            <p:nvPr/>
          </p:nvSpPr>
          <p:spPr>
            <a:xfrm>
              <a:off x="1500400" y="3001250"/>
              <a:ext cx="86750" cy="210175"/>
            </a:xfrm>
            <a:custGeom>
              <a:avLst/>
              <a:gdLst/>
              <a:ahLst/>
              <a:cxnLst/>
              <a:rect l="l" t="t" r="r" b="b"/>
              <a:pathLst>
                <a:path w="3470" h="8407" extrusionOk="0">
                  <a:moveTo>
                    <a:pt x="201" y="0"/>
                  </a:moveTo>
                  <a:cubicBezTo>
                    <a:pt x="1" y="868"/>
                    <a:pt x="1" y="1668"/>
                    <a:pt x="67" y="2402"/>
                  </a:cubicBezTo>
                  <a:cubicBezTo>
                    <a:pt x="201" y="3203"/>
                    <a:pt x="368" y="3903"/>
                    <a:pt x="601" y="4604"/>
                  </a:cubicBezTo>
                  <a:cubicBezTo>
                    <a:pt x="868" y="5271"/>
                    <a:pt x="1202" y="6005"/>
                    <a:pt x="1602" y="6605"/>
                  </a:cubicBezTo>
                  <a:cubicBezTo>
                    <a:pt x="2035" y="7239"/>
                    <a:pt x="2536" y="7873"/>
                    <a:pt x="3236" y="8406"/>
                  </a:cubicBezTo>
                  <a:cubicBezTo>
                    <a:pt x="3470" y="7572"/>
                    <a:pt x="3403" y="6772"/>
                    <a:pt x="3370" y="6005"/>
                  </a:cubicBezTo>
                  <a:cubicBezTo>
                    <a:pt x="3236" y="5204"/>
                    <a:pt x="3070" y="4504"/>
                    <a:pt x="2836" y="3770"/>
                  </a:cubicBezTo>
                  <a:cubicBezTo>
                    <a:pt x="2569" y="3103"/>
                    <a:pt x="2236" y="2402"/>
                    <a:pt x="1835" y="1768"/>
                  </a:cubicBezTo>
                  <a:cubicBezTo>
                    <a:pt x="1402" y="1101"/>
                    <a:pt x="901" y="534"/>
                    <a:pt x="2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35"/>
            <p:cNvSpPr/>
            <p:nvPr/>
          </p:nvSpPr>
          <p:spPr>
            <a:xfrm>
              <a:off x="1526250" y="3240325"/>
              <a:ext cx="216025" cy="75600"/>
            </a:xfrm>
            <a:custGeom>
              <a:avLst/>
              <a:gdLst/>
              <a:ahLst/>
              <a:cxnLst/>
              <a:rect l="l" t="t" r="r" b="b"/>
              <a:pathLst>
                <a:path w="8641" h="3024" extrusionOk="0">
                  <a:moveTo>
                    <a:pt x="6652" y="0"/>
                  </a:moveTo>
                  <a:cubicBezTo>
                    <a:pt x="6502" y="0"/>
                    <a:pt x="6354" y="4"/>
                    <a:pt x="6205" y="11"/>
                  </a:cubicBezTo>
                  <a:cubicBezTo>
                    <a:pt x="5471" y="44"/>
                    <a:pt x="4704" y="178"/>
                    <a:pt x="4004" y="378"/>
                  </a:cubicBezTo>
                  <a:cubicBezTo>
                    <a:pt x="3303" y="611"/>
                    <a:pt x="2569" y="878"/>
                    <a:pt x="1935" y="1278"/>
                  </a:cubicBezTo>
                  <a:cubicBezTo>
                    <a:pt x="1268" y="1645"/>
                    <a:pt x="601" y="2112"/>
                    <a:pt x="1" y="2779"/>
                  </a:cubicBezTo>
                  <a:cubicBezTo>
                    <a:pt x="688" y="2965"/>
                    <a:pt x="1334" y="3024"/>
                    <a:pt x="1955" y="3024"/>
                  </a:cubicBezTo>
                  <a:cubicBezTo>
                    <a:pt x="2117" y="3024"/>
                    <a:pt x="2277" y="3020"/>
                    <a:pt x="2436" y="3013"/>
                  </a:cubicBezTo>
                  <a:cubicBezTo>
                    <a:pt x="3170" y="2980"/>
                    <a:pt x="3937" y="2846"/>
                    <a:pt x="4637" y="2646"/>
                  </a:cubicBezTo>
                  <a:cubicBezTo>
                    <a:pt x="5338" y="2479"/>
                    <a:pt x="6038" y="2179"/>
                    <a:pt x="6706" y="1812"/>
                  </a:cubicBezTo>
                  <a:cubicBezTo>
                    <a:pt x="7373" y="1445"/>
                    <a:pt x="8040" y="978"/>
                    <a:pt x="8640" y="311"/>
                  </a:cubicBezTo>
                  <a:cubicBezTo>
                    <a:pt x="7914" y="69"/>
                    <a:pt x="7275" y="0"/>
                    <a:pt x="66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35"/>
            <p:cNvSpPr/>
            <p:nvPr/>
          </p:nvSpPr>
          <p:spPr>
            <a:xfrm>
              <a:off x="1447025" y="3097975"/>
              <a:ext cx="83425" cy="209350"/>
            </a:xfrm>
            <a:custGeom>
              <a:avLst/>
              <a:gdLst/>
              <a:ahLst/>
              <a:cxnLst/>
              <a:rect l="l" t="t" r="r" b="b"/>
              <a:pathLst>
                <a:path w="3337" h="8374" extrusionOk="0">
                  <a:moveTo>
                    <a:pt x="101" y="1"/>
                  </a:moveTo>
                  <a:cubicBezTo>
                    <a:pt x="1" y="835"/>
                    <a:pt x="134" y="1569"/>
                    <a:pt x="268" y="2336"/>
                  </a:cubicBezTo>
                  <a:cubicBezTo>
                    <a:pt x="434" y="3070"/>
                    <a:pt x="635" y="3770"/>
                    <a:pt x="868" y="4504"/>
                  </a:cubicBezTo>
                  <a:cubicBezTo>
                    <a:pt x="1135" y="5204"/>
                    <a:pt x="1469" y="5872"/>
                    <a:pt x="1835" y="6539"/>
                  </a:cubicBezTo>
                  <a:cubicBezTo>
                    <a:pt x="2202" y="7173"/>
                    <a:pt x="2669" y="7773"/>
                    <a:pt x="3270" y="8373"/>
                  </a:cubicBezTo>
                  <a:cubicBezTo>
                    <a:pt x="3337" y="7539"/>
                    <a:pt x="3270" y="6806"/>
                    <a:pt x="3103" y="6038"/>
                  </a:cubicBezTo>
                  <a:cubicBezTo>
                    <a:pt x="2903" y="5305"/>
                    <a:pt x="2703" y="4571"/>
                    <a:pt x="2469" y="3870"/>
                  </a:cubicBezTo>
                  <a:cubicBezTo>
                    <a:pt x="2202" y="3170"/>
                    <a:pt x="1869" y="2503"/>
                    <a:pt x="1502" y="1835"/>
                  </a:cubicBezTo>
                  <a:cubicBezTo>
                    <a:pt x="1135" y="1202"/>
                    <a:pt x="668" y="568"/>
                    <a:pt x="1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35"/>
            <p:cNvSpPr/>
            <p:nvPr/>
          </p:nvSpPr>
          <p:spPr>
            <a:xfrm>
              <a:off x="1483725" y="3347950"/>
              <a:ext cx="214350" cy="69500"/>
            </a:xfrm>
            <a:custGeom>
              <a:avLst/>
              <a:gdLst/>
              <a:ahLst/>
              <a:cxnLst/>
              <a:rect l="l" t="t" r="r" b="b"/>
              <a:pathLst>
                <a:path w="8574" h="2780" extrusionOk="0">
                  <a:moveTo>
                    <a:pt x="7141" y="1"/>
                  </a:moveTo>
                  <a:cubicBezTo>
                    <a:pt x="6838" y="1"/>
                    <a:pt x="6536" y="16"/>
                    <a:pt x="6238" y="42"/>
                  </a:cubicBezTo>
                  <a:cubicBezTo>
                    <a:pt x="5504" y="142"/>
                    <a:pt x="4737" y="309"/>
                    <a:pt x="4037" y="509"/>
                  </a:cubicBezTo>
                  <a:cubicBezTo>
                    <a:pt x="3336" y="709"/>
                    <a:pt x="2636" y="1010"/>
                    <a:pt x="1969" y="1343"/>
                  </a:cubicBezTo>
                  <a:cubicBezTo>
                    <a:pt x="1301" y="1677"/>
                    <a:pt x="634" y="2044"/>
                    <a:pt x="1" y="2644"/>
                  </a:cubicBezTo>
                  <a:cubicBezTo>
                    <a:pt x="470" y="2738"/>
                    <a:pt x="909" y="2779"/>
                    <a:pt x="1339" y="2779"/>
                  </a:cubicBezTo>
                  <a:cubicBezTo>
                    <a:pt x="1672" y="2779"/>
                    <a:pt x="2001" y="2754"/>
                    <a:pt x="2336" y="2711"/>
                  </a:cubicBezTo>
                  <a:cubicBezTo>
                    <a:pt x="3069" y="2677"/>
                    <a:pt x="3837" y="2511"/>
                    <a:pt x="4537" y="2311"/>
                  </a:cubicBezTo>
                  <a:cubicBezTo>
                    <a:pt x="5238" y="2077"/>
                    <a:pt x="5971" y="1810"/>
                    <a:pt x="6639" y="1477"/>
                  </a:cubicBezTo>
                  <a:cubicBezTo>
                    <a:pt x="7339" y="1076"/>
                    <a:pt x="7973" y="709"/>
                    <a:pt x="8573" y="142"/>
                  </a:cubicBezTo>
                  <a:cubicBezTo>
                    <a:pt x="8103" y="40"/>
                    <a:pt x="7621" y="1"/>
                    <a:pt x="71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35"/>
            <p:cNvSpPr/>
            <p:nvPr/>
          </p:nvSpPr>
          <p:spPr>
            <a:xfrm>
              <a:off x="1385325" y="3214725"/>
              <a:ext cx="107600" cy="200175"/>
            </a:xfrm>
            <a:custGeom>
              <a:avLst/>
              <a:gdLst/>
              <a:ahLst/>
              <a:cxnLst/>
              <a:rect l="l" t="t" r="r" b="b"/>
              <a:pathLst>
                <a:path w="4304" h="8007" extrusionOk="0">
                  <a:moveTo>
                    <a:pt x="100" y="1"/>
                  </a:moveTo>
                  <a:lnTo>
                    <a:pt x="100" y="1"/>
                  </a:lnTo>
                  <a:cubicBezTo>
                    <a:pt x="0" y="868"/>
                    <a:pt x="134" y="1669"/>
                    <a:pt x="301" y="2402"/>
                  </a:cubicBezTo>
                  <a:cubicBezTo>
                    <a:pt x="467" y="3170"/>
                    <a:pt x="768" y="3870"/>
                    <a:pt x="1101" y="4537"/>
                  </a:cubicBezTo>
                  <a:cubicBezTo>
                    <a:pt x="1435" y="5204"/>
                    <a:pt x="1835" y="5838"/>
                    <a:pt x="2335" y="6405"/>
                  </a:cubicBezTo>
                  <a:cubicBezTo>
                    <a:pt x="2836" y="7006"/>
                    <a:pt x="3403" y="7539"/>
                    <a:pt x="4170" y="8006"/>
                  </a:cubicBezTo>
                  <a:cubicBezTo>
                    <a:pt x="4303" y="7139"/>
                    <a:pt x="4170" y="6339"/>
                    <a:pt x="3970" y="5571"/>
                  </a:cubicBezTo>
                  <a:cubicBezTo>
                    <a:pt x="3803" y="4838"/>
                    <a:pt x="3503" y="4137"/>
                    <a:pt x="3169" y="3470"/>
                  </a:cubicBezTo>
                  <a:cubicBezTo>
                    <a:pt x="2836" y="2803"/>
                    <a:pt x="2435" y="2169"/>
                    <a:pt x="1935" y="1569"/>
                  </a:cubicBezTo>
                  <a:cubicBezTo>
                    <a:pt x="1435" y="1001"/>
                    <a:pt x="901" y="468"/>
                    <a:pt x="1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35"/>
            <p:cNvSpPr/>
            <p:nvPr/>
          </p:nvSpPr>
          <p:spPr>
            <a:xfrm>
              <a:off x="1451200" y="3431850"/>
              <a:ext cx="187650" cy="79275"/>
            </a:xfrm>
            <a:custGeom>
              <a:avLst/>
              <a:gdLst/>
              <a:ahLst/>
              <a:cxnLst/>
              <a:rect l="l" t="t" r="r" b="b"/>
              <a:pathLst>
                <a:path w="7506" h="3171" extrusionOk="0">
                  <a:moveTo>
                    <a:pt x="6293" y="1"/>
                  </a:moveTo>
                  <a:cubicBezTo>
                    <a:pt x="5963" y="1"/>
                    <a:pt x="5647" y="24"/>
                    <a:pt x="5338" y="55"/>
                  </a:cubicBezTo>
                  <a:cubicBezTo>
                    <a:pt x="4671" y="189"/>
                    <a:pt x="4003" y="356"/>
                    <a:pt x="3370" y="622"/>
                  </a:cubicBezTo>
                  <a:cubicBezTo>
                    <a:pt x="2736" y="856"/>
                    <a:pt x="2169" y="1189"/>
                    <a:pt x="1602" y="1556"/>
                  </a:cubicBezTo>
                  <a:cubicBezTo>
                    <a:pt x="1001" y="1957"/>
                    <a:pt x="468" y="2390"/>
                    <a:pt x="1" y="3057"/>
                  </a:cubicBezTo>
                  <a:cubicBezTo>
                    <a:pt x="379" y="3136"/>
                    <a:pt x="735" y="3170"/>
                    <a:pt x="1075" y="3170"/>
                  </a:cubicBezTo>
                  <a:cubicBezTo>
                    <a:pt x="1456" y="3170"/>
                    <a:pt x="1817" y="3128"/>
                    <a:pt x="2169" y="3057"/>
                  </a:cubicBezTo>
                  <a:cubicBezTo>
                    <a:pt x="2836" y="2991"/>
                    <a:pt x="3503" y="2824"/>
                    <a:pt x="4137" y="2557"/>
                  </a:cubicBezTo>
                  <a:cubicBezTo>
                    <a:pt x="4771" y="2324"/>
                    <a:pt x="5338" y="1990"/>
                    <a:pt x="5938" y="1623"/>
                  </a:cubicBezTo>
                  <a:cubicBezTo>
                    <a:pt x="6505" y="1223"/>
                    <a:pt x="7039" y="789"/>
                    <a:pt x="7506" y="122"/>
                  </a:cubicBezTo>
                  <a:cubicBezTo>
                    <a:pt x="7076" y="33"/>
                    <a:pt x="6675" y="1"/>
                    <a:pt x="62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35"/>
            <p:cNvSpPr/>
            <p:nvPr/>
          </p:nvSpPr>
          <p:spPr>
            <a:xfrm>
              <a:off x="1360300" y="3327300"/>
              <a:ext cx="91750" cy="180175"/>
            </a:xfrm>
            <a:custGeom>
              <a:avLst/>
              <a:gdLst/>
              <a:ahLst/>
              <a:cxnLst/>
              <a:rect l="l" t="t" r="r" b="b"/>
              <a:pathLst>
                <a:path w="3670" h="7207" extrusionOk="0">
                  <a:moveTo>
                    <a:pt x="1" y="1"/>
                  </a:moveTo>
                  <a:cubicBezTo>
                    <a:pt x="1" y="802"/>
                    <a:pt x="134" y="1469"/>
                    <a:pt x="301" y="2136"/>
                  </a:cubicBezTo>
                  <a:cubicBezTo>
                    <a:pt x="501" y="2803"/>
                    <a:pt x="768" y="3403"/>
                    <a:pt x="1068" y="4004"/>
                  </a:cubicBezTo>
                  <a:cubicBezTo>
                    <a:pt x="1402" y="4571"/>
                    <a:pt x="1735" y="5171"/>
                    <a:pt x="2136" y="5705"/>
                  </a:cubicBezTo>
                  <a:cubicBezTo>
                    <a:pt x="2569" y="6239"/>
                    <a:pt x="3003" y="6739"/>
                    <a:pt x="3637" y="7206"/>
                  </a:cubicBezTo>
                  <a:cubicBezTo>
                    <a:pt x="3670" y="6406"/>
                    <a:pt x="3570" y="5738"/>
                    <a:pt x="3303" y="5071"/>
                  </a:cubicBezTo>
                  <a:cubicBezTo>
                    <a:pt x="3136" y="4404"/>
                    <a:pt x="2903" y="3804"/>
                    <a:pt x="2603" y="3203"/>
                  </a:cubicBezTo>
                  <a:cubicBezTo>
                    <a:pt x="2269" y="2636"/>
                    <a:pt x="1935" y="2036"/>
                    <a:pt x="1502" y="1502"/>
                  </a:cubicBezTo>
                  <a:cubicBezTo>
                    <a:pt x="1101" y="968"/>
                    <a:pt x="634" y="468"/>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35"/>
            <p:cNvSpPr/>
            <p:nvPr/>
          </p:nvSpPr>
          <p:spPr>
            <a:xfrm>
              <a:off x="1339450" y="3564650"/>
              <a:ext cx="481675" cy="716900"/>
            </a:xfrm>
            <a:custGeom>
              <a:avLst/>
              <a:gdLst/>
              <a:ahLst/>
              <a:cxnLst/>
              <a:rect l="l" t="t" r="r" b="b"/>
              <a:pathLst>
                <a:path w="19267" h="28676" extrusionOk="0">
                  <a:moveTo>
                    <a:pt x="18899" y="1"/>
                  </a:moveTo>
                  <a:cubicBezTo>
                    <a:pt x="18853" y="1"/>
                    <a:pt x="18801" y="15"/>
                    <a:pt x="18747" y="47"/>
                  </a:cubicBezTo>
                  <a:cubicBezTo>
                    <a:pt x="12777" y="3850"/>
                    <a:pt x="7406" y="8753"/>
                    <a:pt x="3904" y="14991"/>
                  </a:cubicBezTo>
                  <a:cubicBezTo>
                    <a:pt x="1935" y="18427"/>
                    <a:pt x="568" y="22330"/>
                    <a:pt x="134" y="26266"/>
                  </a:cubicBezTo>
                  <a:cubicBezTo>
                    <a:pt x="67" y="27000"/>
                    <a:pt x="1" y="27700"/>
                    <a:pt x="67" y="28401"/>
                  </a:cubicBezTo>
                  <a:cubicBezTo>
                    <a:pt x="84" y="28584"/>
                    <a:pt x="234" y="28676"/>
                    <a:pt x="380" y="28676"/>
                  </a:cubicBezTo>
                  <a:cubicBezTo>
                    <a:pt x="526" y="28676"/>
                    <a:pt x="668" y="28584"/>
                    <a:pt x="668" y="28401"/>
                  </a:cubicBezTo>
                  <a:cubicBezTo>
                    <a:pt x="568" y="26433"/>
                    <a:pt x="968" y="24365"/>
                    <a:pt x="1468" y="22497"/>
                  </a:cubicBezTo>
                  <a:cubicBezTo>
                    <a:pt x="2803" y="17426"/>
                    <a:pt x="5505" y="12823"/>
                    <a:pt x="8974" y="8920"/>
                  </a:cubicBezTo>
                  <a:cubicBezTo>
                    <a:pt x="11909" y="5684"/>
                    <a:pt x="15345" y="2882"/>
                    <a:pt x="19014" y="547"/>
                  </a:cubicBezTo>
                  <a:cubicBezTo>
                    <a:pt x="19266" y="380"/>
                    <a:pt x="19143" y="1"/>
                    <a:pt x="188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35"/>
            <p:cNvSpPr/>
            <p:nvPr/>
          </p:nvSpPr>
          <p:spPr>
            <a:xfrm>
              <a:off x="1730575" y="3503275"/>
              <a:ext cx="187650" cy="122600"/>
            </a:xfrm>
            <a:custGeom>
              <a:avLst/>
              <a:gdLst/>
              <a:ahLst/>
              <a:cxnLst/>
              <a:rect l="l" t="t" r="r" b="b"/>
              <a:pathLst>
                <a:path w="7506" h="4904" extrusionOk="0">
                  <a:moveTo>
                    <a:pt x="7506" y="0"/>
                  </a:moveTo>
                  <a:lnTo>
                    <a:pt x="7506" y="0"/>
                  </a:lnTo>
                  <a:cubicBezTo>
                    <a:pt x="6672" y="134"/>
                    <a:pt x="5971" y="367"/>
                    <a:pt x="5271" y="667"/>
                  </a:cubicBezTo>
                  <a:cubicBezTo>
                    <a:pt x="4604" y="1001"/>
                    <a:pt x="3936" y="1335"/>
                    <a:pt x="3303" y="1735"/>
                  </a:cubicBezTo>
                  <a:cubicBezTo>
                    <a:pt x="2669" y="2169"/>
                    <a:pt x="2035" y="2636"/>
                    <a:pt x="1501" y="3136"/>
                  </a:cubicBezTo>
                  <a:cubicBezTo>
                    <a:pt x="968" y="3670"/>
                    <a:pt x="434" y="4203"/>
                    <a:pt x="0" y="4904"/>
                  </a:cubicBezTo>
                  <a:cubicBezTo>
                    <a:pt x="834" y="4804"/>
                    <a:pt x="1535" y="4537"/>
                    <a:pt x="2269" y="4270"/>
                  </a:cubicBezTo>
                  <a:cubicBezTo>
                    <a:pt x="2936" y="3936"/>
                    <a:pt x="3603" y="3603"/>
                    <a:pt x="4203" y="3169"/>
                  </a:cubicBezTo>
                  <a:cubicBezTo>
                    <a:pt x="4837" y="2769"/>
                    <a:pt x="5471" y="2302"/>
                    <a:pt x="6005" y="1802"/>
                  </a:cubicBezTo>
                  <a:cubicBezTo>
                    <a:pt x="6538" y="1235"/>
                    <a:pt x="7105" y="701"/>
                    <a:pt x="75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35"/>
            <p:cNvSpPr/>
            <p:nvPr/>
          </p:nvSpPr>
          <p:spPr>
            <a:xfrm>
              <a:off x="1685525" y="3640875"/>
              <a:ext cx="217700" cy="49525"/>
            </a:xfrm>
            <a:custGeom>
              <a:avLst/>
              <a:gdLst/>
              <a:ahLst/>
              <a:cxnLst/>
              <a:rect l="l" t="t" r="r" b="b"/>
              <a:pathLst>
                <a:path w="8708" h="1981" extrusionOk="0">
                  <a:moveTo>
                    <a:pt x="4404" y="0"/>
                  </a:moveTo>
                  <a:cubicBezTo>
                    <a:pt x="3670" y="0"/>
                    <a:pt x="2936" y="34"/>
                    <a:pt x="2236" y="167"/>
                  </a:cubicBezTo>
                  <a:cubicBezTo>
                    <a:pt x="1469" y="300"/>
                    <a:pt x="768" y="501"/>
                    <a:pt x="1" y="868"/>
                  </a:cubicBezTo>
                  <a:cubicBezTo>
                    <a:pt x="735" y="1301"/>
                    <a:pt x="1469" y="1501"/>
                    <a:pt x="2169" y="1668"/>
                  </a:cubicBezTo>
                  <a:cubicBezTo>
                    <a:pt x="2870" y="1835"/>
                    <a:pt x="3637" y="1902"/>
                    <a:pt x="4337" y="1968"/>
                  </a:cubicBezTo>
                  <a:cubicBezTo>
                    <a:pt x="4503" y="1976"/>
                    <a:pt x="4672" y="1980"/>
                    <a:pt x="4843" y="1980"/>
                  </a:cubicBezTo>
                  <a:cubicBezTo>
                    <a:pt x="5396" y="1980"/>
                    <a:pt x="5970" y="1937"/>
                    <a:pt x="6506" y="1835"/>
                  </a:cubicBezTo>
                  <a:cubicBezTo>
                    <a:pt x="7273" y="1701"/>
                    <a:pt x="7973" y="1501"/>
                    <a:pt x="8707" y="1134"/>
                  </a:cubicBezTo>
                  <a:cubicBezTo>
                    <a:pt x="7973" y="701"/>
                    <a:pt x="7273" y="467"/>
                    <a:pt x="6539" y="300"/>
                  </a:cubicBezTo>
                  <a:cubicBezTo>
                    <a:pt x="5838" y="134"/>
                    <a:pt x="5105" y="0"/>
                    <a:pt x="44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35"/>
            <p:cNvSpPr/>
            <p:nvPr/>
          </p:nvSpPr>
          <p:spPr>
            <a:xfrm>
              <a:off x="1680525" y="3479075"/>
              <a:ext cx="63400" cy="191850"/>
            </a:xfrm>
            <a:custGeom>
              <a:avLst/>
              <a:gdLst/>
              <a:ahLst/>
              <a:cxnLst/>
              <a:rect l="l" t="t" r="r" b="b"/>
              <a:pathLst>
                <a:path w="2536" h="7674" extrusionOk="0">
                  <a:moveTo>
                    <a:pt x="2503" y="1"/>
                  </a:moveTo>
                  <a:cubicBezTo>
                    <a:pt x="2002" y="568"/>
                    <a:pt x="1669" y="1135"/>
                    <a:pt x="1368" y="1769"/>
                  </a:cubicBezTo>
                  <a:cubicBezTo>
                    <a:pt x="1068" y="2403"/>
                    <a:pt x="835" y="3003"/>
                    <a:pt x="635" y="3637"/>
                  </a:cubicBezTo>
                  <a:cubicBezTo>
                    <a:pt x="468" y="4271"/>
                    <a:pt x="301" y="4938"/>
                    <a:pt x="168" y="5605"/>
                  </a:cubicBezTo>
                  <a:cubicBezTo>
                    <a:pt x="34" y="6272"/>
                    <a:pt x="1" y="6973"/>
                    <a:pt x="34" y="7673"/>
                  </a:cubicBezTo>
                  <a:cubicBezTo>
                    <a:pt x="501" y="7106"/>
                    <a:pt x="835" y="6506"/>
                    <a:pt x="1168" y="5939"/>
                  </a:cubicBezTo>
                  <a:cubicBezTo>
                    <a:pt x="1469" y="5305"/>
                    <a:pt x="1702" y="4671"/>
                    <a:pt x="1902" y="4071"/>
                  </a:cubicBezTo>
                  <a:cubicBezTo>
                    <a:pt x="2102" y="3437"/>
                    <a:pt x="2236" y="2770"/>
                    <a:pt x="2369" y="2102"/>
                  </a:cubicBezTo>
                  <a:cubicBezTo>
                    <a:pt x="2503" y="1435"/>
                    <a:pt x="2536" y="735"/>
                    <a:pt x="25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35"/>
            <p:cNvSpPr/>
            <p:nvPr/>
          </p:nvSpPr>
          <p:spPr>
            <a:xfrm>
              <a:off x="1638000" y="3700075"/>
              <a:ext cx="173475" cy="37550"/>
            </a:xfrm>
            <a:custGeom>
              <a:avLst/>
              <a:gdLst/>
              <a:ahLst/>
              <a:cxnLst/>
              <a:rect l="l" t="t" r="r" b="b"/>
              <a:pathLst>
                <a:path w="6939" h="1502" extrusionOk="0">
                  <a:moveTo>
                    <a:pt x="1835" y="1"/>
                  </a:moveTo>
                  <a:cubicBezTo>
                    <a:pt x="1201" y="1"/>
                    <a:pt x="634" y="34"/>
                    <a:pt x="1" y="167"/>
                  </a:cubicBezTo>
                  <a:cubicBezTo>
                    <a:pt x="534" y="501"/>
                    <a:pt x="1068" y="734"/>
                    <a:pt x="1668" y="935"/>
                  </a:cubicBezTo>
                  <a:cubicBezTo>
                    <a:pt x="2202" y="1101"/>
                    <a:pt x="2769" y="1268"/>
                    <a:pt x="3370" y="1335"/>
                  </a:cubicBezTo>
                  <a:cubicBezTo>
                    <a:pt x="3937" y="1435"/>
                    <a:pt x="4537" y="1502"/>
                    <a:pt x="5104" y="1502"/>
                  </a:cubicBezTo>
                  <a:cubicBezTo>
                    <a:pt x="5738" y="1502"/>
                    <a:pt x="6338" y="1468"/>
                    <a:pt x="6939" y="1335"/>
                  </a:cubicBezTo>
                  <a:cubicBezTo>
                    <a:pt x="6405" y="1001"/>
                    <a:pt x="5871" y="768"/>
                    <a:pt x="5271" y="601"/>
                  </a:cubicBezTo>
                  <a:cubicBezTo>
                    <a:pt x="4737" y="434"/>
                    <a:pt x="4170" y="267"/>
                    <a:pt x="3570" y="167"/>
                  </a:cubicBezTo>
                  <a:cubicBezTo>
                    <a:pt x="3003" y="101"/>
                    <a:pt x="2402" y="1"/>
                    <a:pt x="18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35"/>
            <p:cNvSpPr/>
            <p:nvPr/>
          </p:nvSpPr>
          <p:spPr>
            <a:xfrm>
              <a:off x="1627150" y="3514100"/>
              <a:ext cx="45900" cy="189350"/>
            </a:xfrm>
            <a:custGeom>
              <a:avLst/>
              <a:gdLst/>
              <a:ahLst/>
              <a:cxnLst/>
              <a:rect l="l" t="t" r="r" b="b"/>
              <a:pathLst>
                <a:path w="1836" h="7574" extrusionOk="0">
                  <a:moveTo>
                    <a:pt x="1269" y="1"/>
                  </a:moveTo>
                  <a:cubicBezTo>
                    <a:pt x="835" y="568"/>
                    <a:pt x="635" y="1202"/>
                    <a:pt x="435" y="1836"/>
                  </a:cubicBezTo>
                  <a:cubicBezTo>
                    <a:pt x="268" y="2436"/>
                    <a:pt x="134" y="3070"/>
                    <a:pt x="101" y="3704"/>
                  </a:cubicBezTo>
                  <a:cubicBezTo>
                    <a:pt x="1" y="4337"/>
                    <a:pt x="1" y="5005"/>
                    <a:pt x="101" y="5605"/>
                  </a:cubicBezTo>
                  <a:cubicBezTo>
                    <a:pt x="168" y="6272"/>
                    <a:pt x="301" y="6906"/>
                    <a:pt x="601" y="7573"/>
                  </a:cubicBezTo>
                  <a:cubicBezTo>
                    <a:pt x="1002" y="6973"/>
                    <a:pt x="1269" y="6372"/>
                    <a:pt x="1402" y="5738"/>
                  </a:cubicBezTo>
                  <a:cubicBezTo>
                    <a:pt x="1602" y="5105"/>
                    <a:pt x="1736" y="4471"/>
                    <a:pt x="1769" y="3870"/>
                  </a:cubicBezTo>
                  <a:cubicBezTo>
                    <a:pt x="1836" y="3237"/>
                    <a:pt x="1836" y="2569"/>
                    <a:pt x="1769" y="1936"/>
                  </a:cubicBezTo>
                  <a:cubicBezTo>
                    <a:pt x="1669" y="1269"/>
                    <a:pt x="1569" y="668"/>
                    <a:pt x="12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35"/>
            <p:cNvSpPr/>
            <p:nvPr/>
          </p:nvSpPr>
          <p:spPr>
            <a:xfrm>
              <a:off x="1549600" y="3541625"/>
              <a:ext cx="52575" cy="200175"/>
            </a:xfrm>
            <a:custGeom>
              <a:avLst/>
              <a:gdLst/>
              <a:ahLst/>
              <a:cxnLst/>
              <a:rect l="l" t="t" r="r" b="b"/>
              <a:pathLst>
                <a:path w="2103" h="8007" extrusionOk="0">
                  <a:moveTo>
                    <a:pt x="334" y="1"/>
                  </a:moveTo>
                  <a:cubicBezTo>
                    <a:pt x="67" y="735"/>
                    <a:pt x="1" y="1435"/>
                    <a:pt x="1" y="2136"/>
                  </a:cubicBezTo>
                  <a:cubicBezTo>
                    <a:pt x="1" y="2836"/>
                    <a:pt x="34" y="3503"/>
                    <a:pt x="168" y="4170"/>
                  </a:cubicBezTo>
                  <a:cubicBezTo>
                    <a:pt x="234" y="4838"/>
                    <a:pt x="434" y="5505"/>
                    <a:pt x="701" y="6138"/>
                  </a:cubicBezTo>
                  <a:cubicBezTo>
                    <a:pt x="935" y="6772"/>
                    <a:pt x="1268" y="7439"/>
                    <a:pt x="1769" y="8006"/>
                  </a:cubicBezTo>
                  <a:cubicBezTo>
                    <a:pt x="2036" y="7273"/>
                    <a:pt x="2102" y="6572"/>
                    <a:pt x="2102" y="5905"/>
                  </a:cubicBezTo>
                  <a:cubicBezTo>
                    <a:pt x="2102" y="5171"/>
                    <a:pt x="2069" y="4504"/>
                    <a:pt x="1935" y="3837"/>
                  </a:cubicBezTo>
                  <a:cubicBezTo>
                    <a:pt x="1869" y="3170"/>
                    <a:pt x="1635" y="2503"/>
                    <a:pt x="1402" y="1902"/>
                  </a:cubicBezTo>
                  <a:cubicBezTo>
                    <a:pt x="1168" y="1268"/>
                    <a:pt x="835" y="601"/>
                    <a:pt x="3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35"/>
            <p:cNvSpPr/>
            <p:nvPr/>
          </p:nvSpPr>
          <p:spPr>
            <a:xfrm>
              <a:off x="1596300" y="3732600"/>
              <a:ext cx="200175" cy="54225"/>
            </a:xfrm>
            <a:custGeom>
              <a:avLst/>
              <a:gdLst/>
              <a:ahLst/>
              <a:cxnLst/>
              <a:rect l="l" t="t" r="r" b="b"/>
              <a:pathLst>
                <a:path w="8007" h="2169" extrusionOk="0">
                  <a:moveTo>
                    <a:pt x="2136" y="1"/>
                  </a:moveTo>
                  <a:cubicBezTo>
                    <a:pt x="1468" y="1"/>
                    <a:pt x="735" y="101"/>
                    <a:pt x="1" y="334"/>
                  </a:cubicBezTo>
                  <a:cubicBezTo>
                    <a:pt x="635" y="834"/>
                    <a:pt x="1235" y="1135"/>
                    <a:pt x="1869" y="1402"/>
                  </a:cubicBezTo>
                  <a:cubicBezTo>
                    <a:pt x="2503" y="1702"/>
                    <a:pt x="3170" y="1869"/>
                    <a:pt x="3837" y="2002"/>
                  </a:cubicBezTo>
                  <a:cubicBezTo>
                    <a:pt x="4504" y="2135"/>
                    <a:pt x="5171" y="2169"/>
                    <a:pt x="5872" y="2169"/>
                  </a:cubicBezTo>
                  <a:cubicBezTo>
                    <a:pt x="6539" y="2169"/>
                    <a:pt x="7239" y="2069"/>
                    <a:pt x="8006" y="1835"/>
                  </a:cubicBezTo>
                  <a:cubicBezTo>
                    <a:pt x="7406" y="1335"/>
                    <a:pt x="6739" y="1001"/>
                    <a:pt x="6105" y="734"/>
                  </a:cubicBezTo>
                  <a:cubicBezTo>
                    <a:pt x="5505" y="468"/>
                    <a:pt x="4838" y="301"/>
                    <a:pt x="4170" y="167"/>
                  </a:cubicBezTo>
                  <a:cubicBezTo>
                    <a:pt x="3503" y="34"/>
                    <a:pt x="2836" y="1"/>
                    <a:pt x="21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35"/>
            <p:cNvSpPr/>
            <p:nvPr/>
          </p:nvSpPr>
          <p:spPr>
            <a:xfrm>
              <a:off x="1501250" y="3604175"/>
              <a:ext cx="53375" cy="200175"/>
            </a:xfrm>
            <a:custGeom>
              <a:avLst/>
              <a:gdLst/>
              <a:ahLst/>
              <a:cxnLst/>
              <a:rect l="l" t="t" r="r" b="b"/>
              <a:pathLst>
                <a:path w="2135" h="8007" extrusionOk="0">
                  <a:moveTo>
                    <a:pt x="334" y="1"/>
                  </a:moveTo>
                  <a:cubicBezTo>
                    <a:pt x="100" y="734"/>
                    <a:pt x="0" y="1435"/>
                    <a:pt x="0" y="2135"/>
                  </a:cubicBezTo>
                  <a:cubicBezTo>
                    <a:pt x="0" y="2836"/>
                    <a:pt x="33" y="3503"/>
                    <a:pt x="167" y="4170"/>
                  </a:cubicBezTo>
                  <a:cubicBezTo>
                    <a:pt x="267" y="4837"/>
                    <a:pt x="467" y="5504"/>
                    <a:pt x="701" y="6138"/>
                  </a:cubicBezTo>
                  <a:cubicBezTo>
                    <a:pt x="967" y="6772"/>
                    <a:pt x="1301" y="7439"/>
                    <a:pt x="1801" y="8006"/>
                  </a:cubicBezTo>
                  <a:cubicBezTo>
                    <a:pt x="2035" y="7272"/>
                    <a:pt x="2102" y="6572"/>
                    <a:pt x="2135" y="5905"/>
                  </a:cubicBezTo>
                  <a:cubicBezTo>
                    <a:pt x="2135" y="5171"/>
                    <a:pt x="2102" y="4504"/>
                    <a:pt x="1968" y="3837"/>
                  </a:cubicBezTo>
                  <a:cubicBezTo>
                    <a:pt x="1868" y="3169"/>
                    <a:pt x="1668" y="2502"/>
                    <a:pt x="1434" y="1902"/>
                  </a:cubicBezTo>
                  <a:cubicBezTo>
                    <a:pt x="1168" y="1268"/>
                    <a:pt x="834" y="601"/>
                    <a:pt x="3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35"/>
            <p:cNvSpPr/>
            <p:nvPr/>
          </p:nvSpPr>
          <p:spPr>
            <a:xfrm>
              <a:off x="1547100" y="3795150"/>
              <a:ext cx="200175" cy="54225"/>
            </a:xfrm>
            <a:custGeom>
              <a:avLst/>
              <a:gdLst/>
              <a:ahLst/>
              <a:cxnLst/>
              <a:rect l="l" t="t" r="r" b="b"/>
              <a:pathLst>
                <a:path w="8007" h="2169" extrusionOk="0">
                  <a:moveTo>
                    <a:pt x="2136" y="0"/>
                  </a:moveTo>
                  <a:cubicBezTo>
                    <a:pt x="1468" y="0"/>
                    <a:pt x="768" y="100"/>
                    <a:pt x="1" y="334"/>
                  </a:cubicBezTo>
                  <a:cubicBezTo>
                    <a:pt x="634" y="834"/>
                    <a:pt x="1268" y="1134"/>
                    <a:pt x="1869" y="1401"/>
                  </a:cubicBezTo>
                  <a:cubicBezTo>
                    <a:pt x="2502" y="1702"/>
                    <a:pt x="3170" y="1868"/>
                    <a:pt x="3837" y="2002"/>
                  </a:cubicBezTo>
                  <a:cubicBezTo>
                    <a:pt x="4504" y="2135"/>
                    <a:pt x="5171" y="2169"/>
                    <a:pt x="5872" y="2169"/>
                  </a:cubicBezTo>
                  <a:cubicBezTo>
                    <a:pt x="6539" y="2169"/>
                    <a:pt x="7239" y="2068"/>
                    <a:pt x="8006" y="1835"/>
                  </a:cubicBezTo>
                  <a:cubicBezTo>
                    <a:pt x="7439" y="1335"/>
                    <a:pt x="6772" y="1001"/>
                    <a:pt x="6138" y="734"/>
                  </a:cubicBezTo>
                  <a:cubicBezTo>
                    <a:pt x="5505" y="467"/>
                    <a:pt x="4837" y="301"/>
                    <a:pt x="4170" y="167"/>
                  </a:cubicBezTo>
                  <a:cubicBezTo>
                    <a:pt x="3503" y="34"/>
                    <a:pt x="2836" y="0"/>
                    <a:pt x="21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35"/>
            <p:cNvSpPr/>
            <p:nvPr/>
          </p:nvSpPr>
          <p:spPr>
            <a:xfrm>
              <a:off x="1433700" y="3681725"/>
              <a:ext cx="64225" cy="196000"/>
            </a:xfrm>
            <a:custGeom>
              <a:avLst/>
              <a:gdLst/>
              <a:ahLst/>
              <a:cxnLst/>
              <a:rect l="l" t="t" r="r" b="b"/>
              <a:pathLst>
                <a:path w="2569" h="7840" extrusionOk="0">
                  <a:moveTo>
                    <a:pt x="167" y="1"/>
                  </a:moveTo>
                  <a:cubicBezTo>
                    <a:pt x="0" y="735"/>
                    <a:pt x="0" y="1468"/>
                    <a:pt x="33" y="2169"/>
                  </a:cubicBezTo>
                  <a:cubicBezTo>
                    <a:pt x="67" y="2836"/>
                    <a:pt x="200" y="3503"/>
                    <a:pt x="400" y="4170"/>
                  </a:cubicBezTo>
                  <a:cubicBezTo>
                    <a:pt x="567" y="4838"/>
                    <a:pt x="834" y="5471"/>
                    <a:pt x="1168" y="6072"/>
                  </a:cubicBezTo>
                  <a:cubicBezTo>
                    <a:pt x="1501" y="6706"/>
                    <a:pt x="1868" y="7306"/>
                    <a:pt x="2402" y="7840"/>
                  </a:cubicBezTo>
                  <a:cubicBezTo>
                    <a:pt x="2569" y="7039"/>
                    <a:pt x="2569" y="6372"/>
                    <a:pt x="2535" y="5671"/>
                  </a:cubicBezTo>
                  <a:cubicBezTo>
                    <a:pt x="2502" y="5004"/>
                    <a:pt x="2368" y="4337"/>
                    <a:pt x="2168" y="3670"/>
                  </a:cubicBezTo>
                  <a:cubicBezTo>
                    <a:pt x="2002" y="3003"/>
                    <a:pt x="1735" y="2369"/>
                    <a:pt x="1401" y="1735"/>
                  </a:cubicBezTo>
                  <a:cubicBezTo>
                    <a:pt x="1134" y="1135"/>
                    <a:pt x="701" y="534"/>
                    <a:pt x="1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35"/>
            <p:cNvSpPr/>
            <p:nvPr/>
          </p:nvSpPr>
          <p:spPr>
            <a:xfrm>
              <a:off x="1483725" y="3858950"/>
              <a:ext cx="203500" cy="36925"/>
            </a:xfrm>
            <a:custGeom>
              <a:avLst/>
              <a:gdLst/>
              <a:ahLst/>
              <a:cxnLst/>
              <a:rect l="l" t="t" r="r" b="b"/>
              <a:pathLst>
                <a:path w="8140" h="1477" extrusionOk="0">
                  <a:moveTo>
                    <a:pt x="3103" y="0"/>
                  </a:moveTo>
                  <a:cubicBezTo>
                    <a:pt x="2752" y="0"/>
                    <a:pt x="2402" y="17"/>
                    <a:pt x="2069" y="50"/>
                  </a:cubicBezTo>
                  <a:cubicBezTo>
                    <a:pt x="1368" y="117"/>
                    <a:pt x="701" y="217"/>
                    <a:pt x="1" y="451"/>
                  </a:cubicBezTo>
                  <a:cubicBezTo>
                    <a:pt x="668" y="784"/>
                    <a:pt x="1335" y="984"/>
                    <a:pt x="2002" y="1118"/>
                  </a:cubicBezTo>
                  <a:cubicBezTo>
                    <a:pt x="2669" y="1284"/>
                    <a:pt x="3336" y="1418"/>
                    <a:pt x="4003" y="1451"/>
                  </a:cubicBezTo>
                  <a:cubicBezTo>
                    <a:pt x="4337" y="1468"/>
                    <a:pt x="4679" y="1476"/>
                    <a:pt x="5021" y="1476"/>
                  </a:cubicBezTo>
                  <a:cubicBezTo>
                    <a:pt x="5363" y="1476"/>
                    <a:pt x="5705" y="1468"/>
                    <a:pt x="6038" y="1451"/>
                  </a:cubicBezTo>
                  <a:cubicBezTo>
                    <a:pt x="6739" y="1385"/>
                    <a:pt x="7406" y="1284"/>
                    <a:pt x="8140" y="1018"/>
                  </a:cubicBezTo>
                  <a:cubicBezTo>
                    <a:pt x="7473" y="717"/>
                    <a:pt x="6805" y="484"/>
                    <a:pt x="6138" y="317"/>
                  </a:cubicBezTo>
                  <a:cubicBezTo>
                    <a:pt x="5471" y="217"/>
                    <a:pt x="4804" y="84"/>
                    <a:pt x="4137" y="50"/>
                  </a:cubicBezTo>
                  <a:cubicBezTo>
                    <a:pt x="3803" y="17"/>
                    <a:pt x="3453" y="0"/>
                    <a:pt x="31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35"/>
            <p:cNvSpPr/>
            <p:nvPr/>
          </p:nvSpPr>
          <p:spPr>
            <a:xfrm>
              <a:off x="1374475" y="3750950"/>
              <a:ext cx="83425" cy="188500"/>
            </a:xfrm>
            <a:custGeom>
              <a:avLst/>
              <a:gdLst/>
              <a:ahLst/>
              <a:cxnLst/>
              <a:rect l="l" t="t" r="r" b="b"/>
              <a:pathLst>
                <a:path w="3337" h="7540" extrusionOk="0">
                  <a:moveTo>
                    <a:pt x="67" y="0"/>
                  </a:moveTo>
                  <a:lnTo>
                    <a:pt x="67" y="0"/>
                  </a:lnTo>
                  <a:cubicBezTo>
                    <a:pt x="1" y="801"/>
                    <a:pt x="67" y="1501"/>
                    <a:pt x="201" y="2169"/>
                  </a:cubicBezTo>
                  <a:cubicBezTo>
                    <a:pt x="368" y="2836"/>
                    <a:pt x="568" y="3503"/>
                    <a:pt x="835" y="4137"/>
                  </a:cubicBezTo>
                  <a:cubicBezTo>
                    <a:pt x="1068" y="4771"/>
                    <a:pt x="1402" y="5338"/>
                    <a:pt x="1769" y="5938"/>
                  </a:cubicBezTo>
                  <a:cubicBezTo>
                    <a:pt x="2202" y="6472"/>
                    <a:pt x="2603" y="7072"/>
                    <a:pt x="3236" y="7539"/>
                  </a:cubicBezTo>
                  <a:cubicBezTo>
                    <a:pt x="3336" y="6739"/>
                    <a:pt x="3236" y="6038"/>
                    <a:pt x="3103" y="5371"/>
                  </a:cubicBezTo>
                  <a:cubicBezTo>
                    <a:pt x="2936" y="4704"/>
                    <a:pt x="2736" y="4037"/>
                    <a:pt x="2503" y="3403"/>
                  </a:cubicBezTo>
                  <a:cubicBezTo>
                    <a:pt x="2236" y="2769"/>
                    <a:pt x="1902" y="2202"/>
                    <a:pt x="1535" y="1602"/>
                  </a:cubicBezTo>
                  <a:cubicBezTo>
                    <a:pt x="1168" y="1068"/>
                    <a:pt x="701" y="467"/>
                    <a:pt x="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35"/>
            <p:cNvSpPr/>
            <p:nvPr/>
          </p:nvSpPr>
          <p:spPr>
            <a:xfrm>
              <a:off x="1443700" y="3911575"/>
              <a:ext cx="203500" cy="36050"/>
            </a:xfrm>
            <a:custGeom>
              <a:avLst/>
              <a:gdLst/>
              <a:ahLst/>
              <a:cxnLst/>
              <a:rect l="l" t="t" r="r" b="b"/>
              <a:pathLst>
                <a:path w="8140" h="1442" extrusionOk="0">
                  <a:moveTo>
                    <a:pt x="4576" y="1"/>
                  </a:moveTo>
                  <a:cubicBezTo>
                    <a:pt x="4406" y="1"/>
                    <a:pt x="4237" y="5"/>
                    <a:pt x="4070" y="13"/>
                  </a:cubicBezTo>
                  <a:cubicBezTo>
                    <a:pt x="3336" y="13"/>
                    <a:pt x="2669" y="113"/>
                    <a:pt x="2002" y="214"/>
                  </a:cubicBezTo>
                  <a:cubicBezTo>
                    <a:pt x="1335" y="347"/>
                    <a:pt x="668" y="514"/>
                    <a:pt x="0" y="847"/>
                  </a:cubicBezTo>
                  <a:cubicBezTo>
                    <a:pt x="734" y="1114"/>
                    <a:pt x="1401" y="1214"/>
                    <a:pt x="2069" y="1348"/>
                  </a:cubicBezTo>
                  <a:cubicBezTo>
                    <a:pt x="2540" y="1395"/>
                    <a:pt x="3029" y="1442"/>
                    <a:pt x="3510" y="1442"/>
                  </a:cubicBezTo>
                  <a:cubicBezTo>
                    <a:pt x="3710" y="1442"/>
                    <a:pt x="3908" y="1434"/>
                    <a:pt x="4103" y="1414"/>
                  </a:cubicBezTo>
                  <a:cubicBezTo>
                    <a:pt x="4804" y="1414"/>
                    <a:pt x="5471" y="1348"/>
                    <a:pt x="6138" y="1214"/>
                  </a:cubicBezTo>
                  <a:cubicBezTo>
                    <a:pt x="6805" y="1081"/>
                    <a:pt x="7472" y="947"/>
                    <a:pt x="8140" y="580"/>
                  </a:cubicBezTo>
                  <a:cubicBezTo>
                    <a:pt x="7472" y="314"/>
                    <a:pt x="6772" y="180"/>
                    <a:pt x="6105" y="113"/>
                  </a:cubicBezTo>
                  <a:cubicBezTo>
                    <a:pt x="5604" y="38"/>
                    <a:pt x="5085" y="1"/>
                    <a:pt x="45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35"/>
            <p:cNvSpPr/>
            <p:nvPr/>
          </p:nvSpPr>
          <p:spPr>
            <a:xfrm>
              <a:off x="1296925" y="3854350"/>
              <a:ext cx="116775" cy="166825"/>
            </a:xfrm>
            <a:custGeom>
              <a:avLst/>
              <a:gdLst/>
              <a:ahLst/>
              <a:cxnLst/>
              <a:rect l="l" t="t" r="r" b="b"/>
              <a:pathLst>
                <a:path w="4671" h="6673" extrusionOk="0">
                  <a:moveTo>
                    <a:pt x="1" y="1"/>
                  </a:moveTo>
                  <a:cubicBezTo>
                    <a:pt x="67" y="801"/>
                    <a:pt x="301" y="1468"/>
                    <a:pt x="568" y="2102"/>
                  </a:cubicBezTo>
                  <a:cubicBezTo>
                    <a:pt x="834" y="2769"/>
                    <a:pt x="1201" y="3336"/>
                    <a:pt x="1602" y="3904"/>
                  </a:cubicBezTo>
                  <a:cubicBezTo>
                    <a:pt x="1969" y="4437"/>
                    <a:pt x="2436" y="4971"/>
                    <a:pt x="2936" y="5438"/>
                  </a:cubicBezTo>
                  <a:cubicBezTo>
                    <a:pt x="3436" y="5905"/>
                    <a:pt x="3970" y="6339"/>
                    <a:pt x="4671" y="6672"/>
                  </a:cubicBezTo>
                  <a:cubicBezTo>
                    <a:pt x="4604" y="5938"/>
                    <a:pt x="4337" y="5271"/>
                    <a:pt x="4103" y="4604"/>
                  </a:cubicBezTo>
                  <a:cubicBezTo>
                    <a:pt x="3837" y="3937"/>
                    <a:pt x="3470" y="3336"/>
                    <a:pt x="3069" y="2803"/>
                  </a:cubicBezTo>
                  <a:cubicBezTo>
                    <a:pt x="2702" y="2269"/>
                    <a:pt x="2235" y="1735"/>
                    <a:pt x="1735" y="1268"/>
                  </a:cubicBezTo>
                  <a:cubicBezTo>
                    <a:pt x="1235" y="801"/>
                    <a:pt x="701" y="334"/>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35"/>
            <p:cNvSpPr/>
            <p:nvPr/>
          </p:nvSpPr>
          <p:spPr>
            <a:xfrm>
              <a:off x="1401175" y="3964950"/>
              <a:ext cx="196825" cy="55375"/>
            </a:xfrm>
            <a:custGeom>
              <a:avLst/>
              <a:gdLst/>
              <a:ahLst/>
              <a:cxnLst/>
              <a:rect l="l" t="t" r="r" b="b"/>
              <a:pathLst>
                <a:path w="7873" h="2215" extrusionOk="0">
                  <a:moveTo>
                    <a:pt x="6677" y="0"/>
                  </a:moveTo>
                  <a:cubicBezTo>
                    <a:pt x="6361" y="0"/>
                    <a:pt x="6056" y="17"/>
                    <a:pt x="5771" y="47"/>
                  </a:cubicBezTo>
                  <a:cubicBezTo>
                    <a:pt x="5104" y="147"/>
                    <a:pt x="4437" y="247"/>
                    <a:pt x="3770" y="414"/>
                  </a:cubicBezTo>
                  <a:cubicBezTo>
                    <a:pt x="3136" y="580"/>
                    <a:pt x="2469" y="847"/>
                    <a:pt x="1835" y="1081"/>
                  </a:cubicBezTo>
                  <a:cubicBezTo>
                    <a:pt x="1201" y="1348"/>
                    <a:pt x="601" y="1681"/>
                    <a:pt x="0" y="2148"/>
                  </a:cubicBezTo>
                  <a:cubicBezTo>
                    <a:pt x="384" y="2198"/>
                    <a:pt x="751" y="2215"/>
                    <a:pt x="1105" y="2215"/>
                  </a:cubicBezTo>
                  <a:cubicBezTo>
                    <a:pt x="1460" y="2215"/>
                    <a:pt x="1801" y="2198"/>
                    <a:pt x="2135" y="2181"/>
                  </a:cubicBezTo>
                  <a:cubicBezTo>
                    <a:pt x="2802" y="2081"/>
                    <a:pt x="3469" y="1981"/>
                    <a:pt x="4136" y="1815"/>
                  </a:cubicBezTo>
                  <a:cubicBezTo>
                    <a:pt x="4737" y="1648"/>
                    <a:pt x="5404" y="1381"/>
                    <a:pt x="6038" y="1147"/>
                  </a:cubicBezTo>
                  <a:cubicBezTo>
                    <a:pt x="6672" y="881"/>
                    <a:pt x="7305" y="547"/>
                    <a:pt x="7872" y="80"/>
                  </a:cubicBezTo>
                  <a:cubicBezTo>
                    <a:pt x="7468" y="25"/>
                    <a:pt x="7064" y="0"/>
                    <a:pt x="6677" y="0"/>
                  </a:cubicBezTo>
                  <a:close/>
                </a:path>
              </a:pathLst>
            </a:custGeom>
            <a:solidFill>
              <a:srgbClr val="72A2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35"/>
            <p:cNvSpPr/>
            <p:nvPr/>
          </p:nvSpPr>
          <p:spPr>
            <a:xfrm>
              <a:off x="1045875" y="2953075"/>
              <a:ext cx="313625" cy="986625"/>
            </a:xfrm>
            <a:custGeom>
              <a:avLst/>
              <a:gdLst/>
              <a:ahLst/>
              <a:cxnLst/>
              <a:rect l="l" t="t" r="r" b="b"/>
              <a:pathLst>
                <a:path w="12545" h="39465" extrusionOk="0">
                  <a:moveTo>
                    <a:pt x="424" y="0"/>
                  </a:moveTo>
                  <a:cubicBezTo>
                    <a:pt x="199" y="0"/>
                    <a:pt x="0" y="266"/>
                    <a:pt x="202" y="493"/>
                  </a:cubicBezTo>
                  <a:cubicBezTo>
                    <a:pt x="1870" y="2161"/>
                    <a:pt x="3171" y="4262"/>
                    <a:pt x="4338" y="6264"/>
                  </a:cubicBezTo>
                  <a:cubicBezTo>
                    <a:pt x="7507" y="11668"/>
                    <a:pt x="9509" y="17739"/>
                    <a:pt x="10643" y="23943"/>
                  </a:cubicBezTo>
                  <a:cubicBezTo>
                    <a:pt x="11544" y="28980"/>
                    <a:pt x="11810" y="34150"/>
                    <a:pt x="11644" y="39287"/>
                  </a:cubicBezTo>
                  <a:cubicBezTo>
                    <a:pt x="11644" y="39413"/>
                    <a:pt x="11710" y="39464"/>
                    <a:pt x="11797" y="39464"/>
                  </a:cubicBezTo>
                  <a:cubicBezTo>
                    <a:pt x="11965" y="39464"/>
                    <a:pt x="12211" y="39273"/>
                    <a:pt x="12211" y="39054"/>
                  </a:cubicBezTo>
                  <a:cubicBezTo>
                    <a:pt x="12544" y="30715"/>
                    <a:pt x="11577" y="22475"/>
                    <a:pt x="8808" y="14536"/>
                  </a:cubicBezTo>
                  <a:cubicBezTo>
                    <a:pt x="7207" y="10100"/>
                    <a:pt x="5072" y="5763"/>
                    <a:pt x="2204" y="1961"/>
                  </a:cubicBezTo>
                  <a:cubicBezTo>
                    <a:pt x="1703" y="1293"/>
                    <a:pt x="1203" y="660"/>
                    <a:pt x="636" y="93"/>
                  </a:cubicBezTo>
                  <a:cubicBezTo>
                    <a:pt x="571" y="28"/>
                    <a:pt x="496" y="0"/>
                    <a:pt x="4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35"/>
            <p:cNvSpPr/>
            <p:nvPr/>
          </p:nvSpPr>
          <p:spPr>
            <a:xfrm>
              <a:off x="974200" y="2853650"/>
              <a:ext cx="139275" cy="175150"/>
            </a:xfrm>
            <a:custGeom>
              <a:avLst/>
              <a:gdLst/>
              <a:ahLst/>
              <a:cxnLst/>
              <a:rect l="l" t="t" r="r" b="b"/>
              <a:pathLst>
                <a:path w="5571" h="7006" extrusionOk="0">
                  <a:moveTo>
                    <a:pt x="0" y="0"/>
                  </a:moveTo>
                  <a:cubicBezTo>
                    <a:pt x="67" y="901"/>
                    <a:pt x="334" y="1635"/>
                    <a:pt x="667" y="2335"/>
                  </a:cubicBezTo>
                  <a:cubicBezTo>
                    <a:pt x="1001" y="3069"/>
                    <a:pt x="1401" y="3669"/>
                    <a:pt x="1868" y="4270"/>
                  </a:cubicBezTo>
                  <a:cubicBezTo>
                    <a:pt x="2335" y="4837"/>
                    <a:pt x="2869" y="5404"/>
                    <a:pt x="3436" y="5838"/>
                  </a:cubicBezTo>
                  <a:cubicBezTo>
                    <a:pt x="4070" y="6305"/>
                    <a:pt x="4737" y="6738"/>
                    <a:pt x="5571" y="7005"/>
                  </a:cubicBezTo>
                  <a:cubicBezTo>
                    <a:pt x="5504" y="6138"/>
                    <a:pt x="5237" y="5404"/>
                    <a:pt x="4904" y="4670"/>
                  </a:cubicBezTo>
                  <a:cubicBezTo>
                    <a:pt x="4570" y="3970"/>
                    <a:pt x="4170" y="3336"/>
                    <a:pt x="3703" y="2769"/>
                  </a:cubicBezTo>
                  <a:cubicBezTo>
                    <a:pt x="3236" y="2168"/>
                    <a:pt x="2702" y="1635"/>
                    <a:pt x="2102" y="1168"/>
                  </a:cubicBezTo>
                  <a:cubicBezTo>
                    <a:pt x="1501" y="734"/>
                    <a:pt x="834" y="300"/>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35"/>
            <p:cNvSpPr/>
            <p:nvPr/>
          </p:nvSpPr>
          <p:spPr>
            <a:xfrm>
              <a:off x="1150975" y="2882825"/>
              <a:ext cx="55900" cy="218525"/>
            </a:xfrm>
            <a:custGeom>
              <a:avLst/>
              <a:gdLst/>
              <a:ahLst/>
              <a:cxnLst/>
              <a:rect l="l" t="t" r="r" b="b"/>
              <a:pathLst>
                <a:path w="2236" h="8741" extrusionOk="0">
                  <a:moveTo>
                    <a:pt x="2136" y="1"/>
                  </a:moveTo>
                  <a:cubicBezTo>
                    <a:pt x="1669" y="668"/>
                    <a:pt x="1335" y="1335"/>
                    <a:pt x="1035" y="2069"/>
                  </a:cubicBezTo>
                  <a:cubicBezTo>
                    <a:pt x="735" y="2736"/>
                    <a:pt x="535" y="3470"/>
                    <a:pt x="368" y="4170"/>
                  </a:cubicBezTo>
                  <a:cubicBezTo>
                    <a:pt x="201" y="4904"/>
                    <a:pt x="68" y="5638"/>
                    <a:pt x="34" y="6405"/>
                  </a:cubicBezTo>
                  <a:cubicBezTo>
                    <a:pt x="1" y="7172"/>
                    <a:pt x="1" y="7940"/>
                    <a:pt x="134" y="8740"/>
                  </a:cubicBezTo>
                  <a:cubicBezTo>
                    <a:pt x="635" y="8073"/>
                    <a:pt x="935" y="7339"/>
                    <a:pt x="1168" y="6672"/>
                  </a:cubicBezTo>
                  <a:cubicBezTo>
                    <a:pt x="1469" y="6005"/>
                    <a:pt x="1669" y="5271"/>
                    <a:pt x="1836" y="4570"/>
                  </a:cubicBezTo>
                  <a:cubicBezTo>
                    <a:pt x="2036" y="3837"/>
                    <a:pt x="2169" y="3103"/>
                    <a:pt x="2203" y="2336"/>
                  </a:cubicBezTo>
                  <a:cubicBezTo>
                    <a:pt x="2236" y="1602"/>
                    <a:pt x="2236" y="801"/>
                    <a:pt x="21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35"/>
            <p:cNvSpPr/>
            <p:nvPr/>
          </p:nvSpPr>
          <p:spPr>
            <a:xfrm>
              <a:off x="940825" y="3037400"/>
              <a:ext cx="216850" cy="60225"/>
            </a:xfrm>
            <a:custGeom>
              <a:avLst/>
              <a:gdLst/>
              <a:ahLst/>
              <a:cxnLst/>
              <a:rect l="l" t="t" r="r" b="b"/>
              <a:pathLst>
                <a:path w="8674" h="2409" extrusionOk="0">
                  <a:moveTo>
                    <a:pt x="1255" y="1"/>
                  </a:moveTo>
                  <a:cubicBezTo>
                    <a:pt x="834" y="1"/>
                    <a:pt x="413" y="33"/>
                    <a:pt x="1" y="122"/>
                  </a:cubicBezTo>
                  <a:cubicBezTo>
                    <a:pt x="601" y="622"/>
                    <a:pt x="1269" y="989"/>
                    <a:pt x="2002" y="1290"/>
                  </a:cubicBezTo>
                  <a:cubicBezTo>
                    <a:pt x="2703" y="1590"/>
                    <a:pt x="3403" y="1823"/>
                    <a:pt x="4104" y="1990"/>
                  </a:cubicBezTo>
                  <a:cubicBezTo>
                    <a:pt x="4838" y="2157"/>
                    <a:pt x="5572" y="2290"/>
                    <a:pt x="6339" y="2390"/>
                  </a:cubicBezTo>
                  <a:cubicBezTo>
                    <a:pt x="6583" y="2401"/>
                    <a:pt x="6835" y="2409"/>
                    <a:pt x="7092" y="2409"/>
                  </a:cubicBezTo>
                  <a:cubicBezTo>
                    <a:pt x="7606" y="2409"/>
                    <a:pt x="8140" y="2379"/>
                    <a:pt x="8674" y="2290"/>
                  </a:cubicBezTo>
                  <a:cubicBezTo>
                    <a:pt x="8040" y="1790"/>
                    <a:pt x="7340" y="1456"/>
                    <a:pt x="6672" y="1156"/>
                  </a:cubicBezTo>
                  <a:cubicBezTo>
                    <a:pt x="5939" y="823"/>
                    <a:pt x="5238" y="589"/>
                    <a:pt x="4538" y="422"/>
                  </a:cubicBezTo>
                  <a:cubicBezTo>
                    <a:pt x="3837" y="256"/>
                    <a:pt x="3070" y="122"/>
                    <a:pt x="2336" y="55"/>
                  </a:cubicBezTo>
                  <a:cubicBezTo>
                    <a:pt x="1981" y="24"/>
                    <a:pt x="1618" y="1"/>
                    <a:pt x="12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35"/>
            <p:cNvSpPr/>
            <p:nvPr/>
          </p:nvSpPr>
          <p:spPr>
            <a:xfrm>
              <a:off x="1201850" y="2977900"/>
              <a:ext cx="48400" cy="220175"/>
            </a:xfrm>
            <a:custGeom>
              <a:avLst/>
              <a:gdLst/>
              <a:ahLst/>
              <a:cxnLst/>
              <a:rect l="l" t="t" r="r" b="b"/>
              <a:pathLst>
                <a:path w="1936" h="8807" extrusionOk="0">
                  <a:moveTo>
                    <a:pt x="1735" y="0"/>
                  </a:moveTo>
                  <a:cubicBezTo>
                    <a:pt x="1302" y="667"/>
                    <a:pt x="1001" y="1368"/>
                    <a:pt x="768" y="2068"/>
                  </a:cubicBezTo>
                  <a:cubicBezTo>
                    <a:pt x="501" y="2802"/>
                    <a:pt x="334" y="3503"/>
                    <a:pt x="234" y="4237"/>
                  </a:cubicBezTo>
                  <a:cubicBezTo>
                    <a:pt x="101" y="5004"/>
                    <a:pt x="1" y="5771"/>
                    <a:pt x="1" y="6505"/>
                  </a:cubicBezTo>
                  <a:cubicBezTo>
                    <a:pt x="1" y="7272"/>
                    <a:pt x="67" y="8006"/>
                    <a:pt x="234" y="8807"/>
                  </a:cubicBezTo>
                  <a:cubicBezTo>
                    <a:pt x="668" y="8139"/>
                    <a:pt x="935" y="7439"/>
                    <a:pt x="1168" y="6705"/>
                  </a:cubicBezTo>
                  <a:cubicBezTo>
                    <a:pt x="1435" y="6005"/>
                    <a:pt x="1602" y="5304"/>
                    <a:pt x="1735" y="4537"/>
                  </a:cubicBezTo>
                  <a:cubicBezTo>
                    <a:pt x="1835" y="3803"/>
                    <a:pt x="1936" y="3036"/>
                    <a:pt x="1936" y="2302"/>
                  </a:cubicBezTo>
                  <a:cubicBezTo>
                    <a:pt x="1936" y="1535"/>
                    <a:pt x="1936" y="801"/>
                    <a:pt x="17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35"/>
            <p:cNvSpPr/>
            <p:nvPr/>
          </p:nvSpPr>
          <p:spPr>
            <a:xfrm>
              <a:off x="990050" y="3140300"/>
              <a:ext cx="221000" cy="67175"/>
            </a:xfrm>
            <a:custGeom>
              <a:avLst/>
              <a:gdLst/>
              <a:ahLst/>
              <a:cxnLst/>
              <a:rect l="l" t="t" r="r" b="b"/>
              <a:pathLst>
                <a:path w="8840" h="2687" extrusionOk="0">
                  <a:moveTo>
                    <a:pt x="2782" y="0"/>
                  </a:moveTo>
                  <a:cubicBezTo>
                    <a:pt x="2655" y="0"/>
                    <a:pt x="2528" y="3"/>
                    <a:pt x="2402" y="9"/>
                  </a:cubicBezTo>
                  <a:cubicBezTo>
                    <a:pt x="1635" y="42"/>
                    <a:pt x="834" y="176"/>
                    <a:pt x="0" y="509"/>
                  </a:cubicBezTo>
                  <a:cubicBezTo>
                    <a:pt x="667" y="1143"/>
                    <a:pt x="1334" y="1510"/>
                    <a:pt x="2068" y="1844"/>
                  </a:cubicBezTo>
                  <a:cubicBezTo>
                    <a:pt x="2769" y="2144"/>
                    <a:pt x="3469" y="2377"/>
                    <a:pt x="4236" y="2511"/>
                  </a:cubicBezTo>
                  <a:cubicBezTo>
                    <a:pt x="4844" y="2621"/>
                    <a:pt x="5475" y="2686"/>
                    <a:pt x="6091" y="2686"/>
                  </a:cubicBezTo>
                  <a:cubicBezTo>
                    <a:pt x="6219" y="2686"/>
                    <a:pt x="6345" y="2683"/>
                    <a:pt x="6471" y="2678"/>
                  </a:cubicBezTo>
                  <a:cubicBezTo>
                    <a:pt x="7239" y="2644"/>
                    <a:pt x="8006" y="2511"/>
                    <a:pt x="8840" y="2177"/>
                  </a:cubicBezTo>
                  <a:cubicBezTo>
                    <a:pt x="8206" y="1543"/>
                    <a:pt x="7539" y="1176"/>
                    <a:pt x="6805" y="843"/>
                  </a:cubicBezTo>
                  <a:cubicBezTo>
                    <a:pt x="6104" y="543"/>
                    <a:pt x="5404" y="309"/>
                    <a:pt x="4637" y="176"/>
                  </a:cubicBezTo>
                  <a:cubicBezTo>
                    <a:pt x="4029" y="65"/>
                    <a:pt x="3398" y="0"/>
                    <a:pt x="27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35"/>
            <p:cNvSpPr/>
            <p:nvPr/>
          </p:nvSpPr>
          <p:spPr>
            <a:xfrm>
              <a:off x="1242725" y="3092975"/>
              <a:ext cx="75075" cy="214350"/>
            </a:xfrm>
            <a:custGeom>
              <a:avLst/>
              <a:gdLst/>
              <a:ahLst/>
              <a:cxnLst/>
              <a:rect l="l" t="t" r="r" b="b"/>
              <a:pathLst>
                <a:path w="3003" h="8574" extrusionOk="0">
                  <a:moveTo>
                    <a:pt x="2836" y="1"/>
                  </a:moveTo>
                  <a:cubicBezTo>
                    <a:pt x="2202" y="568"/>
                    <a:pt x="1802" y="1235"/>
                    <a:pt x="1401" y="1902"/>
                  </a:cubicBezTo>
                  <a:cubicBezTo>
                    <a:pt x="1034" y="2569"/>
                    <a:pt x="768" y="3270"/>
                    <a:pt x="534" y="4003"/>
                  </a:cubicBezTo>
                  <a:cubicBezTo>
                    <a:pt x="334" y="4704"/>
                    <a:pt x="167" y="5438"/>
                    <a:pt x="100" y="6205"/>
                  </a:cubicBezTo>
                  <a:cubicBezTo>
                    <a:pt x="0" y="6939"/>
                    <a:pt x="0" y="7739"/>
                    <a:pt x="167" y="8573"/>
                  </a:cubicBezTo>
                  <a:cubicBezTo>
                    <a:pt x="801" y="8006"/>
                    <a:pt x="1201" y="7339"/>
                    <a:pt x="1601" y="6672"/>
                  </a:cubicBezTo>
                  <a:cubicBezTo>
                    <a:pt x="1968" y="6005"/>
                    <a:pt x="2269" y="5271"/>
                    <a:pt x="2469" y="4571"/>
                  </a:cubicBezTo>
                  <a:cubicBezTo>
                    <a:pt x="2669" y="3870"/>
                    <a:pt x="2836" y="3103"/>
                    <a:pt x="2936" y="2369"/>
                  </a:cubicBezTo>
                  <a:cubicBezTo>
                    <a:pt x="3002" y="1602"/>
                    <a:pt x="3002" y="835"/>
                    <a:pt x="28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35"/>
            <p:cNvSpPr/>
            <p:nvPr/>
          </p:nvSpPr>
          <p:spPr>
            <a:xfrm>
              <a:off x="1042575" y="3229875"/>
              <a:ext cx="212675" cy="81750"/>
            </a:xfrm>
            <a:custGeom>
              <a:avLst/>
              <a:gdLst/>
              <a:ahLst/>
              <a:cxnLst/>
              <a:rect l="l" t="t" r="r" b="b"/>
              <a:pathLst>
                <a:path w="8507" h="3270" extrusionOk="0">
                  <a:moveTo>
                    <a:pt x="1537" y="0"/>
                  </a:moveTo>
                  <a:cubicBezTo>
                    <a:pt x="1051" y="0"/>
                    <a:pt x="538" y="63"/>
                    <a:pt x="1" y="229"/>
                  </a:cubicBezTo>
                  <a:cubicBezTo>
                    <a:pt x="534" y="929"/>
                    <a:pt x="1168" y="1396"/>
                    <a:pt x="1835" y="1796"/>
                  </a:cubicBezTo>
                  <a:cubicBezTo>
                    <a:pt x="2502" y="2230"/>
                    <a:pt x="3169" y="2530"/>
                    <a:pt x="3870" y="2764"/>
                  </a:cubicBezTo>
                  <a:cubicBezTo>
                    <a:pt x="4604" y="3031"/>
                    <a:pt x="5338" y="3131"/>
                    <a:pt x="6105" y="3231"/>
                  </a:cubicBezTo>
                  <a:cubicBezTo>
                    <a:pt x="6361" y="3254"/>
                    <a:pt x="6624" y="3269"/>
                    <a:pt x="6896" y="3269"/>
                  </a:cubicBezTo>
                  <a:cubicBezTo>
                    <a:pt x="7405" y="3269"/>
                    <a:pt x="7941" y="3216"/>
                    <a:pt x="8507" y="3064"/>
                  </a:cubicBezTo>
                  <a:cubicBezTo>
                    <a:pt x="7973" y="2364"/>
                    <a:pt x="7339" y="1897"/>
                    <a:pt x="6672" y="1463"/>
                  </a:cubicBezTo>
                  <a:cubicBezTo>
                    <a:pt x="6005" y="1063"/>
                    <a:pt x="5338" y="762"/>
                    <a:pt x="4637" y="529"/>
                  </a:cubicBezTo>
                  <a:cubicBezTo>
                    <a:pt x="3903" y="262"/>
                    <a:pt x="3169" y="129"/>
                    <a:pt x="2402" y="62"/>
                  </a:cubicBezTo>
                  <a:cubicBezTo>
                    <a:pt x="2124" y="24"/>
                    <a:pt x="1835" y="0"/>
                    <a:pt x="15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35"/>
            <p:cNvSpPr/>
            <p:nvPr/>
          </p:nvSpPr>
          <p:spPr>
            <a:xfrm>
              <a:off x="1279425" y="3206400"/>
              <a:ext cx="89250" cy="207675"/>
            </a:xfrm>
            <a:custGeom>
              <a:avLst/>
              <a:gdLst/>
              <a:ahLst/>
              <a:cxnLst/>
              <a:rect l="l" t="t" r="r" b="b"/>
              <a:pathLst>
                <a:path w="3570" h="8307" extrusionOk="0">
                  <a:moveTo>
                    <a:pt x="3503" y="0"/>
                  </a:moveTo>
                  <a:cubicBezTo>
                    <a:pt x="2835" y="501"/>
                    <a:pt x="2335" y="1134"/>
                    <a:pt x="1901" y="1735"/>
                  </a:cubicBezTo>
                  <a:cubicBezTo>
                    <a:pt x="1501" y="2402"/>
                    <a:pt x="1168" y="3036"/>
                    <a:pt x="867" y="3736"/>
                  </a:cubicBezTo>
                  <a:cubicBezTo>
                    <a:pt x="567" y="4470"/>
                    <a:pt x="367" y="5171"/>
                    <a:pt x="200" y="5904"/>
                  </a:cubicBezTo>
                  <a:cubicBezTo>
                    <a:pt x="67" y="6672"/>
                    <a:pt x="0" y="7472"/>
                    <a:pt x="67" y="8306"/>
                  </a:cubicBezTo>
                  <a:cubicBezTo>
                    <a:pt x="734" y="7806"/>
                    <a:pt x="1201" y="7172"/>
                    <a:pt x="1635" y="6538"/>
                  </a:cubicBezTo>
                  <a:cubicBezTo>
                    <a:pt x="2068" y="5871"/>
                    <a:pt x="2402" y="5237"/>
                    <a:pt x="2702" y="4537"/>
                  </a:cubicBezTo>
                  <a:cubicBezTo>
                    <a:pt x="3002" y="3836"/>
                    <a:pt x="3202" y="3136"/>
                    <a:pt x="3369" y="2369"/>
                  </a:cubicBezTo>
                  <a:cubicBezTo>
                    <a:pt x="3503" y="1635"/>
                    <a:pt x="3569" y="834"/>
                    <a:pt x="35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35"/>
            <p:cNvSpPr/>
            <p:nvPr/>
          </p:nvSpPr>
          <p:spPr>
            <a:xfrm>
              <a:off x="1083450" y="3321750"/>
              <a:ext cx="205150" cy="94500"/>
            </a:xfrm>
            <a:custGeom>
              <a:avLst/>
              <a:gdLst/>
              <a:ahLst/>
              <a:cxnLst/>
              <a:rect l="l" t="t" r="r" b="b"/>
              <a:pathLst>
                <a:path w="8206" h="3780" extrusionOk="0">
                  <a:moveTo>
                    <a:pt x="979" y="0"/>
                  </a:moveTo>
                  <a:cubicBezTo>
                    <a:pt x="662" y="0"/>
                    <a:pt x="336" y="25"/>
                    <a:pt x="0" y="90"/>
                  </a:cubicBezTo>
                  <a:cubicBezTo>
                    <a:pt x="434" y="857"/>
                    <a:pt x="1034" y="1390"/>
                    <a:pt x="1668" y="1857"/>
                  </a:cubicBezTo>
                  <a:cubicBezTo>
                    <a:pt x="2302" y="2291"/>
                    <a:pt x="2969" y="2691"/>
                    <a:pt x="3636" y="2958"/>
                  </a:cubicBezTo>
                  <a:cubicBezTo>
                    <a:pt x="4336" y="3258"/>
                    <a:pt x="5037" y="3525"/>
                    <a:pt x="5804" y="3625"/>
                  </a:cubicBezTo>
                  <a:cubicBezTo>
                    <a:pt x="6264" y="3709"/>
                    <a:pt x="6750" y="3779"/>
                    <a:pt x="7262" y="3779"/>
                  </a:cubicBezTo>
                  <a:cubicBezTo>
                    <a:pt x="7567" y="3779"/>
                    <a:pt x="7882" y="3754"/>
                    <a:pt x="8206" y="3692"/>
                  </a:cubicBezTo>
                  <a:cubicBezTo>
                    <a:pt x="7739" y="2925"/>
                    <a:pt x="7172" y="2391"/>
                    <a:pt x="6538" y="1924"/>
                  </a:cubicBezTo>
                  <a:cubicBezTo>
                    <a:pt x="5904" y="1457"/>
                    <a:pt x="5237" y="1090"/>
                    <a:pt x="4570" y="790"/>
                  </a:cubicBezTo>
                  <a:cubicBezTo>
                    <a:pt x="3869" y="523"/>
                    <a:pt x="3169" y="256"/>
                    <a:pt x="2402" y="123"/>
                  </a:cubicBezTo>
                  <a:cubicBezTo>
                    <a:pt x="1952" y="62"/>
                    <a:pt x="1478" y="0"/>
                    <a:pt x="9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35"/>
            <p:cNvSpPr/>
            <p:nvPr/>
          </p:nvSpPr>
          <p:spPr>
            <a:xfrm>
              <a:off x="1316950" y="3359825"/>
              <a:ext cx="97575" cy="181000"/>
            </a:xfrm>
            <a:custGeom>
              <a:avLst/>
              <a:gdLst/>
              <a:ahLst/>
              <a:cxnLst/>
              <a:rect l="l" t="t" r="r" b="b"/>
              <a:pathLst>
                <a:path w="3903" h="7240" extrusionOk="0">
                  <a:moveTo>
                    <a:pt x="3903" y="1"/>
                  </a:moveTo>
                  <a:lnTo>
                    <a:pt x="3903" y="1"/>
                  </a:lnTo>
                  <a:cubicBezTo>
                    <a:pt x="3236" y="401"/>
                    <a:pt x="2735" y="902"/>
                    <a:pt x="2302" y="1435"/>
                  </a:cubicBezTo>
                  <a:cubicBezTo>
                    <a:pt x="1835" y="2002"/>
                    <a:pt x="1468" y="2536"/>
                    <a:pt x="1134" y="3170"/>
                  </a:cubicBezTo>
                  <a:cubicBezTo>
                    <a:pt x="834" y="3770"/>
                    <a:pt x="534" y="4404"/>
                    <a:pt x="334" y="5071"/>
                  </a:cubicBezTo>
                  <a:cubicBezTo>
                    <a:pt x="134" y="5738"/>
                    <a:pt x="0" y="6439"/>
                    <a:pt x="0" y="7239"/>
                  </a:cubicBezTo>
                  <a:lnTo>
                    <a:pt x="0" y="7239"/>
                  </a:lnTo>
                  <a:cubicBezTo>
                    <a:pt x="667" y="6839"/>
                    <a:pt x="1168" y="6272"/>
                    <a:pt x="1635" y="5772"/>
                  </a:cubicBezTo>
                  <a:cubicBezTo>
                    <a:pt x="2068" y="5238"/>
                    <a:pt x="2469" y="4704"/>
                    <a:pt x="2802" y="4070"/>
                  </a:cubicBezTo>
                  <a:cubicBezTo>
                    <a:pt x="3069" y="3437"/>
                    <a:pt x="3369" y="2836"/>
                    <a:pt x="3569" y="2169"/>
                  </a:cubicBezTo>
                  <a:cubicBezTo>
                    <a:pt x="3803" y="1502"/>
                    <a:pt x="3903" y="768"/>
                    <a:pt x="39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35"/>
            <p:cNvSpPr/>
            <p:nvPr/>
          </p:nvSpPr>
          <p:spPr>
            <a:xfrm>
              <a:off x="1145150" y="3438625"/>
              <a:ext cx="179325" cy="102350"/>
            </a:xfrm>
            <a:custGeom>
              <a:avLst/>
              <a:gdLst/>
              <a:ahLst/>
              <a:cxnLst/>
              <a:rect l="l" t="t" r="r" b="b"/>
              <a:pathLst>
                <a:path w="7173" h="4094" extrusionOk="0">
                  <a:moveTo>
                    <a:pt x="432" y="0"/>
                  </a:moveTo>
                  <a:cubicBezTo>
                    <a:pt x="292" y="0"/>
                    <a:pt x="148" y="6"/>
                    <a:pt x="0" y="18"/>
                  </a:cubicBezTo>
                  <a:cubicBezTo>
                    <a:pt x="367" y="718"/>
                    <a:pt x="868" y="1252"/>
                    <a:pt x="1368" y="1752"/>
                  </a:cubicBezTo>
                  <a:cubicBezTo>
                    <a:pt x="1868" y="2219"/>
                    <a:pt x="2436" y="2620"/>
                    <a:pt x="3036" y="2953"/>
                  </a:cubicBezTo>
                  <a:cubicBezTo>
                    <a:pt x="3603" y="3354"/>
                    <a:pt x="4270" y="3587"/>
                    <a:pt x="4937" y="3787"/>
                  </a:cubicBezTo>
                  <a:cubicBezTo>
                    <a:pt x="5521" y="3991"/>
                    <a:pt x="6156" y="4094"/>
                    <a:pt x="6864" y="4094"/>
                  </a:cubicBezTo>
                  <a:cubicBezTo>
                    <a:pt x="6965" y="4094"/>
                    <a:pt x="7068" y="4092"/>
                    <a:pt x="7172" y="4087"/>
                  </a:cubicBezTo>
                  <a:cubicBezTo>
                    <a:pt x="6772" y="3320"/>
                    <a:pt x="6338" y="2786"/>
                    <a:pt x="5771" y="2353"/>
                  </a:cubicBezTo>
                  <a:cubicBezTo>
                    <a:pt x="5271" y="1886"/>
                    <a:pt x="4704" y="1452"/>
                    <a:pt x="4103" y="1119"/>
                  </a:cubicBezTo>
                  <a:cubicBezTo>
                    <a:pt x="3536" y="752"/>
                    <a:pt x="2869" y="518"/>
                    <a:pt x="2202" y="285"/>
                  </a:cubicBezTo>
                  <a:cubicBezTo>
                    <a:pt x="1653" y="120"/>
                    <a:pt x="1082" y="0"/>
                    <a:pt x="4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35"/>
            <p:cNvSpPr/>
            <p:nvPr/>
          </p:nvSpPr>
          <p:spPr>
            <a:xfrm>
              <a:off x="851150" y="3385350"/>
              <a:ext cx="385750" cy="896200"/>
            </a:xfrm>
            <a:custGeom>
              <a:avLst/>
              <a:gdLst/>
              <a:ahLst/>
              <a:cxnLst/>
              <a:rect l="l" t="t" r="r" b="b"/>
              <a:pathLst>
                <a:path w="15430" h="35848" extrusionOk="0">
                  <a:moveTo>
                    <a:pt x="429" y="1"/>
                  </a:moveTo>
                  <a:cubicBezTo>
                    <a:pt x="171" y="1"/>
                    <a:pt x="1" y="380"/>
                    <a:pt x="252" y="548"/>
                  </a:cubicBezTo>
                  <a:cubicBezTo>
                    <a:pt x="352" y="648"/>
                    <a:pt x="352" y="648"/>
                    <a:pt x="586" y="815"/>
                  </a:cubicBezTo>
                  <a:cubicBezTo>
                    <a:pt x="919" y="1048"/>
                    <a:pt x="1186" y="1348"/>
                    <a:pt x="1520" y="1648"/>
                  </a:cubicBezTo>
                  <a:cubicBezTo>
                    <a:pt x="2687" y="2716"/>
                    <a:pt x="3788" y="3917"/>
                    <a:pt x="4755" y="5218"/>
                  </a:cubicBezTo>
                  <a:cubicBezTo>
                    <a:pt x="8325" y="9854"/>
                    <a:pt x="10793" y="15292"/>
                    <a:pt x="12428" y="20896"/>
                  </a:cubicBezTo>
                  <a:cubicBezTo>
                    <a:pt x="13795" y="25699"/>
                    <a:pt x="14529" y="30603"/>
                    <a:pt x="14829" y="35573"/>
                  </a:cubicBezTo>
                  <a:cubicBezTo>
                    <a:pt x="14846" y="35756"/>
                    <a:pt x="14996" y="35848"/>
                    <a:pt x="15142" y="35848"/>
                  </a:cubicBezTo>
                  <a:cubicBezTo>
                    <a:pt x="15288" y="35848"/>
                    <a:pt x="15430" y="35756"/>
                    <a:pt x="15430" y="35573"/>
                  </a:cubicBezTo>
                  <a:cubicBezTo>
                    <a:pt x="14963" y="27567"/>
                    <a:pt x="13295" y="19561"/>
                    <a:pt x="9792" y="12289"/>
                  </a:cubicBezTo>
                  <a:cubicBezTo>
                    <a:pt x="7858" y="8387"/>
                    <a:pt x="5423" y="4584"/>
                    <a:pt x="2287" y="1515"/>
                  </a:cubicBezTo>
                  <a:cubicBezTo>
                    <a:pt x="1753" y="948"/>
                    <a:pt x="1186" y="448"/>
                    <a:pt x="586" y="47"/>
                  </a:cubicBezTo>
                  <a:cubicBezTo>
                    <a:pt x="532" y="15"/>
                    <a:pt x="479" y="1"/>
                    <a:pt x="42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35"/>
            <p:cNvSpPr/>
            <p:nvPr/>
          </p:nvSpPr>
          <p:spPr>
            <a:xfrm>
              <a:off x="753200" y="3301450"/>
              <a:ext cx="166825" cy="147650"/>
            </a:xfrm>
            <a:custGeom>
              <a:avLst/>
              <a:gdLst/>
              <a:ahLst/>
              <a:cxnLst/>
              <a:rect l="l" t="t" r="r" b="b"/>
              <a:pathLst>
                <a:path w="6673" h="5906" extrusionOk="0">
                  <a:moveTo>
                    <a:pt x="1" y="1"/>
                  </a:moveTo>
                  <a:cubicBezTo>
                    <a:pt x="201" y="835"/>
                    <a:pt x="601" y="1535"/>
                    <a:pt x="1035" y="2169"/>
                  </a:cubicBezTo>
                  <a:cubicBezTo>
                    <a:pt x="1502" y="2770"/>
                    <a:pt x="2002" y="3337"/>
                    <a:pt x="2536" y="3837"/>
                  </a:cubicBezTo>
                  <a:cubicBezTo>
                    <a:pt x="3069" y="4337"/>
                    <a:pt x="3703" y="4738"/>
                    <a:pt x="4370" y="5105"/>
                  </a:cubicBezTo>
                  <a:cubicBezTo>
                    <a:pt x="5038" y="5505"/>
                    <a:pt x="5771" y="5772"/>
                    <a:pt x="6672" y="5905"/>
                  </a:cubicBezTo>
                  <a:cubicBezTo>
                    <a:pt x="6405" y="5071"/>
                    <a:pt x="6038" y="4371"/>
                    <a:pt x="5605" y="3737"/>
                  </a:cubicBezTo>
                  <a:cubicBezTo>
                    <a:pt x="5171" y="3103"/>
                    <a:pt x="4671" y="2569"/>
                    <a:pt x="4104" y="2069"/>
                  </a:cubicBezTo>
                  <a:cubicBezTo>
                    <a:pt x="3570" y="1569"/>
                    <a:pt x="2936" y="1168"/>
                    <a:pt x="2269" y="768"/>
                  </a:cubicBezTo>
                  <a:cubicBezTo>
                    <a:pt x="1602" y="401"/>
                    <a:pt x="868" y="101"/>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35"/>
            <p:cNvSpPr/>
            <p:nvPr/>
          </p:nvSpPr>
          <p:spPr>
            <a:xfrm>
              <a:off x="965850" y="3312300"/>
              <a:ext cx="43400" cy="215175"/>
            </a:xfrm>
            <a:custGeom>
              <a:avLst/>
              <a:gdLst/>
              <a:ahLst/>
              <a:cxnLst/>
              <a:rect l="l" t="t" r="r" b="b"/>
              <a:pathLst>
                <a:path w="1736" h="8607" extrusionOk="0">
                  <a:moveTo>
                    <a:pt x="1235" y="1"/>
                  </a:moveTo>
                  <a:cubicBezTo>
                    <a:pt x="835" y="668"/>
                    <a:pt x="601" y="1402"/>
                    <a:pt x="401" y="2102"/>
                  </a:cubicBezTo>
                  <a:cubicBezTo>
                    <a:pt x="201" y="2803"/>
                    <a:pt x="67" y="3503"/>
                    <a:pt x="34" y="4204"/>
                  </a:cubicBezTo>
                  <a:cubicBezTo>
                    <a:pt x="1" y="4937"/>
                    <a:pt x="1" y="5671"/>
                    <a:pt x="34" y="6405"/>
                  </a:cubicBezTo>
                  <a:cubicBezTo>
                    <a:pt x="101" y="7139"/>
                    <a:pt x="201" y="7839"/>
                    <a:pt x="501" y="8607"/>
                  </a:cubicBezTo>
                  <a:cubicBezTo>
                    <a:pt x="901" y="7940"/>
                    <a:pt x="1168" y="7239"/>
                    <a:pt x="1335" y="6505"/>
                  </a:cubicBezTo>
                  <a:cubicBezTo>
                    <a:pt x="1535" y="5805"/>
                    <a:pt x="1602" y="5104"/>
                    <a:pt x="1702" y="4404"/>
                  </a:cubicBezTo>
                  <a:cubicBezTo>
                    <a:pt x="1735" y="3670"/>
                    <a:pt x="1735" y="2936"/>
                    <a:pt x="1702" y="2235"/>
                  </a:cubicBezTo>
                  <a:cubicBezTo>
                    <a:pt x="1669" y="1468"/>
                    <a:pt x="1535" y="768"/>
                    <a:pt x="12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35"/>
            <p:cNvSpPr/>
            <p:nvPr/>
          </p:nvSpPr>
          <p:spPr>
            <a:xfrm>
              <a:off x="763200" y="3489925"/>
              <a:ext cx="216025" cy="41725"/>
            </a:xfrm>
            <a:custGeom>
              <a:avLst/>
              <a:gdLst/>
              <a:ahLst/>
              <a:cxnLst/>
              <a:rect l="l" t="t" r="r" b="b"/>
              <a:pathLst>
                <a:path w="8641" h="1669" extrusionOk="0">
                  <a:moveTo>
                    <a:pt x="4304" y="1"/>
                  </a:moveTo>
                  <a:cubicBezTo>
                    <a:pt x="3537" y="1"/>
                    <a:pt x="2836" y="67"/>
                    <a:pt x="2136" y="201"/>
                  </a:cubicBezTo>
                  <a:cubicBezTo>
                    <a:pt x="1402" y="368"/>
                    <a:pt x="701" y="534"/>
                    <a:pt x="1" y="901"/>
                  </a:cubicBezTo>
                  <a:cubicBezTo>
                    <a:pt x="701" y="1235"/>
                    <a:pt x="1469" y="1402"/>
                    <a:pt x="2169" y="1535"/>
                  </a:cubicBezTo>
                  <a:cubicBezTo>
                    <a:pt x="2903" y="1635"/>
                    <a:pt x="3637" y="1668"/>
                    <a:pt x="4337" y="1668"/>
                  </a:cubicBezTo>
                  <a:cubicBezTo>
                    <a:pt x="5105" y="1668"/>
                    <a:pt x="5805" y="1568"/>
                    <a:pt x="6506" y="1468"/>
                  </a:cubicBezTo>
                  <a:cubicBezTo>
                    <a:pt x="7206" y="1302"/>
                    <a:pt x="7907" y="1135"/>
                    <a:pt x="8640" y="734"/>
                  </a:cubicBezTo>
                  <a:cubicBezTo>
                    <a:pt x="7940" y="434"/>
                    <a:pt x="7206" y="301"/>
                    <a:pt x="6472" y="101"/>
                  </a:cubicBezTo>
                  <a:cubicBezTo>
                    <a:pt x="5705" y="34"/>
                    <a:pt x="5004" y="1"/>
                    <a:pt x="43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35"/>
            <p:cNvSpPr/>
            <p:nvPr/>
          </p:nvSpPr>
          <p:spPr>
            <a:xfrm>
              <a:off x="1015900" y="3384025"/>
              <a:ext cx="57550" cy="215175"/>
            </a:xfrm>
            <a:custGeom>
              <a:avLst/>
              <a:gdLst/>
              <a:ahLst/>
              <a:cxnLst/>
              <a:rect l="l" t="t" r="r" b="b"/>
              <a:pathLst>
                <a:path w="2302" h="8607" extrusionOk="0">
                  <a:moveTo>
                    <a:pt x="1535" y="0"/>
                  </a:moveTo>
                  <a:cubicBezTo>
                    <a:pt x="1034" y="734"/>
                    <a:pt x="734" y="1401"/>
                    <a:pt x="500" y="2102"/>
                  </a:cubicBezTo>
                  <a:cubicBezTo>
                    <a:pt x="267" y="2802"/>
                    <a:pt x="100" y="3503"/>
                    <a:pt x="67" y="4237"/>
                  </a:cubicBezTo>
                  <a:cubicBezTo>
                    <a:pt x="0" y="4937"/>
                    <a:pt x="33" y="5704"/>
                    <a:pt x="100" y="6405"/>
                  </a:cubicBezTo>
                  <a:cubicBezTo>
                    <a:pt x="200" y="7105"/>
                    <a:pt x="400" y="7839"/>
                    <a:pt x="767" y="8606"/>
                  </a:cubicBezTo>
                  <a:cubicBezTo>
                    <a:pt x="1268" y="7939"/>
                    <a:pt x="1568" y="7272"/>
                    <a:pt x="1801" y="6538"/>
                  </a:cubicBezTo>
                  <a:cubicBezTo>
                    <a:pt x="2035" y="5804"/>
                    <a:pt x="2135" y="5104"/>
                    <a:pt x="2235" y="4403"/>
                  </a:cubicBezTo>
                  <a:cubicBezTo>
                    <a:pt x="2302" y="3670"/>
                    <a:pt x="2268" y="2936"/>
                    <a:pt x="2202" y="2235"/>
                  </a:cubicBezTo>
                  <a:cubicBezTo>
                    <a:pt x="2102" y="1501"/>
                    <a:pt x="1901" y="767"/>
                    <a:pt x="15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35"/>
            <p:cNvSpPr/>
            <p:nvPr/>
          </p:nvSpPr>
          <p:spPr>
            <a:xfrm>
              <a:off x="825750" y="3574150"/>
              <a:ext cx="216025" cy="41725"/>
            </a:xfrm>
            <a:custGeom>
              <a:avLst/>
              <a:gdLst/>
              <a:ahLst/>
              <a:cxnLst/>
              <a:rect l="l" t="t" r="r" b="b"/>
              <a:pathLst>
                <a:path w="8641" h="1669" extrusionOk="0">
                  <a:moveTo>
                    <a:pt x="4304" y="1"/>
                  </a:moveTo>
                  <a:cubicBezTo>
                    <a:pt x="3537" y="1"/>
                    <a:pt x="2836" y="67"/>
                    <a:pt x="2136" y="201"/>
                  </a:cubicBezTo>
                  <a:cubicBezTo>
                    <a:pt x="1402" y="368"/>
                    <a:pt x="701" y="534"/>
                    <a:pt x="1" y="901"/>
                  </a:cubicBezTo>
                  <a:cubicBezTo>
                    <a:pt x="701" y="1235"/>
                    <a:pt x="1468" y="1402"/>
                    <a:pt x="2169" y="1535"/>
                  </a:cubicBezTo>
                  <a:cubicBezTo>
                    <a:pt x="2903" y="1635"/>
                    <a:pt x="3637" y="1669"/>
                    <a:pt x="4337" y="1669"/>
                  </a:cubicBezTo>
                  <a:cubicBezTo>
                    <a:pt x="5104" y="1669"/>
                    <a:pt x="5805" y="1602"/>
                    <a:pt x="6505" y="1468"/>
                  </a:cubicBezTo>
                  <a:cubicBezTo>
                    <a:pt x="7206" y="1302"/>
                    <a:pt x="7906" y="1135"/>
                    <a:pt x="8640" y="768"/>
                  </a:cubicBezTo>
                  <a:cubicBezTo>
                    <a:pt x="7940" y="468"/>
                    <a:pt x="7172" y="301"/>
                    <a:pt x="6472" y="134"/>
                  </a:cubicBezTo>
                  <a:cubicBezTo>
                    <a:pt x="5705" y="34"/>
                    <a:pt x="5004" y="1"/>
                    <a:pt x="43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35"/>
            <p:cNvSpPr/>
            <p:nvPr/>
          </p:nvSpPr>
          <p:spPr>
            <a:xfrm>
              <a:off x="1084275" y="3499100"/>
              <a:ext cx="75075" cy="202675"/>
            </a:xfrm>
            <a:custGeom>
              <a:avLst/>
              <a:gdLst/>
              <a:ahLst/>
              <a:cxnLst/>
              <a:rect l="l" t="t" r="r" b="b"/>
              <a:pathLst>
                <a:path w="3003" h="8107" extrusionOk="0">
                  <a:moveTo>
                    <a:pt x="2902" y="1"/>
                  </a:moveTo>
                  <a:lnTo>
                    <a:pt x="2902" y="1"/>
                  </a:lnTo>
                  <a:cubicBezTo>
                    <a:pt x="2335" y="534"/>
                    <a:pt x="1968" y="1168"/>
                    <a:pt x="1568" y="1802"/>
                  </a:cubicBezTo>
                  <a:cubicBezTo>
                    <a:pt x="1235" y="2436"/>
                    <a:pt x="968" y="3103"/>
                    <a:pt x="701" y="3770"/>
                  </a:cubicBezTo>
                  <a:cubicBezTo>
                    <a:pt x="467" y="4437"/>
                    <a:pt x="301" y="5138"/>
                    <a:pt x="167" y="5838"/>
                  </a:cubicBezTo>
                  <a:cubicBezTo>
                    <a:pt x="67" y="6539"/>
                    <a:pt x="0" y="7306"/>
                    <a:pt x="67" y="8106"/>
                  </a:cubicBezTo>
                  <a:cubicBezTo>
                    <a:pt x="634" y="7506"/>
                    <a:pt x="1034" y="6872"/>
                    <a:pt x="1435" y="6305"/>
                  </a:cubicBezTo>
                  <a:cubicBezTo>
                    <a:pt x="1735" y="5671"/>
                    <a:pt x="2035" y="5004"/>
                    <a:pt x="2302" y="4337"/>
                  </a:cubicBezTo>
                  <a:cubicBezTo>
                    <a:pt x="2536" y="3670"/>
                    <a:pt x="2702" y="2969"/>
                    <a:pt x="2836" y="2269"/>
                  </a:cubicBezTo>
                  <a:cubicBezTo>
                    <a:pt x="2902" y="1535"/>
                    <a:pt x="3003" y="801"/>
                    <a:pt x="29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35"/>
            <p:cNvSpPr/>
            <p:nvPr/>
          </p:nvSpPr>
          <p:spPr>
            <a:xfrm>
              <a:off x="881625" y="3642325"/>
              <a:ext cx="210175" cy="57375"/>
            </a:xfrm>
            <a:custGeom>
              <a:avLst/>
              <a:gdLst/>
              <a:ahLst/>
              <a:cxnLst/>
              <a:rect l="l" t="t" r="r" b="b"/>
              <a:pathLst>
                <a:path w="8407" h="2295" extrusionOk="0">
                  <a:moveTo>
                    <a:pt x="1398" y="1"/>
                  </a:moveTo>
                  <a:cubicBezTo>
                    <a:pt x="944" y="1"/>
                    <a:pt x="491" y="40"/>
                    <a:pt x="1" y="142"/>
                  </a:cubicBezTo>
                  <a:cubicBezTo>
                    <a:pt x="634" y="643"/>
                    <a:pt x="1302" y="976"/>
                    <a:pt x="1969" y="1277"/>
                  </a:cubicBezTo>
                  <a:cubicBezTo>
                    <a:pt x="2636" y="1577"/>
                    <a:pt x="3303" y="1777"/>
                    <a:pt x="4003" y="1944"/>
                  </a:cubicBezTo>
                  <a:cubicBezTo>
                    <a:pt x="4737" y="2110"/>
                    <a:pt x="5438" y="2244"/>
                    <a:pt x="6138" y="2277"/>
                  </a:cubicBezTo>
                  <a:cubicBezTo>
                    <a:pt x="6375" y="2288"/>
                    <a:pt x="6606" y="2295"/>
                    <a:pt x="6835" y="2295"/>
                  </a:cubicBezTo>
                  <a:cubicBezTo>
                    <a:pt x="7348" y="2295"/>
                    <a:pt x="7853" y="2259"/>
                    <a:pt x="8407" y="2144"/>
                  </a:cubicBezTo>
                  <a:cubicBezTo>
                    <a:pt x="7773" y="1643"/>
                    <a:pt x="7139" y="1310"/>
                    <a:pt x="6439" y="1043"/>
                  </a:cubicBezTo>
                  <a:cubicBezTo>
                    <a:pt x="5771" y="743"/>
                    <a:pt x="5104" y="543"/>
                    <a:pt x="4404" y="376"/>
                  </a:cubicBezTo>
                  <a:cubicBezTo>
                    <a:pt x="3670" y="209"/>
                    <a:pt x="2969" y="76"/>
                    <a:pt x="2269" y="42"/>
                  </a:cubicBezTo>
                  <a:cubicBezTo>
                    <a:pt x="1972" y="16"/>
                    <a:pt x="1684" y="1"/>
                    <a:pt x="13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35"/>
            <p:cNvSpPr/>
            <p:nvPr/>
          </p:nvSpPr>
          <p:spPr>
            <a:xfrm>
              <a:off x="1125125" y="3587500"/>
              <a:ext cx="85925" cy="198500"/>
            </a:xfrm>
            <a:custGeom>
              <a:avLst/>
              <a:gdLst/>
              <a:ahLst/>
              <a:cxnLst/>
              <a:rect l="l" t="t" r="r" b="b"/>
              <a:pathLst>
                <a:path w="3437" h="7940" extrusionOk="0">
                  <a:moveTo>
                    <a:pt x="3403" y="0"/>
                  </a:moveTo>
                  <a:cubicBezTo>
                    <a:pt x="2803" y="501"/>
                    <a:pt x="2369" y="1101"/>
                    <a:pt x="1969" y="1735"/>
                  </a:cubicBezTo>
                  <a:cubicBezTo>
                    <a:pt x="1569" y="2335"/>
                    <a:pt x="1235" y="2969"/>
                    <a:pt x="935" y="3636"/>
                  </a:cubicBezTo>
                  <a:cubicBezTo>
                    <a:pt x="668" y="4303"/>
                    <a:pt x="468" y="4971"/>
                    <a:pt x="301" y="5671"/>
                  </a:cubicBezTo>
                  <a:cubicBezTo>
                    <a:pt x="134" y="6405"/>
                    <a:pt x="1" y="7139"/>
                    <a:pt x="34" y="7939"/>
                  </a:cubicBezTo>
                  <a:cubicBezTo>
                    <a:pt x="635" y="7372"/>
                    <a:pt x="1068" y="6805"/>
                    <a:pt x="1502" y="6238"/>
                  </a:cubicBezTo>
                  <a:cubicBezTo>
                    <a:pt x="1869" y="5604"/>
                    <a:pt x="2202" y="4971"/>
                    <a:pt x="2503" y="4303"/>
                  </a:cubicBezTo>
                  <a:cubicBezTo>
                    <a:pt x="2803" y="3636"/>
                    <a:pt x="3003" y="2969"/>
                    <a:pt x="3170" y="2269"/>
                  </a:cubicBezTo>
                  <a:cubicBezTo>
                    <a:pt x="3337" y="1535"/>
                    <a:pt x="3437" y="801"/>
                    <a:pt x="34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35"/>
            <p:cNvSpPr/>
            <p:nvPr/>
          </p:nvSpPr>
          <p:spPr>
            <a:xfrm>
              <a:off x="924150" y="3718975"/>
              <a:ext cx="206025" cy="72850"/>
            </a:xfrm>
            <a:custGeom>
              <a:avLst/>
              <a:gdLst/>
              <a:ahLst/>
              <a:cxnLst/>
              <a:rect l="l" t="t" r="r" b="b"/>
              <a:pathLst>
                <a:path w="8241" h="2914" extrusionOk="0">
                  <a:moveTo>
                    <a:pt x="1862" y="1"/>
                  </a:moveTo>
                  <a:cubicBezTo>
                    <a:pt x="1260" y="1"/>
                    <a:pt x="662" y="60"/>
                    <a:pt x="1" y="245"/>
                  </a:cubicBezTo>
                  <a:cubicBezTo>
                    <a:pt x="535" y="879"/>
                    <a:pt x="1168" y="1346"/>
                    <a:pt x="1769" y="1713"/>
                  </a:cubicBezTo>
                  <a:cubicBezTo>
                    <a:pt x="2436" y="2047"/>
                    <a:pt x="3103" y="2347"/>
                    <a:pt x="3770" y="2547"/>
                  </a:cubicBezTo>
                  <a:cubicBezTo>
                    <a:pt x="4437" y="2747"/>
                    <a:pt x="5171" y="2881"/>
                    <a:pt x="5905" y="2914"/>
                  </a:cubicBezTo>
                  <a:cubicBezTo>
                    <a:pt x="6672" y="2914"/>
                    <a:pt x="7406" y="2914"/>
                    <a:pt x="8240" y="2680"/>
                  </a:cubicBezTo>
                  <a:cubicBezTo>
                    <a:pt x="7706" y="2047"/>
                    <a:pt x="7073" y="1580"/>
                    <a:pt x="6439" y="1246"/>
                  </a:cubicBezTo>
                  <a:cubicBezTo>
                    <a:pt x="5772" y="879"/>
                    <a:pt x="5104" y="579"/>
                    <a:pt x="4437" y="379"/>
                  </a:cubicBezTo>
                  <a:cubicBezTo>
                    <a:pt x="3770" y="179"/>
                    <a:pt x="3070" y="45"/>
                    <a:pt x="2336" y="12"/>
                  </a:cubicBezTo>
                  <a:cubicBezTo>
                    <a:pt x="2177" y="5"/>
                    <a:pt x="2019" y="1"/>
                    <a:pt x="18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35"/>
            <p:cNvSpPr/>
            <p:nvPr/>
          </p:nvSpPr>
          <p:spPr>
            <a:xfrm>
              <a:off x="1158500" y="3704250"/>
              <a:ext cx="114275" cy="183475"/>
            </a:xfrm>
            <a:custGeom>
              <a:avLst/>
              <a:gdLst/>
              <a:ahLst/>
              <a:cxnLst/>
              <a:rect l="l" t="t" r="r" b="b"/>
              <a:pathLst>
                <a:path w="4571" h="7339" extrusionOk="0">
                  <a:moveTo>
                    <a:pt x="4503" y="0"/>
                  </a:moveTo>
                  <a:lnTo>
                    <a:pt x="4503" y="0"/>
                  </a:lnTo>
                  <a:cubicBezTo>
                    <a:pt x="3670" y="334"/>
                    <a:pt x="3069" y="834"/>
                    <a:pt x="2535" y="1335"/>
                  </a:cubicBezTo>
                  <a:cubicBezTo>
                    <a:pt x="2035" y="1902"/>
                    <a:pt x="1568" y="2435"/>
                    <a:pt x="1201" y="3069"/>
                  </a:cubicBezTo>
                  <a:cubicBezTo>
                    <a:pt x="867" y="3636"/>
                    <a:pt x="534" y="4303"/>
                    <a:pt x="334" y="5004"/>
                  </a:cubicBezTo>
                  <a:cubicBezTo>
                    <a:pt x="134" y="5738"/>
                    <a:pt x="0" y="6472"/>
                    <a:pt x="34" y="7339"/>
                  </a:cubicBezTo>
                  <a:cubicBezTo>
                    <a:pt x="834" y="7005"/>
                    <a:pt x="1468" y="6505"/>
                    <a:pt x="2002" y="6005"/>
                  </a:cubicBezTo>
                  <a:cubicBezTo>
                    <a:pt x="2502" y="5471"/>
                    <a:pt x="2969" y="4937"/>
                    <a:pt x="3336" y="4303"/>
                  </a:cubicBezTo>
                  <a:cubicBezTo>
                    <a:pt x="3670" y="3736"/>
                    <a:pt x="4003" y="3069"/>
                    <a:pt x="4203" y="2335"/>
                  </a:cubicBezTo>
                  <a:cubicBezTo>
                    <a:pt x="4403" y="1635"/>
                    <a:pt x="4570" y="901"/>
                    <a:pt x="45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35"/>
            <p:cNvSpPr/>
            <p:nvPr/>
          </p:nvSpPr>
          <p:spPr>
            <a:xfrm>
              <a:off x="974200" y="3795875"/>
              <a:ext cx="194325" cy="94700"/>
            </a:xfrm>
            <a:custGeom>
              <a:avLst/>
              <a:gdLst/>
              <a:ahLst/>
              <a:cxnLst/>
              <a:rect l="l" t="t" r="r" b="b"/>
              <a:pathLst>
                <a:path w="7773" h="3788" extrusionOk="0">
                  <a:moveTo>
                    <a:pt x="885" y="0"/>
                  </a:moveTo>
                  <a:cubicBezTo>
                    <a:pt x="599" y="0"/>
                    <a:pt x="306" y="22"/>
                    <a:pt x="0" y="71"/>
                  </a:cubicBezTo>
                  <a:cubicBezTo>
                    <a:pt x="434" y="772"/>
                    <a:pt x="1001" y="1306"/>
                    <a:pt x="1568" y="1773"/>
                  </a:cubicBezTo>
                  <a:cubicBezTo>
                    <a:pt x="2168" y="2240"/>
                    <a:pt x="2736" y="2607"/>
                    <a:pt x="3403" y="2907"/>
                  </a:cubicBezTo>
                  <a:cubicBezTo>
                    <a:pt x="4036" y="3240"/>
                    <a:pt x="4737" y="3441"/>
                    <a:pt x="5437" y="3607"/>
                  </a:cubicBezTo>
                  <a:cubicBezTo>
                    <a:pt x="5959" y="3721"/>
                    <a:pt x="6465" y="3788"/>
                    <a:pt x="6997" y="3788"/>
                  </a:cubicBezTo>
                  <a:cubicBezTo>
                    <a:pt x="7248" y="3788"/>
                    <a:pt x="7505" y="3773"/>
                    <a:pt x="7772" y="3741"/>
                  </a:cubicBezTo>
                  <a:cubicBezTo>
                    <a:pt x="7372" y="3007"/>
                    <a:pt x="6838" y="2473"/>
                    <a:pt x="6205" y="2006"/>
                  </a:cubicBezTo>
                  <a:cubicBezTo>
                    <a:pt x="5604" y="1572"/>
                    <a:pt x="5037" y="1172"/>
                    <a:pt x="4370" y="905"/>
                  </a:cubicBezTo>
                  <a:cubicBezTo>
                    <a:pt x="3736" y="572"/>
                    <a:pt x="3036" y="338"/>
                    <a:pt x="2335" y="171"/>
                  </a:cubicBezTo>
                  <a:cubicBezTo>
                    <a:pt x="1850" y="66"/>
                    <a:pt x="1377" y="0"/>
                    <a:pt x="8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35"/>
            <p:cNvSpPr/>
            <p:nvPr/>
          </p:nvSpPr>
          <p:spPr>
            <a:xfrm>
              <a:off x="709375" y="3690100"/>
              <a:ext cx="513750" cy="448950"/>
            </a:xfrm>
            <a:custGeom>
              <a:avLst/>
              <a:gdLst/>
              <a:ahLst/>
              <a:cxnLst/>
              <a:rect l="l" t="t" r="r" b="b"/>
              <a:pathLst>
                <a:path w="20550" h="17958" extrusionOk="0">
                  <a:moveTo>
                    <a:pt x="266" y="557"/>
                  </a:moveTo>
                  <a:cubicBezTo>
                    <a:pt x="243" y="557"/>
                    <a:pt x="279" y="576"/>
                    <a:pt x="289" y="576"/>
                  </a:cubicBezTo>
                  <a:cubicBezTo>
                    <a:pt x="293" y="576"/>
                    <a:pt x="293" y="573"/>
                    <a:pt x="286" y="566"/>
                  </a:cubicBezTo>
                  <a:cubicBezTo>
                    <a:pt x="280" y="563"/>
                    <a:pt x="274" y="560"/>
                    <a:pt x="268" y="557"/>
                  </a:cubicBezTo>
                  <a:lnTo>
                    <a:pt x="268" y="557"/>
                  </a:lnTo>
                  <a:cubicBezTo>
                    <a:pt x="267" y="557"/>
                    <a:pt x="267" y="557"/>
                    <a:pt x="266" y="557"/>
                  </a:cubicBezTo>
                  <a:close/>
                  <a:moveTo>
                    <a:pt x="330" y="1"/>
                  </a:moveTo>
                  <a:cubicBezTo>
                    <a:pt x="89" y="1"/>
                    <a:pt x="0" y="404"/>
                    <a:pt x="268" y="557"/>
                  </a:cubicBezTo>
                  <a:lnTo>
                    <a:pt x="268" y="557"/>
                  </a:lnTo>
                  <a:cubicBezTo>
                    <a:pt x="277" y="557"/>
                    <a:pt x="293" y="560"/>
                    <a:pt x="319" y="566"/>
                  </a:cubicBezTo>
                  <a:cubicBezTo>
                    <a:pt x="419" y="600"/>
                    <a:pt x="519" y="666"/>
                    <a:pt x="619" y="700"/>
                  </a:cubicBezTo>
                  <a:cubicBezTo>
                    <a:pt x="986" y="867"/>
                    <a:pt x="1320" y="1033"/>
                    <a:pt x="1687" y="1200"/>
                  </a:cubicBezTo>
                  <a:cubicBezTo>
                    <a:pt x="2954" y="1834"/>
                    <a:pt x="4189" y="2501"/>
                    <a:pt x="5356" y="3202"/>
                  </a:cubicBezTo>
                  <a:cubicBezTo>
                    <a:pt x="8992" y="5370"/>
                    <a:pt x="12361" y="7972"/>
                    <a:pt x="15263" y="11041"/>
                  </a:cubicBezTo>
                  <a:cubicBezTo>
                    <a:pt x="17131" y="13042"/>
                    <a:pt x="18699" y="15310"/>
                    <a:pt x="19933" y="17812"/>
                  </a:cubicBezTo>
                  <a:cubicBezTo>
                    <a:pt x="19985" y="17915"/>
                    <a:pt x="20068" y="17957"/>
                    <a:pt x="20153" y="17957"/>
                  </a:cubicBezTo>
                  <a:cubicBezTo>
                    <a:pt x="20345" y="17957"/>
                    <a:pt x="20549" y="17743"/>
                    <a:pt x="20434" y="17512"/>
                  </a:cubicBezTo>
                  <a:cubicBezTo>
                    <a:pt x="16764" y="10007"/>
                    <a:pt x="9626" y="4503"/>
                    <a:pt x="2287" y="867"/>
                  </a:cubicBezTo>
                  <a:cubicBezTo>
                    <a:pt x="1654" y="566"/>
                    <a:pt x="1086" y="300"/>
                    <a:pt x="453" y="33"/>
                  </a:cubicBezTo>
                  <a:cubicBezTo>
                    <a:pt x="409" y="11"/>
                    <a:pt x="367" y="1"/>
                    <a:pt x="3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35"/>
            <p:cNvSpPr/>
            <p:nvPr/>
          </p:nvSpPr>
          <p:spPr>
            <a:xfrm>
              <a:off x="590575" y="3651400"/>
              <a:ext cx="209350" cy="86125"/>
            </a:xfrm>
            <a:custGeom>
              <a:avLst/>
              <a:gdLst/>
              <a:ahLst/>
              <a:cxnLst/>
              <a:rect l="l" t="t" r="r" b="b"/>
              <a:pathLst>
                <a:path w="8374" h="3445" extrusionOk="0">
                  <a:moveTo>
                    <a:pt x="1319" y="0"/>
                  </a:moveTo>
                  <a:cubicBezTo>
                    <a:pt x="899" y="0"/>
                    <a:pt x="459" y="41"/>
                    <a:pt x="1" y="146"/>
                  </a:cubicBezTo>
                  <a:cubicBezTo>
                    <a:pt x="535" y="914"/>
                    <a:pt x="1168" y="1414"/>
                    <a:pt x="1769" y="1814"/>
                  </a:cubicBezTo>
                  <a:cubicBezTo>
                    <a:pt x="2403" y="2248"/>
                    <a:pt x="3070" y="2581"/>
                    <a:pt x="3770" y="2815"/>
                  </a:cubicBezTo>
                  <a:cubicBezTo>
                    <a:pt x="4437" y="3082"/>
                    <a:pt x="5205" y="3282"/>
                    <a:pt x="5939" y="3382"/>
                  </a:cubicBezTo>
                  <a:cubicBezTo>
                    <a:pt x="6300" y="3413"/>
                    <a:pt x="6669" y="3445"/>
                    <a:pt x="7049" y="3445"/>
                  </a:cubicBezTo>
                  <a:cubicBezTo>
                    <a:pt x="7475" y="3445"/>
                    <a:pt x="7915" y="3405"/>
                    <a:pt x="8374" y="3282"/>
                  </a:cubicBezTo>
                  <a:cubicBezTo>
                    <a:pt x="7807" y="2581"/>
                    <a:pt x="7206" y="2081"/>
                    <a:pt x="6572" y="1614"/>
                  </a:cubicBezTo>
                  <a:cubicBezTo>
                    <a:pt x="5939" y="1214"/>
                    <a:pt x="5271" y="880"/>
                    <a:pt x="4571" y="613"/>
                  </a:cubicBezTo>
                  <a:cubicBezTo>
                    <a:pt x="3904" y="380"/>
                    <a:pt x="3170" y="146"/>
                    <a:pt x="2403" y="80"/>
                  </a:cubicBezTo>
                  <a:cubicBezTo>
                    <a:pt x="2056" y="32"/>
                    <a:pt x="1695" y="0"/>
                    <a:pt x="13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35"/>
            <p:cNvSpPr/>
            <p:nvPr/>
          </p:nvSpPr>
          <p:spPr>
            <a:xfrm>
              <a:off x="824925" y="3581650"/>
              <a:ext cx="57550" cy="209350"/>
            </a:xfrm>
            <a:custGeom>
              <a:avLst/>
              <a:gdLst/>
              <a:ahLst/>
              <a:cxnLst/>
              <a:rect l="l" t="t" r="r" b="b"/>
              <a:pathLst>
                <a:path w="2302" h="8374" extrusionOk="0">
                  <a:moveTo>
                    <a:pt x="200" y="1"/>
                  </a:moveTo>
                  <a:cubicBezTo>
                    <a:pt x="34" y="801"/>
                    <a:pt x="0" y="1535"/>
                    <a:pt x="34" y="2236"/>
                  </a:cubicBezTo>
                  <a:cubicBezTo>
                    <a:pt x="67" y="2970"/>
                    <a:pt x="167" y="3670"/>
                    <a:pt x="334" y="4371"/>
                  </a:cubicBezTo>
                  <a:cubicBezTo>
                    <a:pt x="501" y="5038"/>
                    <a:pt x="701" y="5738"/>
                    <a:pt x="1001" y="6405"/>
                  </a:cubicBezTo>
                  <a:cubicBezTo>
                    <a:pt x="1301" y="7073"/>
                    <a:pt x="1635" y="7740"/>
                    <a:pt x="2135" y="8374"/>
                  </a:cubicBezTo>
                  <a:cubicBezTo>
                    <a:pt x="2302" y="7606"/>
                    <a:pt x="2302" y="6872"/>
                    <a:pt x="2302" y="6139"/>
                  </a:cubicBezTo>
                  <a:cubicBezTo>
                    <a:pt x="2235" y="5405"/>
                    <a:pt x="2169" y="4704"/>
                    <a:pt x="2002" y="4004"/>
                  </a:cubicBezTo>
                  <a:cubicBezTo>
                    <a:pt x="1835" y="3337"/>
                    <a:pt x="1635" y="2603"/>
                    <a:pt x="1335" y="1969"/>
                  </a:cubicBezTo>
                  <a:cubicBezTo>
                    <a:pt x="1034" y="1302"/>
                    <a:pt x="701" y="635"/>
                    <a:pt x="2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35"/>
            <p:cNvSpPr/>
            <p:nvPr/>
          </p:nvSpPr>
          <p:spPr>
            <a:xfrm>
              <a:off x="683975" y="3778425"/>
              <a:ext cx="203525" cy="72200"/>
            </a:xfrm>
            <a:custGeom>
              <a:avLst/>
              <a:gdLst/>
              <a:ahLst/>
              <a:cxnLst/>
              <a:rect l="l" t="t" r="r" b="b"/>
              <a:pathLst>
                <a:path w="8141" h="2888" extrusionOk="0">
                  <a:moveTo>
                    <a:pt x="7320" y="1"/>
                  </a:moveTo>
                  <a:cubicBezTo>
                    <a:pt x="6835" y="1"/>
                    <a:pt x="6367" y="38"/>
                    <a:pt x="5872" y="102"/>
                  </a:cubicBezTo>
                  <a:cubicBezTo>
                    <a:pt x="5171" y="202"/>
                    <a:pt x="4471" y="369"/>
                    <a:pt x="3804" y="636"/>
                  </a:cubicBezTo>
                  <a:cubicBezTo>
                    <a:pt x="3137" y="869"/>
                    <a:pt x="2469" y="1170"/>
                    <a:pt x="1836" y="1503"/>
                  </a:cubicBezTo>
                  <a:cubicBezTo>
                    <a:pt x="1202" y="1870"/>
                    <a:pt x="601" y="2304"/>
                    <a:pt x="1" y="2838"/>
                  </a:cubicBezTo>
                  <a:cubicBezTo>
                    <a:pt x="280" y="2872"/>
                    <a:pt x="551" y="2887"/>
                    <a:pt x="817" y="2887"/>
                  </a:cubicBezTo>
                  <a:cubicBezTo>
                    <a:pt x="1313" y="2887"/>
                    <a:pt x="1791" y="2836"/>
                    <a:pt x="2269" y="2771"/>
                  </a:cubicBezTo>
                  <a:cubicBezTo>
                    <a:pt x="2970" y="2637"/>
                    <a:pt x="3670" y="2471"/>
                    <a:pt x="4337" y="2204"/>
                  </a:cubicBezTo>
                  <a:cubicBezTo>
                    <a:pt x="5005" y="1970"/>
                    <a:pt x="5672" y="1670"/>
                    <a:pt x="6305" y="1336"/>
                  </a:cubicBezTo>
                  <a:cubicBezTo>
                    <a:pt x="6939" y="1003"/>
                    <a:pt x="7540" y="603"/>
                    <a:pt x="8140" y="36"/>
                  </a:cubicBezTo>
                  <a:cubicBezTo>
                    <a:pt x="7857" y="12"/>
                    <a:pt x="7585" y="1"/>
                    <a:pt x="73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35"/>
            <p:cNvSpPr/>
            <p:nvPr/>
          </p:nvSpPr>
          <p:spPr>
            <a:xfrm>
              <a:off x="916650" y="3645050"/>
              <a:ext cx="57575" cy="209325"/>
            </a:xfrm>
            <a:custGeom>
              <a:avLst/>
              <a:gdLst/>
              <a:ahLst/>
              <a:cxnLst/>
              <a:rect l="l" t="t" r="r" b="b"/>
              <a:pathLst>
                <a:path w="2303" h="8373" extrusionOk="0">
                  <a:moveTo>
                    <a:pt x="201" y="0"/>
                  </a:moveTo>
                  <a:cubicBezTo>
                    <a:pt x="34" y="801"/>
                    <a:pt x="1" y="1534"/>
                    <a:pt x="34" y="2268"/>
                  </a:cubicBezTo>
                  <a:cubicBezTo>
                    <a:pt x="67" y="2969"/>
                    <a:pt x="167" y="3669"/>
                    <a:pt x="334" y="4370"/>
                  </a:cubicBezTo>
                  <a:cubicBezTo>
                    <a:pt x="501" y="5037"/>
                    <a:pt x="701" y="5771"/>
                    <a:pt x="1001" y="6438"/>
                  </a:cubicBezTo>
                  <a:cubicBezTo>
                    <a:pt x="1302" y="7105"/>
                    <a:pt x="1635" y="7772"/>
                    <a:pt x="2135" y="8373"/>
                  </a:cubicBezTo>
                  <a:cubicBezTo>
                    <a:pt x="2302" y="7639"/>
                    <a:pt x="2302" y="6872"/>
                    <a:pt x="2302" y="6138"/>
                  </a:cubicBezTo>
                  <a:cubicBezTo>
                    <a:pt x="2236" y="5437"/>
                    <a:pt x="2169" y="4703"/>
                    <a:pt x="2002" y="4003"/>
                  </a:cubicBezTo>
                  <a:cubicBezTo>
                    <a:pt x="1835" y="3336"/>
                    <a:pt x="1635" y="2635"/>
                    <a:pt x="1335" y="1968"/>
                  </a:cubicBezTo>
                  <a:cubicBezTo>
                    <a:pt x="1035" y="1301"/>
                    <a:pt x="701" y="634"/>
                    <a:pt x="2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35"/>
            <p:cNvSpPr/>
            <p:nvPr/>
          </p:nvSpPr>
          <p:spPr>
            <a:xfrm>
              <a:off x="775725" y="3842000"/>
              <a:ext cx="203500" cy="72200"/>
            </a:xfrm>
            <a:custGeom>
              <a:avLst/>
              <a:gdLst/>
              <a:ahLst/>
              <a:cxnLst/>
              <a:rect l="l" t="t" r="r" b="b"/>
              <a:pathLst>
                <a:path w="8140" h="2888" extrusionOk="0">
                  <a:moveTo>
                    <a:pt x="7174" y="1"/>
                  </a:moveTo>
                  <a:cubicBezTo>
                    <a:pt x="6740" y="1"/>
                    <a:pt x="6317" y="36"/>
                    <a:pt x="5871" y="94"/>
                  </a:cubicBezTo>
                  <a:cubicBezTo>
                    <a:pt x="5171" y="228"/>
                    <a:pt x="4470" y="395"/>
                    <a:pt x="3803" y="628"/>
                  </a:cubicBezTo>
                  <a:cubicBezTo>
                    <a:pt x="3136" y="895"/>
                    <a:pt x="2469" y="1162"/>
                    <a:pt x="1835" y="1495"/>
                  </a:cubicBezTo>
                  <a:cubicBezTo>
                    <a:pt x="1201" y="1862"/>
                    <a:pt x="567" y="2296"/>
                    <a:pt x="0" y="2830"/>
                  </a:cubicBezTo>
                  <a:cubicBezTo>
                    <a:pt x="316" y="2869"/>
                    <a:pt x="621" y="2888"/>
                    <a:pt x="921" y="2888"/>
                  </a:cubicBezTo>
                  <a:cubicBezTo>
                    <a:pt x="1380" y="2888"/>
                    <a:pt x="1824" y="2844"/>
                    <a:pt x="2269" y="2763"/>
                  </a:cubicBezTo>
                  <a:cubicBezTo>
                    <a:pt x="2969" y="2630"/>
                    <a:pt x="3670" y="2463"/>
                    <a:pt x="4337" y="2229"/>
                  </a:cubicBezTo>
                  <a:cubicBezTo>
                    <a:pt x="5004" y="1962"/>
                    <a:pt x="5671" y="1662"/>
                    <a:pt x="6305" y="1329"/>
                  </a:cubicBezTo>
                  <a:cubicBezTo>
                    <a:pt x="6939" y="995"/>
                    <a:pt x="7539" y="595"/>
                    <a:pt x="8139" y="61"/>
                  </a:cubicBezTo>
                  <a:cubicBezTo>
                    <a:pt x="7804" y="19"/>
                    <a:pt x="7486" y="1"/>
                    <a:pt x="71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35"/>
            <p:cNvSpPr/>
            <p:nvPr/>
          </p:nvSpPr>
          <p:spPr>
            <a:xfrm>
              <a:off x="1002550" y="3700075"/>
              <a:ext cx="47550" cy="214350"/>
            </a:xfrm>
            <a:custGeom>
              <a:avLst/>
              <a:gdLst/>
              <a:ahLst/>
              <a:cxnLst/>
              <a:rect l="l" t="t" r="r" b="b"/>
              <a:pathLst>
                <a:path w="1902" h="8574" extrusionOk="0">
                  <a:moveTo>
                    <a:pt x="434" y="1"/>
                  </a:moveTo>
                  <a:cubicBezTo>
                    <a:pt x="167" y="768"/>
                    <a:pt x="100" y="1502"/>
                    <a:pt x="67" y="2236"/>
                  </a:cubicBezTo>
                  <a:cubicBezTo>
                    <a:pt x="0" y="2969"/>
                    <a:pt x="67" y="3670"/>
                    <a:pt x="134" y="4404"/>
                  </a:cubicBezTo>
                  <a:cubicBezTo>
                    <a:pt x="234" y="5104"/>
                    <a:pt x="334" y="5805"/>
                    <a:pt x="567" y="6505"/>
                  </a:cubicBezTo>
                  <a:cubicBezTo>
                    <a:pt x="801" y="7172"/>
                    <a:pt x="1068" y="7906"/>
                    <a:pt x="1468" y="8573"/>
                  </a:cubicBezTo>
                  <a:cubicBezTo>
                    <a:pt x="1735" y="7806"/>
                    <a:pt x="1802" y="7106"/>
                    <a:pt x="1835" y="6338"/>
                  </a:cubicBezTo>
                  <a:cubicBezTo>
                    <a:pt x="1902" y="5605"/>
                    <a:pt x="1835" y="4904"/>
                    <a:pt x="1768" y="4170"/>
                  </a:cubicBezTo>
                  <a:cubicBezTo>
                    <a:pt x="1668" y="3470"/>
                    <a:pt x="1568" y="2769"/>
                    <a:pt x="1335" y="2069"/>
                  </a:cubicBezTo>
                  <a:cubicBezTo>
                    <a:pt x="1135" y="1402"/>
                    <a:pt x="834" y="668"/>
                    <a:pt x="4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35"/>
            <p:cNvSpPr/>
            <p:nvPr/>
          </p:nvSpPr>
          <p:spPr>
            <a:xfrm>
              <a:off x="841600" y="3899400"/>
              <a:ext cx="209350" cy="57125"/>
            </a:xfrm>
            <a:custGeom>
              <a:avLst/>
              <a:gdLst/>
              <a:ahLst/>
              <a:cxnLst/>
              <a:rect l="l" t="t" r="r" b="b"/>
              <a:pathLst>
                <a:path w="8374" h="2285" extrusionOk="0">
                  <a:moveTo>
                    <a:pt x="6138" y="0"/>
                  </a:moveTo>
                  <a:cubicBezTo>
                    <a:pt x="5404" y="33"/>
                    <a:pt x="4704" y="133"/>
                    <a:pt x="4003" y="300"/>
                  </a:cubicBezTo>
                  <a:cubicBezTo>
                    <a:pt x="3336" y="467"/>
                    <a:pt x="2636" y="667"/>
                    <a:pt x="1969" y="967"/>
                  </a:cubicBezTo>
                  <a:cubicBezTo>
                    <a:pt x="1301" y="1234"/>
                    <a:pt x="634" y="1601"/>
                    <a:pt x="0" y="2068"/>
                  </a:cubicBezTo>
                  <a:cubicBezTo>
                    <a:pt x="581" y="2238"/>
                    <a:pt x="1127" y="2284"/>
                    <a:pt x="1651" y="2284"/>
                  </a:cubicBezTo>
                  <a:cubicBezTo>
                    <a:pt x="1849" y="2284"/>
                    <a:pt x="2043" y="2277"/>
                    <a:pt x="2235" y="2268"/>
                  </a:cubicBezTo>
                  <a:cubicBezTo>
                    <a:pt x="2969" y="2202"/>
                    <a:pt x="3670" y="2135"/>
                    <a:pt x="4370" y="1968"/>
                  </a:cubicBezTo>
                  <a:cubicBezTo>
                    <a:pt x="5037" y="1801"/>
                    <a:pt x="5738" y="1601"/>
                    <a:pt x="6405" y="1301"/>
                  </a:cubicBezTo>
                  <a:cubicBezTo>
                    <a:pt x="7072" y="1001"/>
                    <a:pt x="7739" y="667"/>
                    <a:pt x="8373" y="167"/>
                  </a:cubicBezTo>
                  <a:cubicBezTo>
                    <a:pt x="7573" y="0"/>
                    <a:pt x="6839" y="0"/>
                    <a:pt x="61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35"/>
            <p:cNvSpPr/>
            <p:nvPr/>
          </p:nvSpPr>
          <p:spPr>
            <a:xfrm>
              <a:off x="943350" y="4140400"/>
              <a:ext cx="688000" cy="414475"/>
            </a:xfrm>
            <a:custGeom>
              <a:avLst/>
              <a:gdLst/>
              <a:ahLst/>
              <a:cxnLst/>
              <a:rect l="l" t="t" r="r" b="b"/>
              <a:pathLst>
                <a:path w="27520" h="16579" extrusionOk="0">
                  <a:moveTo>
                    <a:pt x="0" y="0"/>
                  </a:moveTo>
                  <a:lnTo>
                    <a:pt x="0" y="6972"/>
                  </a:lnTo>
                  <a:cubicBezTo>
                    <a:pt x="0" y="12242"/>
                    <a:pt x="4336" y="16579"/>
                    <a:pt x="9640" y="16579"/>
                  </a:cubicBezTo>
                  <a:lnTo>
                    <a:pt x="17913" y="16579"/>
                  </a:lnTo>
                  <a:cubicBezTo>
                    <a:pt x="23183" y="16579"/>
                    <a:pt x="27520" y="12242"/>
                    <a:pt x="27520" y="6972"/>
                  </a:cubicBezTo>
                  <a:lnTo>
                    <a:pt x="2752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35"/>
            <p:cNvSpPr/>
            <p:nvPr/>
          </p:nvSpPr>
          <p:spPr>
            <a:xfrm>
              <a:off x="943350" y="4228800"/>
              <a:ext cx="689675" cy="11700"/>
            </a:xfrm>
            <a:custGeom>
              <a:avLst/>
              <a:gdLst/>
              <a:ahLst/>
              <a:cxnLst/>
              <a:rect l="l" t="t" r="r" b="b"/>
              <a:pathLst>
                <a:path w="27587" h="468" extrusionOk="0">
                  <a:moveTo>
                    <a:pt x="0" y="0"/>
                  </a:moveTo>
                  <a:lnTo>
                    <a:pt x="0" y="467"/>
                  </a:lnTo>
                  <a:lnTo>
                    <a:pt x="27586" y="467"/>
                  </a:lnTo>
                  <a:lnTo>
                    <a:pt x="2758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35"/>
            <p:cNvSpPr/>
            <p:nvPr/>
          </p:nvSpPr>
          <p:spPr>
            <a:xfrm>
              <a:off x="943350" y="4273825"/>
              <a:ext cx="688000" cy="68400"/>
            </a:xfrm>
            <a:custGeom>
              <a:avLst/>
              <a:gdLst/>
              <a:ahLst/>
              <a:cxnLst/>
              <a:rect l="l" t="t" r="r" b="b"/>
              <a:pathLst>
                <a:path w="27520" h="2736" extrusionOk="0">
                  <a:moveTo>
                    <a:pt x="0" y="0"/>
                  </a:moveTo>
                  <a:lnTo>
                    <a:pt x="0" y="901"/>
                  </a:lnTo>
                  <a:cubicBezTo>
                    <a:pt x="434" y="901"/>
                    <a:pt x="667" y="1201"/>
                    <a:pt x="1001" y="1668"/>
                  </a:cubicBezTo>
                  <a:cubicBezTo>
                    <a:pt x="1368" y="2135"/>
                    <a:pt x="1835" y="2736"/>
                    <a:pt x="2769" y="2736"/>
                  </a:cubicBezTo>
                  <a:cubicBezTo>
                    <a:pt x="3669" y="2736"/>
                    <a:pt x="4136" y="2169"/>
                    <a:pt x="4503" y="1668"/>
                  </a:cubicBezTo>
                  <a:cubicBezTo>
                    <a:pt x="4837" y="1168"/>
                    <a:pt x="5104" y="901"/>
                    <a:pt x="5504" y="901"/>
                  </a:cubicBezTo>
                  <a:cubicBezTo>
                    <a:pt x="5938" y="901"/>
                    <a:pt x="6171" y="1201"/>
                    <a:pt x="6505" y="1668"/>
                  </a:cubicBezTo>
                  <a:cubicBezTo>
                    <a:pt x="6872" y="2135"/>
                    <a:pt x="7339" y="2736"/>
                    <a:pt x="8273" y="2736"/>
                  </a:cubicBezTo>
                  <a:cubicBezTo>
                    <a:pt x="9173" y="2736"/>
                    <a:pt x="9640" y="2169"/>
                    <a:pt x="10007" y="1668"/>
                  </a:cubicBezTo>
                  <a:cubicBezTo>
                    <a:pt x="10341" y="1168"/>
                    <a:pt x="10608" y="901"/>
                    <a:pt x="11008" y="901"/>
                  </a:cubicBezTo>
                  <a:cubicBezTo>
                    <a:pt x="11442" y="901"/>
                    <a:pt x="11675" y="1201"/>
                    <a:pt x="12009" y="1668"/>
                  </a:cubicBezTo>
                  <a:cubicBezTo>
                    <a:pt x="12376" y="2135"/>
                    <a:pt x="12843" y="2736"/>
                    <a:pt x="13777" y="2736"/>
                  </a:cubicBezTo>
                  <a:cubicBezTo>
                    <a:pt x="14677" y="2736"/>
                    <a:pt x="15144" y="2169"/>
                    <a:pt x="15511" y="1668"/>
                  </a:cubicBezTo>
                  <a:cubicBezTo>
                    <a:pt x="15845" y="1168"/>
                    <a:pt x="16112" y="901"/>
                    <a:pt x="16512" y="901"/>
                  </a:cubicBezTo>
                  <a:cubicBezTo>
                    <a:pt x="16946" y="901"/>
                    <a:pt x="17179" y="1201"/>
                    <a:pt x="17513" y="1668"/>
                  </a:cubicBezTo>
                  <a:cubicBezTo>
                    <a:pt x="17880" y="2135"/>
                    <a:pt x="18347" y="2736"/>
                    <a:pt x="19281" y="2736"/>
                  </a:cubicBezTo>
                  <a:cubicBezTo>
                    <a:pt x="20181" y="2736"/>
                    <a:pt x="20648" y="2169"/>
                    <a:pt x="21015" y="1668"/>
                  </a:cubicBezTo>
                  <a:cubicBezTo>
                    <a:pt x="21349" y="1168"/>
                    <a:pt x="21616" y="901"/>
                    <a:pt x="22016" y="901"/>
                  </a:cubicBezTo>
                  <a:cubicBezTo>
                    <a:pt x="22449" y="901"/>
                    <a:pt x="22683" y="1201"/>
                    <a:pt x="23017" y="1668"/>
                  </a:cubicBezTo>
                  <a:cubicBezTo>
                    <a:pt x="23417" y="2135"/>
                    <a:pt x="23850" y="2736"/>
                    <a:pt x="24784" y="2736"/>
                  </a:cubicBezTo>
                  <a:cubicBezTo>
                    <a:pt x="25685" y="2736"/>
                    <a:pt x="26152" y="2135"/>
                    <a:pt x="26519" y="1668"/>
                  </a:cubicBezTo>
                  <a:cubicBezTo>
                    <a:pt x="26853" y="1168"/>
                    <a:pt x="27086" y="901"/>
                    <a:pt x="27520" y="901"/>
                  </a:cubicBezTo>
                  <a:lnTo>
                    <a:pt x="27520" y="0"/>
                  </a:lnTo>
                  <a:cubicBezTo>
                    <a:pt x="26619" y="0"/>
                    <a:pt x="26152" y="567"/>
                    <a:pt x="25785" y="1068"/>
                  </a:cubicBezTo>
                  <a:cubicBezTo>
                    <a:pt x="25452" y="1568"/>
                    <a:pt x="25218" y="1835"/>
                    <a:pt x="24784" y="1835"/>
                  </a:cubicBezTo>
                  <a:cubicBezTo>
                    <a:pt x="24351" y="1835"/>
                    <a:pt x="24117" y="1535"/>
                    <a:pt x="23784" y="1068"/>
                  </a:cubicBezTo>
                  <a:cubicBezTo>
                    <a:pt x="23383" y="634"/>
                    <a:pt x="22950" y="0"/>
                    <a:pt x="22016" y="0"/>
                  </a:cubicBezTo>
                  <a:cubicBezTo>
                    <a:pt x="21115" y="0"/>
                    <a:pt x="20648" y="567"/>
                    <a:pt x="20281" y="1068"/>
                  </a:cubicBezTo>
                  <a:cubicBezTo>
                    <a:pt x="19948" y="1568"/>
                    <a:pt x="19681" y="1835"/>
                    <a:pt x="19281" y="1835"/>
                  </a:cubicBezTo>
                  <a:cubicBezTo>
                    <a:pt x="18847" y="1835"/>
                    <a:pt x="18613" y="1535"/>
                    <a:pt x="18280" y="1068"/>
                  </a:cubicBezTo>
                  <a:cubicBezTo>
                    <a:pt x="17880" y="634"/>
                    <a:pt x="17446" y="0"/>
                    <a:pt x="16512" y="0"/>
                  </a:cubicBezTo>
                  <a:cubicBezTo>
                    <a:pt x="15611" y="0"/>
                    <a:pt x="15144" y="567"/>
                    <a:pt x="14777" y="1068"/>
                  </a:cubicBezTo>
                  <a:cubicBezTo>
                    <a:pt x="14444" y="1568"/>
                    <a:pt x="14177" y="1835"/>
                    <a:pt x="13777" y="1835"/>
                  </a:cubicBezTo>
                  <a:cubicBezTo>
                    <a:pt x="13343" y="1835"/>
                    <a:pt x="13109" y="1535"/>
                    <a:pt x="12776" y="1068"/>
                  </a:cubicBezTo>
                  <a:cubicBezTo>
                    <a:pt x="12376" y="634"/>
                    <a:pt x="11942" y="0"/>
                    <a:pt x="11008" y="0"/>
                  </a:cubicBezTo>
                  <a:cubicBezTo>
                    <a:pt x="10107" y="0"/>
                    <a:pt x="9640" y="567"/>
                    <a:pt x="9273" y="1068"/>
                  </a:cubicBezTo>
                  <a:cubicBezTo>
                    <a:pt x="8940" y="1568"/>
                    <a:pt x="8673" y="1835"/>
                    <a:pt x="8273" y="1835"/>
                  </a:cubicBezTo>
                  <a:cubicBezTo>
                    <a:pt x="7839" y="1835"/>
                    <a:pt x="7605" y="1535"/>
                    <a:pt x="7272" y="1068"/>
                  </a:cubicBezTo>
                  <a:cubicBezTo>
                    <a:pt x="6872" y="634"/>
                    <a:pt x="6438" y="0"/>
                    <a:pt x="5504" y="0"/>
                  </a:cubicBezTo>
                  <a:cubicBezTo>
                    <a:pt x="4603" y="0"/>
                    <a:pt x="4136" y="567"/>
                    <a:pt x="3769" y="1068"/>
                  </a:cubicBezTo>
                  <a:cubicBezTo>
                    <a:pt x="3436" y="1568"/>
                    <a:pt x="3169" y="1835"/>
                    <a:pt x="2769" y="1835"/>
                  </a:cubicBezTo>
                  <a:cubicBezTo>
                    <a:pt x="2335" y="1835"/>
                    <a:pt x="2102" y="1535"/>
                    <a:pt x="1768" y="1068"/>
                  </a:cubicBezTo>
                  <a:cubicBezTo>
                    <a:pt x="1368" y="634"/>
                    <a:pt x="934" y="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35"/>
            <p:cNvSpPr/>
            <p:nvPr/>
          </p:nvSpPr>
          <p:spPr>
            <a:xfrm>
              <a:off x="1262725" y="4140400"/>
              <a:ext cx="368625" cy="414475"/>
            </a:xfrm>
            <a:custGeom>
              <a:avLst/>
              <a:gdLst/>
              <a:ahLst/>
              <a:cxnLst/>
              <a:rect l="l" t="t" r="r" b="b"/>
              <a:pathLst>
                <a:path w="14745" h="16579" extrusionOk="0">
                  <a:moveTo>
                    <a:pt x="9641" y="0"/>
                  </a:moveTo>
                  <a:lnTo>
                    <a:pt x="9641" y="6972"/>
                  </a:lnTo>
                  <a:cubicBezTo>
                    <a:pt x="9641" y="12242"/>
                    <a:pt x="5271" y="16579"/>
                    <a:pt x="1" y="16579"/>
                  </a:cubicBezTo>
                  <a:lnTo>
                    <a:pt x="5138" y="16579"/>
                  </a:lnTo>
                  <a:cubicBezTo>
                    <a:pt x="10408" y="16579"/>
                    <a:pt x="14745" y="12242"/>
                    <a:pt x="14745" y="6972"/>
                  </a:cubicBezTo>
                  <a:lnTo>
                    <a:pt x="14745" y="0"/>
                  </a:lnTo>
                  <a:close/>
                </a:path>
              </a:pathLst>
            </a:custGeom>
            <a:solidFill>
              <a:schemeClr val="accent4">
                <a:alpha val="669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35"/>
            <p:cNvSpPr/>
            <p:nvPr/>
          </p:nvSpPr>
          <p:spPr>
            <a:xfrm>
              <a:off x="921650" y="4108700"/>
              <a:ext cx="733050" cy="65075"/>
            </a:xfrm>
            <a:custGeom>
              <a:avLst/>
              <a:gdLst/>
              <a:ahLst/>
              <a:cxnLst/>
              <a:rect l="l" t="t" r="r" b="b"/>
              <a:pathLst>
                <a:path w="29322" h="2603" extrusionOk="0">
                  <a:moveTo>
                    <a:pt x="1" y="1"/>
                  </a:moveTo>
                  <a:lnTo>
                    <a:pt x="1" y="2603"/>
                  </a:lnTo>
                  <a:lnTo>
                    <a:pt x="29322" y="2603"/>
                  </a:lnTo>
                  <a:lnTo>
                    <a:pt x="2932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21" name="Google Shape;2921;p35"/>
          <p:cNvSpPr/>
          <p:nvPr/>
        </p:nvSpPr>
        <p:spPr>
          <a:xfrm>
            <a:off x="7368825" y="1673275"/>
            <a:ext cx="190000" cy="268400"/>
          </a:xfrm>
          <a:custGeom>
            <a:avLst/>
            <a:gdLst/>
            <a:ahLst/>
            <a:cxnLst/>
            <a:rect l="l" t="t" r="r" b="b"/>
            <a:pathLst>
              <a:path w="7600" h="10736" extrusionOk="0">
                <a:moveTo>
                  <a:pt x="3891" y="0"/>
                </a:moveTo>
                <a:cubicBezTo>
                  <a:pt x="3860" y="122"/>
                  <a:pt x="3435" y="2219"/>
                  <a:pt x="2097" y="3891"/>
                </a:cubicBezTo>
                <a:cubicBezTo>
                  <a:pt x="699" y="5623"/>
                  <a:pt x="0" y="7964"/>
                  <a:pt x="1186" y="9879"/>
                </a:cubicBezTo>
                <a:cubicBezTo>
                  <a:pt x="1577" y="10521"/>
                  <a:pt x="2004" y="10736"/>
                  <a:pt x="2401" y="10736"/>
                </a:cubicBezTo>
                <a:cubicBezTo>
                  <a:pt x="3208" y="10736"/>
                  <a:pt x="3891" y="9848"/>
                  <a:pt x="3891" y="9848"/>
                </a:cubicBezTo>
                <a:cubicBezTo>
                  <a:pt x="3891" y="9848"/>
                  <a:pt x="4210" y="10609"/>
                  <a:pt x="4826" y="10609"/>
                </a:cubicBezTo>
                <a:cubicBezTo>
                  <a:pt x="4895" y="10609"/>
                  <a:pt x="4969" y="10599"/>
                  <a:pt x="5046" y="10578"/>
                </a:cubicBezTo>
                <a:cubicBezTo>
                  <a:pt x="5806" y="10395"/>
                  <a:pt x="7599" y="7538"/>
                  <a:pt x="6353" y="4742"/>
                </a:cubicBezTo>
                <a:cubicBezTo>
                  <a:pt x="5107" y="1915"/>
                  <a:pt x="4012" y="1307"/>
                  <a:pt x="38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35"/>
          <p:cNvSpPr/>
          <p:nvPr/>
        </p:nvSpPr>
        <p:spPr>
          <a:xfrm>
            <a:off x="7384025" y="1974175"/>
            <a:ext cx="171000" cy="217475"/>
          </a:xfrm>
          <a:custGeom>
            <a:avLst/>
            <a:gdLst/>
            <a:ahLst/>
            <a:cxnLst/>
            <a:rect l="l" t="t" r="r" b="b"/>
            <a:pathLst>
              <a:path w="6840" h="8699" extrusionOk="0">
                <a:moveTo>
                  <a:pt x="1094" y="1"/>
                </a:moveTo>
                <a:cubicBezTo>
                  <a:pt x="1094" y="1"/>
                  <a:pt x="0" y="5806"/>
                  <a:pt x="2614" y="7995"/>
                </a:cubicBezTo>
                <a:cubicBezTo>
                  <a:pt x="3221" y="8503"/>
                  <a:pt x="3774" y="8698"/>
                  <a:pt x="4266" y="8698"/>
                </a:cubicBezTo>
                <a:cubicBezTo>
                  <a:pt x="5890" y="8698"/>
                  <a:pt x="6839" y="6566"/>
                  <a:pt x="6839" y="6566"/>
                </a:cubicBezTo>
                <a:cubicBezTo>
                  <a:pt x="2553" y="3436"/>
                  <a:pt x="1094" y="1"/>
                  <a:pt x="1094" y="1"/>
                </a:cubicBezTo>
                <a:close/>
              </a:path>
            </a:pathLst>
          </a:custGeom>
          <a:solidFill>
            <a:srgbClr val="859B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23" name="Google Shape;2923;p35"/>
          <p:cNvGrpSpPr/>
          <p:nvPr/>
        </p:nvGrpSpPr>
        <p:grpSpPr>
          <a:xfrm>
            <a:off x="7384025" y="0"/>
            <a:ext cx="1563875" cy="2241000"/>
            <a:chOff x="3487425" y="480550"/>
            <a:chExt cx="1563875" cy="2241000"/>
          </a:xfrm>
        </p:grpSpPr>
        <p:sp>
          <p:nvSpPr>
            <p:cNvPr id="2924" name="Google Shape;2924;p35"/>
            <p:cNvSpPr/>
            <p:nvPr/>
          </p:nvSpPr>
          <p:spPr>
            <a:xfrm>
              <a:off x="4007175" y="1349850"/>
              <a:ext cx="608700" cy="399725"/>
            </a:xfrm>
            <a:custGeom>
              <a:avLst/>
              <a:gdLst/>
              <a:ahLst/>
              <a:cxnLst/>
              <a:rect l="l" t="t" r="r" b="b"/>
              <a:pathLst>
                <a:path w="24348" h="15989" extrusionOk="0">
                  <a:moveTo>
                    <a:pt x="1" y="1"/>
                  </a:moveTo>
                  <a:cubicBezTo>
                    <a:pt x="1" y="305"/>
                    <a:pt x="1" y="578"/>
                    <a:pt x="31" y="852"/>
                  </a:cubicBezTo>
                  <a:cubicBezTo>
                    <a:pt x="31" y="943"/>
                    <a:pt x="31" y="1004"/>
                    <a:pt x="31" y="1065"/>
                  </a:cubicBezTo>
                  <a:cubicBezTo>
                    <a:pt x="31" y="1095"/>
                    <a:pt x="31" y="1156"/>
                    <a:pt x="31" y="1186"/>
                  </a:cubicBezTo>
                  <a:cubicBezTo>
                    <a:pt x="31" y="1399"/>
                    <a:pt x="61" y="1612"/>
                    <a:pt x="61" y="1824"/>
                  </a:cubicBezTo>
                  <a:cubicBezTo>
                    <a:pt x="61" y="1855"/>
                    <a:pt x="92" y="1916"/>
                    <a:pt x="92" y="1946"/>
                  </a:cubicBezTo>
                  <a:cubicBezTo>
                    <a:pt x="92" y="2007"/>
                    <a:pt x="92" y="2068"/>
                    <a:pt x="92" y="2128"/>
                  </a:cubicBezTo>
                  <a:cubicBezTo>
                    <a:pt x="122" y="2341"/>
                    <a:pt x="153" y="2554"/>
                    <a:pt x="153" y="2767"/>
                  </a:cubicBezTo>
                  <a:cubicBezTo>
                    <a:pt x="183" y="2858"/>
                    <a:pt x="183" y="2979"/>
                    <a:pt x="213" y="3101"/>
                  </a:cubicBezTo>
                  <a:cubicBezTo>
                    <a:pt x="244" y="3283"/>
                    <a:pt x="274" y="3496"/>
                    <a:pt x="305" y="3709"/>
                  </a:cubicBezTo>
                  <a:cubicBezTo>
                    <a:pt x="335" y="3831"/>
                    <a:pt x="335" y="3922"/>
                    <a:pt x="365" y="4043"/>
                  </a:cubicBezTo>
                  <a:cubicBezTo>
                    <a:pt x="396" y="4226"/>
                    <a:pt x="426" y="4408"/>
                    <a:pt x="487" y="4590"/>
                  </a:cubicBezTo>
                  <a:cubicBezTo>
                    <a:pt x="487" y="4621"/>
                    <a:pt x="487" y="4651"/>
                    <a:pt x="487" y="4682"/>
                  </a:cubicBezTo>
                  <a:cubicBezTo>
                    <a:pt x="517" y="4773"/>
                    <a:pt x="548" y="4894"/>
                    <a:pt x="548" y="4986"/>
                  </a:cubicBezTo>
                  <a:cubicBezTo>
                    <a:pt x="609" y="5198"/>
                    <a:pt x="669" y="5411"/>
                    <a:pt x="700" y="5624"/>
                  </a:cubicBezTo>
                  <a:cubicBezTo>
                    <a:pt x="730" y="5715"/>
                    <a:pt x="761" y="5837"/>
                    <a:pt x="791" y="5958"/>
                  </a:cubicBezTo>
                  <a:cubicBezTo>
                    <a:pt x="852" y="6080"/>
                    <a:pt x="882" y="6201"/>
                    <a:pt x="913" y="6323"/>
                  </a:cubicBezTo>
                  <a:cubicBezTo>
                    <a:pt x="943" y="6414"/>
                    <a:pt x="973" y="6505"/>
                    <a:pt x="1004" y="6566"/>
                  </a:cubicBezTo>
                  <a:cubicBezTo>
                    <a:pt x="1034" y="6688"/>
                    <a:pt x="1065" y="6779"/>
                    <a:pt x="1095" y="6900"/>
                  </a:cubicBezTo>
                  <a:cubicBezTo>
                    <a:pt x="1125" y="7022"/>
                    <a:pt x="1186" y="7113"/>
                    <a:pt x="1217" y="7235"/>
                  </a:cubicBezTo>
                  <a:cubicBezTo>
                    <a:pt x="1247" y="7326"/>
                    <a:pt x="1277" y="7417"/>
                    <a:pt x="1308" y="7539"/>
                  </a:cubicBezTo>
                  <a:cubicBezTo>
                    <a:pt x="1368" y="7630"/>
                    <a:pt x="1399" y="7752"/>
                    <a:pt x="1429" y="7843"/>
                  </a:cubicBezTo>
                  <a:cubicBezTo>
                    <a:pt x="1520" y="8056"/>
                    <a:pt x="1612" y="8268"/>
                    <a:pt x="1703" y="8481"/>
                  </a:cubicBezTo>
                  <a:cubicBezTo>
                    <a:pt x="1733" y="8572"/>
                    <a:pt x="1794" y="8694"/>
                    <a:pt x="1855" y="8785"/>
                  </a:cubicBezTo>
                  <a:cubicBezTo>
                    <a:pt x="1885" y="8846"/>
                    <a:pt x="1885" y="8907"/>
                    <a:pt x="1916" y="8967"/>
                  </a:cubicBezTo>
                  <a:cubicBezTo>
                    <a:pt x="2007" y="9119"/>
                    <a:pt x="2068" y="9271"/>
                    <a:pt x="2128" y="9423"/>
                  </a:cubicBezTo>
                  <a:cubicBezTo>
                    <a:pt x="2189" y="9545"/>
                    <a:pt x="2250" y="9636"/>
                    <a:pt x="2311" y="9758"/>
                  </a:cubicBezTo>
                  <a:lnTo>
                    <a:pt x="2311" y="9788"/>
                  </a:lnTo>
                  <a:cubicBezTo>
                    <a:pt x="2341" y="9818"/>
                    <a:pt x="2341" y="9818"/>
                    <a:pt x="2372" y="9849"/>
                  </a:cubicBezTo>
                  <a:cubicBezTo>
                    <a:pt x="2463" y="10031"/>
                    <a:pt x="2554" y="10214"/>
                    <a:pt x="2645" y="10396"/>
                  </a:cubicBezTo>
                  <a:cubicBezTo>
                    <a:pt x="2706" y="10487"/>
                    <a:pt x="2767" y="10609"/>
                    <a:pt x="2827" y="10700"/>
                  </a:cubicBezTo>
                  <a:cubicBezTo>
                    <a:pt x="2949" y="10913"/>
                    <a:pt x="3071" y="11125"/>
                    <a:pt x="3223" y="11338"/>
                  </a:cubicBezTo>
                  <a:cubicBezTo>
                    <a:pt x="3283" y="11429"/>
                    <a:pt x="3344" y="11521"/>
                    <a:pt x="3375" y="11612"/>
                  </a:cubicBezTo>
                  <a:cubicBezTo>
                    <a:pt x="3405" y="11612"/>
                    <a:pt x="3405" y="11642"/>
                    <a:pt x="3405" y="11642"/>
                  </a:cubicBezTo>
                  <a:cubicBezTo>
                    <a:pt x="3557" y="11885"/>
                    <a:pt x="3709" y="12098"/>
                    <a:pt x="3861" y="12280"/>
                  </a:cubicBezTo>
                  <a:cubicBezTo>
                    <a:pt x="3891" y="12341"/>
                    <a:pt x="3952" y="12432"/>
                    <a:pt x="4013" y="12493"/>
                  </a:cubicBezTo>
                  <a:cubicBezTo>
                    <a:pt x="4043" y="12524"/>
                    <a:pt x="4074" y="12584"/>
                    <a:pt x="4104" y="12615"/>
                  </a:cubicBezTo>
                  <a:cubicBezTo>
                    <a:pt x="4256" y="12828"/>
                    <a:pt x="4408" y="13040"/>
                    <a:pt x="4590" y="13253"/>
                  </a:cubicBezTo>
                  <a:cubicBezTo>
                    <a:pt x="4682" y="13344"/>
                    <a:pt x="4773" y="13466"/>
                    <a:pt x="4834" y="13557"/>
                  </a:cubicBezTo>
                  <a:cubicBezTo>
                    <a:pt x="5016" y="13770"/>
                    <a:pt x="5198" y="13952"/>
                    <a:pt x="5350" y="14135"/>
                  </a:cubicBezTo>
                  <a:cubicBezTo>
                    <a:pt x="5381" y="14165"/>
                    <a:pt x="5381" y="14165"/>
                    <a:pt x="5411" y="14195"/>
                  </a:cubicBezTo>
                  <a:cubicBezTo>
                    <a:pt x="5411" y="14195"/>
                    <a:pt x="5442" y="14226"/>
                    <a:pt x="5442" y="14226"/>
                  </a:cubicBezTo>
                  <a:cubicBezTo>
                    <a:pt x="5533" y="14347"/>
                    <a:pt x="5624" y="14439"/>
                    <a:pt x="5715" y="14499"/>
                  </a:cubicBezTo>
                  <a:cubicBezTo>
                    <a:pt x="5928" y="14743"/>
                    <a:pt x="6171" y="14955"/>
                    <a:pt x="6353" y="15138"/>
                  </a:cubicBezTo>
                  <a:cubicBezTo>
                    <a:pt x="6505" y="15259"/>
                    <a:pt x="6597" y="15381"/>
                    <a:pt x="6718" y="15472"/>
                  </a:cubicBezTo>
                  <a:cubicBezTo>
                    <a:pt x="7113" y="15806"/>
                    <a:pt x="7356" y="15989"/>
                    <a:pt x="7356" y="15989"/>
                  </a:cubicBezTo>
                  <a:lnTo>
                    <a:pt x="16992" y="15989"/>
                  </a:lnTo>
                  <a:cubicBezTo>
                    <a:pt x="16992" y="15989"/>
                    <a:pt x="17235" y="15806"/>
                    <a:pt x="17630" y="15472"/>
                  </a:cubicBezTo>
                  <a:cubicBezTo>
                    <a:pt x="17721" y="15381"/>
                    <a:pt x="17843" y="15259"/>
                    <a:pt x="17995" y="15138"/>
                  </a:cubicBezTo>
                  <a:cubicBezTo>
                    <a:pt x="18177" y="14955"/>
                    <a:pt x="18390" y="14743"/>
                    <a:pt x="18633" y="14499"/>
                  </a:cubicBezTo>
                  <a:cubicBezTo>
                    <a:pt x="18724" y="14439"/>
                    <a:pt x="18785" y="14347"/>
                    <a:pt x="18907" y="14226"/>
                  </a:cubicBezTo>
                  <a:cubicBezTo>
                    <a:pt x="18907" y="14226"/>
                    <a:pt x="18937" y="14195"/>
                    <a:pt x="18937" y="14195"/>
                  </a:cubicBezTo>
                  <a:cubicBezTo>
                    <a:pt x="19120" y="13983"/>
                    <a:pt x="19302" y="13800"/>
                    <a:pt x="19515" y="13557"/>
                  </a:cubicBezTo>
                  <a:cubicBezTo>
                    <a:pt x="19576" y="13466"/>
                    <a:pt x="19667" y="13344"/>
                    <a:pt x="19758" y="13253"/>
                  </a:cubicBezTo>
                  <a:cubicBezTo>
                    <a:pt x="19940" y="13040"/>
                    <a:pt x="20092" y="12828"/>
                    <a:pt x="20244" y="12615"/>
                  </a:cubicBezTo>
                  <a:cubicBezTo>
                    <a:pt x="20275" y="12584"/>
                    <a:pt x="20305" y="12524"/>
                    <a:pt x="20335" y="12493"/>
                  </a:cubicBezTo>
                  <a:cubicBezTo>
                    <a:pt x="20396" y="12432"/>
                    <a:pt x="20427" y="12341"/>
                    <a:pt x="20487" y="12280"/>
                  </a:cubicBezTo>
                  <a:cubicBezTo>
                    <a:pt x="20639" y="12098"/>
                    <a:pt x="20791" y="11885"/>
                    <a:pt x="20943" y="11642"/>
                  </a:cubicBezTo>
                  <a:cubicBezTo>
                    <a:pt x="20943" y="11642"/>
                    <a:pt x="20943" y="11612"/>
                    <a:pt x="20974" y="11612"/>
                  </a:cubicBezTo>
                  <a:cubicBezTo>
                    <a:pt x="21004" y="11521"/>
                    <a:pt x="21065" y="11429"/>
                    <a:pt x="21126" y="11338"/>
                  </a:cubicBezTo>
                  <a:cubicBezTo>
                    <a:pt x="21278" y="11125"/>
                    <a:pt x="21399" y="10913"/>
                    <a:pt x="21521" y="10700"/>
                  </a:cubicBezTo>
                  <a:cubicBezTo>
                    <a:pt x="21582" y="10609"/>
                    <a:pt x="21642" y="10487"/>
                    <a:pt x="21703" y="10396"/>
                  </a:cubicBezTo>
                  <a:cubicBezTo>
                    <a:pt x="21794" y="10214"/>
                    <a:pt x="21886" y="10031"/>
                    <a:pt x="21977" y="9849"/>
                  </a:cubicBezTo>
                  <a:cubicBezTo>
                    <a:pt x="22007" y="9818"/>
                    <a:pt x="22038" y="9788"/>
                    <a:pt x="22038" y="9758"/>
                  </a:cubicBezTo>
                  <a:cubicBezTo>
                    <a:pt x="22098" y="9636"/>
                    <a:pt x="22159" y="9545"/>
                    <a:pt x="22220" y="9423"/>
                  </a:cubicBezTo>
                  <a:cubicBezTo>
                    <a:pt x="22281" y="9271"/>
                    <a:pt x="22342" y="9119"/>
                    <a:pt x="22433" y="8967"/>
                  </a:cubicBezTo>
                  <a:cubicBezTo>
                    <a:pt x="22433" y="8907"/>
                    <a:pt x="22463" y="8846"/>
                    <a:pt x="22494" y="8785"/>
                  </a:cubicBezTo>
                  <a:cubicBezTo>
                    <a:pt x="22554" y="8694"/>
                    <a:pt x="22585" y="8572"/>
                    <a:pt x="22645" y="8481"/>
                  </a:cubicBezTo>
                  <a:cubicBezTo>
                    <a:pt x="22737" y="8268"/>
                    <a:pt x="22828" y="8056"/>
                    <a:pt x="22889" y="7843"/>
                  </a:cubicBezTo>
                  <a:cubicBezTo>
                    <a:pt x="22949" y="7752"/>
                    <a:pt x="22980" y="7630"/>
                    <a:pt x="23010" y="7539"/>
                  </a:cubicBezTo>
                  <a:cubicBezTo>
                    <a:pt x="23071" y="7417"/>
                    <a:pt x="23101" y="7326"/>
                    <a:pt x="23132" y="7235"/>
                  </a:cubicBezTo>
                  <a:cubicBezTo>
                    <a:pt x="23162" y="7113"/>
                    <a:pt x="23223" y="7022"/>
                    <a:pt x="23253" y="6900"/>
                  </a:cubicBezTo>
                  <a:cubicBezTo>
                    <a:pt x="23284" y="6779"/>
                    <a:pt x="23314" y="6688"/>
                    <a:pt x="23345" y="6566"/>
                  </a:cubicBezTo>
                  <a:cubicBezTo>
                    <a:pt x="23375" y="6505"/>
                    <a:pt x="23405" y="6414"/>
                    <a:pt x="23436" y="6323"/>
                  </a:cubicBezTo>
                  <a:cubicBezTo>
                    <a:pt x="23466" y="6201"/>
                    <a:pt x="23497" y="6080"/>
                    <a:pt x="23557" y="5958"/>
                  </a:cubicBezTo>
                  <a:cubicBezTo>
                    <a:pt x="23588" y="5837"/>
                    <a:pt x="23588" y="5715"/>
                    <a:pt x="23618" y="5624"/>
                  </a:cubicBezTo>
                  <a:cubicBezTo>
                    <a:pt x="23679" y="5411"/>
                    <a:pt x="23740" y="5198"/>
                    <a:pt x="23801" y="4986"/>
                  </a:cubicBezTo>
                  <a:cubicBezTo>
                    <a:pt x="23801" y="4894"/>
                    <a:pt x="23831" y="4773"/>
                    <a:pt x="23861" y="4682"/>
                  </a:cubicBezTo>
                  <a:cubicBezTo>
                    <a:pt x="23861" y="4651"/>
                    <a:pt x="23861" y="4621"/>
                    <a:pt x="23861" y="4590"/>
                  </a:cubicBezTo>
                  <a:cubicBezTo>
                    <a:pt x="23922" y="4408"/>
                    <a:pt x="23953" y="4226"/>
                    <a:pt x="23983" y="4043"/>
                  </a:cubicBezTo>
                  <a:cubicBezTo>
                    <a:pt x="24013" y="3922"/>
                    <a:pt x="24013" y="3831"/>
                    <a:pt x="24044" y="3709"/>
                  </a:cubicBezTo>
                  <a:cubicBezTo>
                    <a:pt x="24074" y="3496"/>
                    <a:pt x="24104" y="3283"/>
                    <a:pt x="24135" y="3101"/>
                  </a:cubicBezTo>
                  <a:cubicBezTo>
                    <a:pt x="24165" y="2979"/>
                    <a:pt x="24165" y="2858"/>
                    <a:pt x="24165" y="2767"/>
                  </a:cubicBezTo>
                  <a:cubicBezTo>
                    <a:pt x="24196" y="2554"/>
                    <a:pt x="24226" y="2341"/>
                    <a:pt x="24256" y="2128"/>
                  </a:cubicBezTo>
                  <a:cubicBezTo>
                    <a:pt x="24256" y="2068"/>
                    <a:pt x="24256" y="2007"/>
                    <a:pt x="24256" y="1946"/>
                  </a:cubicBezTo>
                  <a:cubicBezTo>
                    <a:pt x="24256" y="1916"/>
                    <a:pt x="24256" y="1855"/>
                    <a:pt x="24287" y="1824"/>
                  </a:cubicBezTo>
                  <a:cubicBezTo>
                    <a:pt x="24287" y="1612"/>
                    <a:pt x="24317" y="1399"/>
                    <a:pt x="24317" y="1186"/>
                  </a:cubicBezTo>
                  <a:cubicBezTo>
                    <a:pt x="24317" y="1156"/>
                    <a:pt x="24317" y="1095"/>
                    <a:pt x="24317" y="1065"/>
                  </a:cubicBezTo>
                  <a:cubicBezTo>
                    <a:pt x="24317" y="1004"/>
                    <a:pt x="24317" y="943"/>
                    <a:pt x="24317" y="852"/>
                  </a:cubicBezTo>
                  <a:cubicBezTo>
                    <a:pt x="24348" y="578"/>
                    <a:pt x="24348" y="305"/>
                    <a:pt x="2434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35"/>
            <p:cNvSpPr/>
            <p:nvPr/>
          </p:nvSpPr>
          <p:spPr>
            <a:xfrm>
              <a:off x="4064925" y="1395450"/>
              <a:ext cx="549425" cy="354125"/>
            </a:xfrm>
            <a:custGeom>
              <a:avLst/>
              <a:gdLst/>
              <a:ahLst/>
              <a:cxnLst/>
              <a:rect l="l" t="t" r="r" b="b"/>
              <a:pathLst>
                <a:path w="21977" h="14165" extrusionOk="0">
                  <a:moveTo>
                    <a:pt x="21977" y="0"/>
                  </a:moveTo>
                  <a:cubicBezTo>
                    <a:pt x="21965" y="13"/>
                    <a:pt x="21957" y="30"/>
                    <a:pt x="21953" y="48"/>
                  </a:cubicBezTo>
                  <a:lnTo>
                    <a:pt x="21953" y="48"/>
                  </a:lnTo>
                  <a:cubicBezTo>
                    <a:pt x="21969" y="17"/>
                    <a:pt x="21977" y="0"/>
                    <a:pt x="21977" y="0"/>
                  </a:cubicBezTo>
                  <a:close/>
                  <a:moveTo>
                    <a:pt x="21953" y="48"/>
                  </a:moveTo>
                  <a:cubicBezTo>
                    <a:pt x="21610" y="707"/>
                    <a:pt x="17470" y="8008"/>
                    <a:pt x="2094" y="8008"/>
                  </a:cubicBezTo>
                  <a:cubicBezTo>
                    <a:pt x="1418" y="8008"/>
                    <a:pt x="720" y="7993"/>
                    <a:pt x="1" y="7964"/>
                  </a:cubicBezTo>
                  <a:lnTo>
                    <a:pt x="1" y="7964"/>
                  </a:lnTo>
                  <a:cubicBezTo>
                    <a:pt x="31" y="7994"/>
                    <a:pt x="31" y="7994"/>
                    <a:pt x="62" y="8025"/>
                  </a:cubicBezTo>
                  <a:cubicBezTo>
                    <a:pt x="153" y="8207"/>
                    <a:pt x="244" y="8390"/>
                    <a:pt x="335" y="8572"/>
                  </a:cubicBezTo>
                  <a:cubicBezTo>
                    <a:pt x="396" y="8663"/>
                    <a:pt x="457" y="8785"/>
                    <a:pt x="517" y="8876"/>
                  </a:cubicBezTo>
                  <a:cubicBezTo>
                    <a:pt x="639" y="9089"/>
                    <a:pt x="761" y="9301"/>
                    <a:pt x="913" y="9514"/>
                  </a:cubicBezTo>
                  <a:cubicBezTo>
                    <a:pt x="973" y="9605"/>
                    <a:pt x="1034" y="9697"/>
                    <a:pt x="1065" y="9788"/>
                  </a:cubicBezTo>
                  <a:cubicBezTo>
                    <a:pt x="1095" y="9788"/>
                    <a:pt x="1095" y="9818"/>
                    <a:pt x="1095" y="9818"/>
                  </a:cubicBezTo>
                  <a:cubicBezTo>
                    <a:pt x="1247" y="10061"/>
                    <a:pt x="1399" y="10274"/>
                    <a:pt x="1551" y="10456"/>
                  </a:cubicBezTo>
                  <a:cubicBezTo>
                    <a:pt x="1581" y="10517"/>
                    <a:pt x="1642" y="10608"/>
                    <a:pt x="1703" y="10669"/>
                  </a:cubicBezTo>
                  <a:cubicBezTo>
                    <a:pt x="1733" y="10700"/>
                    <a:pt x="1764" y="10760"/>
                    <a:pt x="1794" y="10791"/>
                  </a:cubicBezTo>
                  <a:cubicBezTo>
                    <a:pt x="1946" y="11004"/>
                    <a:pt x="2098" y="11216"/>
                    <a:pt x="2280" y="11429"/>
                  </a:cubicBezTo>
                  <a:cubicBezTo>
                    <a:pt x="2372" y="11520"/>
                    <a:pt x="2463" y="11642"/>
                    <a:pt x="2524" y="11733"/>
                  </a:cubicBezTo>
                  <a:cubicBezTo>
                    <a:pt x="2706" y="11946"/>
                    <a:pt x="2888" y="12128"/>
                    <a:pt x="3040" y="12311"/>
                  </a:cubicBezTo>
                  <a:cubicBezTo>
                    <a:pt x="3071" y="12341"/>
                    <a:pt x="3071" y="12341"/>
                    <a:pt x="3101" y="12371"/>
                  </a:cubicBezTo>
                  <a:cubicBezTo>
                    <a:pt x="3101" y="12371"/>
                    <a:pt x="3132" y="12402"/>
                    <a:pt x="3132" y="12402"/>
                  </a:cubicBezTo>
                  <a:cubicBezTo>
                    <a:pt x="3223" y="12523"/>
                    <a:pt x="3314" y="12615"/>
                    <a:pt x="3405" y="12675"/>
                  </a:cubicBezTo>
                  <a:cubicBezTo>
                    <a:pt x="3618" y="12919"/>
                    <a:pt x="3861" y="13131"/>
                    <a:pt x="4043" y="13314"/>
                  </a:cubicBezTo>
                  <a:cubicBezTo>
                    <a:pt x="4195" y="13435"/>
                    <a:pt x="4287" y="13557"/>
                    <a:pt x="4408" y="13648"/>
                  </a:cubicBezTo>
                  <a:cubicBezTo>
                    <a:pt x="4803" y="13982"/>
                    <a:pt x="5046" y="14165"/>
                    <a:pt x="5046" y="14165"/>
                  </a:cubicBezTo>
                  <a:lnTo>
                    <a:pt x="14682" y="14165"/>
                  </a:lnTo>
                  <a:cubicBezTo>
                    <a:pt x="14682" y="14165"/>
                    <a:pt x="14925" y="13982"/>
                    <a:pt x="15320" y="13648"/>
                  </a:cubicBezTo>
                  <a:cubicBezTo>
                    <a:pt x="15411" y="13557"/>
                    <a:pt x="15533" y="13435"/>
                    <a:pt x="15685" y="13314"/>
                  </a:cubicBezTo>
                  <a:cubicBezTo>
                    <a:pt x="15867" y="13131"/>
                    <a:pt x="16080" y="12919"/>
                    <a:pt x="16323" y="12675"/>
                  </a:cubicBezTo>
                  <a:cubicBezTo>
                    <a:pt x="16414" y="12615"/>
                    <a:pt x="16475" y="12523"/>
                    <a:pt x="16597" y="12402"/>
                  </a:cubicBezTo>
                  <a:cubicBezTo>
                    <a:pt x="16597" y="12402"/>
                    <a:pt x="16627" y="12371"/>
                    <a:pt x="16627" y="12371"/>
                  </a:cubicBezTo>
                  <a:cubicBezTo>
                    <a:pt x="16810" y="12159"/>
                    <a:pt x="16992" y="11976"/>
                    <a:pt x="17205" y="11733"/>
                  </a:cubicBezTo>
                  <a:cubicBezTo>
                    <a:pt x="17266" y="11642"/>
                    <a:pt x="17357" y="11520"/>
                    <a:pt x="17448" y="11429"/>
                  </a:cubicBezTo>
                  <a:cubicBezTo>
                    <a:pt x="17630" y="11216"/>
                    <a:pt x="17782" y="11004"/>
                    <a:pt x="17934" y="10791"/>
                  </a:cubicBezTo>
                  <a:cubicBezTo>
                    <a:pt x="17965" y="10760"/>
                    <a:pt x="17995" y="10700"/>
                    <a:pt x="18025" y="10669"/>
                  </a:cubicBezTo>
                  <a:cubicBezTo>
                    <a:pt x="18086" y="10608"/>
                    <a:pt x="18117" y="10517"/>
                    <a:pt x="18177" y="10456"/>
                  </a:cubicBezTo>
                  <a:cubicBezTo>
                    <a:pt x="18329" y="10274"/>
                    <a:pt x="18481" y="10061"/>
                    <a:pt x="18633" y="9818"/>
                  </a:cubicBezTo>
                  <a:cubicBezTo>
                    <a:pt x="18633" y="9818"/>
                    <a:pt x="18633" y="9788"/>
                    <a:pt x="18664" y="9788"/>
                  </a:cubicBezTo>
                  <a:cubicBezTo>
                    <a:pt x="18694" y="9697"/>
                    <a:pt x="18755" y="9605"/>
                    <a:pt x="18816" y="9514"/>
                  </a:cubicBezTo>
                  <a:cubicBezTo>
                    <a:pt x="18968" y="9301"/>
                    <a:pt x="19089" y="9089"/>
                    <a:pt x="19211" y="8876"/>
                  </a:cubicBezTo>
                  <a:cubicBezTo>
                    <a:pt x="19272" y="8785"/>
                    <a:pt x="19332" y="8663"/>
                    <a:pt x="19393" y="8572"/>
                  </a:cubicBezTo>
                  <a:cubicBezTo>
                    <a:pt x="19484" y="8390"/>
                    <a:pt x="19576" y="8207"/>
                    <a:pt x="19667" y="8025"/>
                  </a:cubicBezTo>
                  <a:cubicBezTo>
                    <a:pt x="19697" y="7994"/>
                    <a:pt x="19728" y="7964"/>
                    <a:pt x="19728" y="7934"/>
                  </a:cubicBezTo>
                  <a:cubicBezTo>
                    <a:pt x="19788" y="7812"/>
                    <a:pt x="19849" y="7721"/>
                    <a:pt x="19910" y="7599"/>
                  </a:cubicBezTo>
                  <a:cubicBezTo>
                    <a:pt x="19971" y="7447"/>
                    <a:pt x="20032" y="7295"/>
                    <a:pt x="20123" y="7143"/>
                  </a:cubicBezTo>
                  <a:cubicBezTo>
                    <a:pt x="20123" y="7083"/>
                    <a:pt x="20153" y="7022"/>
                    <a:pt x="20184" y="6961"/>
                  </a:cubicBezTo>
                  <a:cubicBezTo>
                    <a:pt x="20244" y="6870"/>
                    <a:pt x="20275" y="6748"/>
                    <a:pt x="20335" y="6657"/>
                  </a:cubicBezTo>
                  <a:cubicBezTo>
                    <a:pt x="20427" y="6444"/>
                    <a:pt x="20518" y="6232"/>
                    <a:pt x="20579" y="6019"/>
                  </a:cubicBezTo>
                  <a:cubicBezTo>
                    <a:pt x="20639" y="5928"/>
                    <a:pt x="20670" y="5806"/>
                    <a:pt x="20700" y="5715"/>
                  </a:cubicBezTo>
                  <a:cubicBezTo>
                    <a:pt x="20761" y="5593"/>
                    <a:pt x="20791" y="5502"/>
                    <a:pt x="20822" y="5411"/>
                  </a:cubicBezTo>
                  <a:cubicBezTo>
                    <a:pt x="20852" y="5289"/>
                    <a:pt x="20913" y="5198"/>
                    <a:pt x="20943" y="5076"/>
                  </a:cubicBezTo>
                  <a:cubicBezTo>
                    <a:pt x="20974" y="4955"/>
                    <a:pt x="21004" y="4864"/>
                    <a:pt x="21035" y="4742"/>
                  </a:cubicBezTo>
                  <a:cubicBezTo>
                    <a:pt x="21065" y="4681"/>
                    <a:pt x="21095" y="4590"/>
                    <a:pt x="21126" y="4499"/>
                  </a:cubicBezTo>
                  <a:cubicBezTo>
                    <a:pt x="21156" y="4377"/>
                    <a:pt x="21187" y="4256"/>
                    <a:pt x="21247" y="4134"/>
                  </a:cubicBezTo>
                  <a:cubicBezTo>
                    <a:pt x="21278" y="4013"/>
                    <a:pt x="21278" y="3891"/>
                    <a:pt x="21308" y="3800"/>
                  </a:cubicBezTo>
                  <a:cubicBezTo>
                    <a:pt x="21369" y="3587"/>
                    <a:pt x="21430" y="3374"/>
                    <a:pt x="21491" y="3162"/>
                  </a:cubicBezTo>
                  <a:cubicBezTo>
                    <a:pt x="21491" y="3070"/>
                    <a:pt x="21521" y="2949"/>
                    <a:pt x="21551" y="2858"/>
                  </a:cubicBezTo>
                  <a:cubicBezTo>
                    <a:pt x="21551" y="2827"/>
                    <a:pt x="21551" y="2797"/>
                    <a:pt x="21551" y="2766"/>
                  </a:cubicBezTo>
                  <a:cubicBezTo>
                    <a:pt x="21612" y="2584"/>
                    <a:pt x="21643" y="2402"/>
                    <a:pt x="21673" y="2219"/>
                  </a:cubicBezTo>
                  <a:cubicBezTo>
                    <a:pt x="21703" y="2098"/>
                    <a:pt x="21703" y="2007"/>
                    <a:pt x="21734" y="1885"/>
                  </a:cubicBezTo>
                  <a:cubicBezTo>
                    <a:pt x="21764" y="1672"/>
                    <a:pt x="21794" y="1459"/>
                    <a:pt x="21825" y="1277"/>
                  </a:cubicBezTo>
                  <a:cubicBezTo>
                    <a:pt x="21855" y="1155"/>
                    <a:pt x="21855" y="1034"/>
                    <a:pt x="21855" y="943"/>
                  </a:cubicBezTo>
                  <a:cubicBezTo>
                    <a:pt x="21886" y="730"/>
                    <a:pt x="21916" y="517"/>
                    <a:pt x="21946" y="304"/>
                  </a:cubicBezTo>
                  <a:cubicBezTo>
                    <a:pt x="21946" y="244"/>
                    <a:pt x="21946" y="183"/>
                    <a:pt x="21946" y="122"/>
                  </a:cubicBezTo>
                  <a:cubicBezTo>
                    <a:pt x="21946" y="104"/>
                    <a:pt x="21946" y="75"/>
                    <a:pt x="21953" y="48"/>
                  </a:cubicBezTo>
                  <a:close/>
                </a:path>
              </a:pathLst>
            </a:custGeom>
            <a:solidFill>
              <a:schemeClr val="accent4">
                <a:alpha val="669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35"/>
            <p:cNvSpPr/>
            <p:nvPr/>
          </p:nvSpPr>
          <p:spPr>
            <a:xfrm>
              <a:off x="3988950" y="1328575"/>
              <a:ext cx="645175" cy="34225"/>
            </a:xfrm>
            <a:custGeom>
              <a:avLst/>
              <a:gdLst/>
              <a:ahLst/>
              <a:cxnLst/>
              <a:rect l="l" t="t" r="r" b="b"/>
              <a:pathLst>
                <a:path w="25807" h="1369" extrusionOk="0">
                  <a:moveTo>
                    <a:pt x="608" y="1"/>
                  </a:moveTo>
                  <a:cubicBezTo>
                    <a:pt x="274" y="1"/>
                    <a:pt x="0" y="274"/>
                    <a:pt x="0" y="609"/>
                  </a:cubicBezTo>
                  <a:lnTo>
                    <a:pt x="0" y="760"/>
                  </a:lnTo>
                  <a:cubicBezTo>
                    <a:pt x="0" y="1095"/>
                    <a:pt x="274" y="1368"/>
                    <a:pt x="608" y="1368"/>
                  </a:cubicBezTo>
                  <a:lnTo>
                    <a:pt x="25198" y="1368"/>
                  </a:lnTo>
                  <a:cubicBezTo>
                    <a:pt x="25533" y="1368"/>
                    <a:pt x="25806" y="1095"/>
                    <a:pt x="25806" y="760"/>
                  </a:cubicBezTo>
                  <a:lnTo>
                    <a:pt x="25806" y="609"/>
                  </a:lnTo>
                  <a:cubicBezTo>
                    <a:pt x="25806" y="274"/>
                    <a:pt x="25533" y="1"/>
                    <a:pt x="2519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35"/>
            <p:cNvSpPr/>
            <p:nvPr/>
          </p:nvSpPr>
          <p:spPr>
            <a:xfrm>
              <a:off x="4352925" y="1010950"/>
              <a:ext cx="534225" cy="321450"/>
            </a:xfrm>
            <a:custGeom>
              <a:avLst/>
              <a:gdLst/>
              <a:ahLst/>
              <a:cxnLst/>
              <a:rect l="l" t="t" r="r" b="b"/>
              <a:pathLst>
                <a:path w="21369" h="12858" fill="none" extrusionOk="0">
                  <a:moveTo>
                    <a:pt x="1" y="11095"/>
                  </a:moveTo>
                  <a:cubicBezTo>
                    <a:pt x="1" y="11095"/>
                    <a:pt x="1673" y="7113"/>
                    <a:pt x="8147" y="9970"/>
                  </a:cubicBezTo>
                  <a:cubicBezTo>
                    <a:pt x="14621" y="12858"/>
                    <a:pt x="21369" y="6383"/>
                    <a:pt x="17934" y="0"/>
                  </a:cubicBezTo>
                </a:path>
              </a:pathLst>
            </a:custGeom>
            <a:solidFill>
              <a:schemeClr val="dk1"/>
            </a:solidFill>
            <a:ln w="144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35"/>
            <p:cNvSpPr/>
            <p:nvPr/>
          </p:nvSpPr>
          <p:spPr>
            <a:xfrm>
              <a:off x="4324050" y="1140125"/>
              <a:ext cx="529675" cy="1166450"/>
            </a:xfrm>
            <a:custGeom>
              <a:avLst/>
              <a:gdLst/>
              <a:ahLst/>
              <a:cxnLst/>
              <a:rect l="l" t="t" r="r" b="b"/>
              <a:pathLst>
                <a:path w="21187" h="46658" fill="none" extrusionOk="0">
                  <a:moveTo>
                    <a:pt x="1" y="6232"/>
                  </a:moveTo>
                  <a:cubicBezTo>
                    <a:pt x="1" y="6232"/>
                    <a:pt x="12645" y="1"/>
                    <a:pt x="15047" y="17660"/>
                  </a:cubicBezTo>
                  <a:cubicBezTo>
                    <a:pt x="15016" y="29119"/>
                    <a:pt x="9910" y="33010"/>
                    <a:pt x="11612" y="39819"/>
                  </a:cubicBezTo>
                  <a:cubicBezTo>
                    <a:pt x="13314" y="46658"/>
                    <a:pt x="21187" y="46597"/>
                    <a:pt x="21187" y="46597"/>
                  </a:cubicBezTo>
                </a:path>
              </a:pathLst>
            </a:custGeom>
            <a:solidFill>
              <a:schemeClr val="dk1"/>
            </a:solidFill>
            <a:ln w="144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35"/>
            <p:cNvSpPr/>
            <p:nvPr/>
          </p:nvSpPr>
          <p:spPr>
            <a:xfrm>
              <a:off x="4623450" y="872125"/>
              <a:ext cx="288775" cy="277175"/>
            </a:xfrm>
            <a:custGeom>
              <a:avLst/>
              <a:gdLst/>
              <a:ahLst/>
              <a:cxnLst/>
              <a:rect l="l" t="t" r="r" b="b"/>
              <a:pathLst>
                <a:path w="11551" h="11087" extrusionOk="0">
                  <a:moveTo>
                    <a:pt x="4409" y="0"/>
                  </a:moveTo>
                  <a:cubicBezTo>
                    <a:pt x="2677" y="0"/>
                    <a:pt x="1368" y="538"/>
                    <a:pt x="1368" y="538"/>
                  </a:cubicBezTo>
                  <a:cubicBezTo>
                    <a:pt x="1368" y="538"/>
                    <a:pt x="1" y="6070"/>
                    <a:pt x="3040" y="9474"/>
                  </a:cubicBezTo>
                  <a:cubicBezTo>
                    <a:pt x="4075" y="10643"/>
                    <a:pt x="5046" y="11087"/>
                    <a:pt x="5859" y="11087"/>
                  </a:cubicBezTo>
                  <a:cubicBezTo>
                    <a:pt x="7435" y="11087"/>
                    <a:pt x="8417" y="9420"/>
                    <a:pt x="8116" y="8137"/>
                  </a:cubicBezTo>
                  <a:lnTo>
                    <a:pt x="8116" y="8137"/>
                  </a:lnTo>
                  <a:cubicBezTo>
                    <a:pt x="8116" y="8137"/>
                    <a:pt x="8595" y="8403"/>
                    <a:pt x="9169" y="8403"/>
                  </a:cubicBezTo>
                  <a:cubicBezTo>
                    <a:pt x="9742" y="8403"/>
                    <a:pt x="10411" y="8137"/>
                    <a:pt x="10791" y="7073"/>
                  </a:cubicBezTo>
                  <a:cubicBezTo>
                    <a:pt x="11551" y="4976"/>
                    <a:pt x="9727" y="1450"/>
                    <a:pt x="6900" y="416"/>
                  </a:cubicBezTo>
                  <a:cubicBezTo>
                    <a:pt x="6038" y="107"/>
                    <a:pt x="5181" y="0"/>
                    <a:pt x="44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35"/>
            <p:cNvSpPr/>
            <p:nvPr/>
          </p:nvSpPr>
          <p:spPr>
            <a:xfrm>
              <a:off x="4657650" y="872125"/>
              <a:ext cx="254575" cy="210075"/>
            </a:xfrm>
            <a:custGeom>
              <a:avLst/>
              <a:gdLst/>
              <a:ahLst/>
              <a:cxnLst/>
              <a:rect l="l" t="t" r="r" b="b"/>
              <a:pathLst>
                <a:path w="10183" h="8403" extrusionOk="0">
                  <a:moveTo>
                    <a:pt x="3041" y="0"/>
                  </a:moveTo>
                  <a:cubicBezTo>
                    <a:pt x="1309" y="0"/>
                    <a:pt x="0" y="538"/>
                    <a:pt x="0" y="538"/>
                  </a:cubicBezTo>
                  <a:cubicBezTo>
                    <a:pt x="0" y="538"/>
                    <a:pt x="5198" y="3699"/>
                    <a:pt x="6748" y="8137"/>
                  </a:cubicBezTo>
                  <a:cubicBezTo>
                    <a:pt x="6748" y="8137"/>
                    <a:pt x="7227" y="8403"/>
                    <a:pt x="7801" y="8403"/>
                  </a:cubicBezTo>
                  <a:cubicBezTo>
                    <a:pt x="8374" y="8403"/>
                    <a:pt x="9043" y="8137"/>
                    <a:pt x="9423" y="7073"/>
                  </a:cubicBezTo>
                  <a:cubicBezTo>
                    <a:pt x="10183" y="4976"/>
                    <a:pt x="8359" y="1450"/>
                    <a:pt x="5532" y="416"/>
                  </a:cubicBezTo>
                  <a:cubicBezTo>
                    <a:pt x="4670" y="107"/>
                    <a:pt x="3813" y="0"/>
                    <a:pt x="30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35"/>
            <p:cNvSpPr/>
            <p:nvPr/>
          </p:nvSpPr>
          <p:spPr>
            <a:xfrm>
              <a:off x="4465400" y="2086775"/>
              <a:ext cx="243950" cy="299600"/>
            </a:xfrm>
            <a:custGeom>
              <a:avLst/>
              <a:gdLst/>
              <a:ahLst/>
              <a:cxnLst/>
              <a:rect l="l" t="t" r="r" b="b"/>
              <a:pathLst>
                <a:path w="9758" h="11984" extrusionOk="0">
                  <a:moveTo>
                    <a:pt x="4925" y="1"/>
                  </a:moveTo>
                  <a:cubicBezTo>
                    <a:pt x="3818" y="1"/>
                    <a:pt x="2489" y="861"/>
                    <a:pt x="1611" y="3047"/>
                  </a:cubicBezTo>
                  <a:cubicBezTo>
                    <a:pt x="0" y="7059"/>
                    <a:pt x="1125" y="11983"/>
                    <a:pt x="1125" y="11983"/>
                  </a:cubicBezTo>
                  <a:cubicBezTo>
                    <a:pt x="1459" y="11193"/>
                    <a:pt x="3739" y="10190"/>
                    <a:pt x="6231" y="7941"/>
                  </a:cubicBezTo>
                  <a:cubicBezTo>
                    <a:pt x="8693" y="5722"/>
                    <a:pt x="9757" y="1649"/>
                    <a:pt x="8693" y="1102"/>
                  </a:cubicBezTo>
                  <a:cubicBezTo>
                    <a:pt x="8463" y="983"/>
                    <a:pt x="8246" y="936"/>
                    <a:pt x="8046" y="936"/>
                  </a:cubicBezTo>
                  <a:cubicBezTo>
                    <a:pt x="7480" y="936"/>
                    <a:pt x="7057" y="1309"/>
                    <a:pt x="6900" y="1466"/>
                  </a:cubicBezTo>
                  <a:cubicBezTo>
                    <a:pt x="6870" y="1466"/>
                    <a:pt x="6839" y="1497"/>
                    <a:pt x="6839" y="1527"/>
                  </a:cubicBezTo>
                  <a:cubicBezTo>
                    <a:pt x="6618" y="600"/>
                    <a:pt x="5849" y="1"/>
                    <a:pt x="49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35"/>
            <p:cNvSpPr/>
            <p:nvPr/>
          </p:nvSpPr>
          <p:spPr>
            <a:xfrm>
              <a:off x="4465400" y="2086775"/>
              <a:ext cx="171000" cy="299600"/>
            </a:xfrm>
            <a:custGeom>
              <a:avLst/>
              <a:gdLst/>
              <a:ahLst/>
              <a:cxnLst/>
              <a:rect l="l" t="t" r="r" b="b"/>
              <a:pathLst>
                <a:path w="6840" h="11984" extrusionOk="0">
                  <a:moveTo>
                    <a:pt x="4925" y="1"/>
                  </a:moveTo>
                  <a:cubicBezTo>
                    <a:pt x="3818" y="1"/>
                    <a:pt x="2489" y="861"/>
                    <a:pt x="1611" y="3047"/>
                  </a:cubicBezTo>
                  <a:cubicBezTo>
                    <a:pt x="0" y="7059"/>
                    <a:pt x="1125" y="11983"/>
                    <a:pt x="1125" y="11983"/>
                  </a:cubicBezTo>
                  <a:cubicBezTo>
                    <a:pt x="1186" y="11831"/>
                    <a:pt x="2736" y="6117"/>
                    <a:pt x="6839" y="1527"/>
                  </a:cubicBezTo>
                  <a:cubicBezTo>
                    <a:pt x="6618" y="600"/>
                    <a:pt x="5849" y="1"/>
                    <a:pt x="49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35"/>
            <p:cNvSpPr/>
            <p:nvPr/>
          </p:nvSpPr>
          <p:spPr>
            <a:xfrm>
              <a:off x="4198675" y="1059575"/>
              <a:ext cx="63850" cy="123900"/>
            </a:xfrm>
            <a:custGeom>
              <a:avLst/>
              <a:gdLst/>
              <a:ahLst/>
              <a:cxnLst/>
              <a:rect l="l" t="t" r="r" b="b"/>
              <a:pathLst>
                <a:path w="2554" h="4956" fill="none" extrusionOk="0">
                  <a:moveTo>
                    <a:pt x="0" y="1"/>
                  </a:moveTo>
                  <a:cubicBezTo>
                    <a:pt x="0" y="1"/>
                    <a:pt x="2554" y="1338"/>
                    <a:pt x="1125" y="4955"/>
                  </a:cubicBezTo>
                </a:path>
              </a:pathLst>
            </a:custGeom>
            <a:solidFill>
              <a:schemeClr val="dk1"/>
            </a:solidFill>
            <a:ln w="144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35"/>
            <p:cNvSpPr/>
            <p:nvPr/>
          </p:nvSpPr>
          <p:spPr>
            <a:xfrm>
              <a:off x="3913725" y="939475"/>
              <a:ext cx="365525" cy="189200"/>
            </a:xfrm>
            <a:custGeom>
              <a:avLst/>
              <a:gdLst/>
              <a:ahLst/>
              <a:cxnLst/>
              <a:rect l="l" t="t" r="r" b="b"/>
              <a:pathLst>
                <a:path w="14621" h="7568" extrusionOk="0">
                  <a:moveTo>
                    <a:pt x="8579" y="0"/>
                  </a:moveTo>
                  <a:cubicBezTo>
                    <a:pt x="7467" y="0"/>
                    <a:pt x="6321" y="259"/>
                    <a:pt x="5258" y="701"/>
                  </a:cubicBezTo>
                  <a:cubicBezTo>
                    <a:pt x="3530" y="1405"/>
                    <a:pt x="1711" y="1510"/>
                    <a:pt x="729" y="1510"/>
                  </a:cubicBezTo>
                  <a:cubicBezTo>
                    <a:pt x="312" y="1510"/>
                    <a:pt x="45" y="1491"/>
                    <a:pt x="0" y="1491"/>
                  </a:cubicBezTo>
                  <a:cubicBezTo>
                    <a:pt x="1520" y="2069"/>
                    <a:pt x="1854" y="3589"/>
                    <a:pt x="4772" y="6081"/>
                  </a:cubicBezTo>
                  <a:cubicBezTo>
                    <a:pt x="6091" y="7194"/>
                    <a:pt x="7633" y="7568"/>
                    <a:pt x="8972" y="7568"/>
                  </a:cubicBezTo>
                  <a:cubicBezTo>
                    <a:pt x="10596" y="7568"/>
                    <a:pt x="11922" y="7017"/>
                    <a:pt x="12189" y="6568"/>
                  </a:cubicBezTo>
                  <a:cubicBezTo>
                    <a:pt x="12705" y="5747"/>
                    <a:pt x="11733" y="4957"/>
                    <a:pt x="11733" y="4957"/>
                  </a:cubicBezTo>
                  <a:cubicBezTo>
                    <a:pt x="11733" y="4957"/>
                    <a:pt x="14620" y="3832"/>
                    <a:pt x="12736" y="1735"/>
                  </a:cubicBezTo>
                  <a:cubicBezTo>
                    <a:pt x="11635" y="510"/>
                    <a:pt x="10141" y="0"/>
                    <a:pt x="85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35"/>
            <p:cNvSpPr/>
            <p:nvPr/>
          </p:nvSpPr>
          <p:spPr>
            <a:xfrm>
              <a:off x="3913725" y="939475"/>
              <a:ext cx="365525" cy="123925"/>
            </a:xfrm>
            <a:custGeom>
              <a:avLst/>
              <a:gdLst/>
              <a:ahLst/>
              <a:cxnLst/>
              <a:rect l="l" t="t" r="r" b="b"/>
              <a:pathLst>
                <a:path w="14621" h="4957" extrusionOk="0">
                  <a:moveTo>
                    <a:pt x="8579" y="0"/>
                  </a:moveTo>
                  <a:cubicBezTo>
                    <a:pt x="7467" y="0"/>
                    <a:pt x="6321" y="259"/>
                    <a:pt x="5258" y="701"/>
                  </a:cubicBezTo>
                  <a:cubicBezTo>
                    <a:pt x="3530" y="1405"/>
                    <a:pt x="1711" y="1510"/>
                    <a:pt x="729" y="1510"/>
                  </a:cubicBezTo>
                  <a:cubicBezTo>
                    <a:pt x="312" y="1510"/>
                    <a:pt x="45" y="1491"/>
                    <a:pt x="0" y="1491"/>
                  </a:cubicBezTo>
                  <a:cubicBezTo>
                    <a:pt x="243" y="1522"/>
                    <a:pt x="6961" y="2707"/>
                    <a:pt x="11733" y="4957"/>
                  </a:cubicBezTo>
                  <a:cubicBezTo>
                    <a:pt x="11733" y="4957"/>
                    <a:pt x="14620" y="3832"/>
                    <a:pt x="12736" y="1735"/>
                  </a:cubicBezTo>
                  <a:cubicBezTo>
                    <a:pt x="11635" y="510"/>
                    <a:pt x="10141" y="0"/>
                    <a:pt x="85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35"/>
            <p:cNvSpPr/>
            <p:nvPr/>
          </p:nvSpPr>
          <p:spPr>
            <a:xfrm>
              <a:off x="4013250" y="1182675"/>
              <a:ext cx="94250" cy="91975"/>
            </a:xfrm>
            <a:custGeom>
              <a:avLst/>
              <a:gdLst/>
              <a:ahLst/>
              <a:cxnLst/>
              <a:rect l="l" t="t" r="r" b="b"/>
              <a:pathLst>
                <a:path w="3770" h="3679" fill="none" extrusionOk="0">
                  <a:moveTo>
                    <a:pt x="1" y="1"/>
                  </a:moveTo>
                  <a:cubicBezTo>
                    <a:pt x="1" y="1"/>
                    <a:pt x="2493" y="487"/>
                    <a:pt x="3770" y="3679"/>
                  </a:cubicBezTo>
                </a:path>
              </a:pathLst>
            </a:custGeom>
            <a:solidFill>
              <a:schemeClr val="dk1"/>
            </a:solidFill>
            <a:ln w="144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35"/>
            <p:cNvSpPr/>
            <p:nvPr/>
          </p:nvSpPr>
          <p:spPr>
            <a:xfrm>
              <a:off x="3822525" y="1116450"/>
              <a:ext cx="253075" cy="293450"/>
            </a:xfrm>
            <a:custGeom>
              <a:avLst/>
              <a:gdLst/>
              <a:ahLst/>
              <a:cxnLst/>
              <a:rect l="l" t="t" r="r" b="b"/>
              <a:pathLst>
                <a:path w="10123" h="11738" extrusionOk="0">
                  <a:moveTo>
                    <a:pt x="6218" y="1"/>
                  </a:moveTo>
                  <a:cubicBezTo>
                    <a:pt x="5968" y="1"/>
                    <a:pt x="5680" y="48"/>
                    <a:pt x="5350" y="157"/>
                  </a:cubicBezTo>
                  <a:cubicBezTo>
                    <a:pt x="2675" y="1069"/>
                    <a:pt x="1460" y="3865"/>
                    <a:pt x="1399" y="6601"/>
                  </a:cubicBezTo>
                  <a:cubicBezTo>
                    <a:pt x="1338" y="9276"/>
                    <a:pt x="92" y="11586"/>
                    <a:pt x="1" y="11738"/>
                  </a:cubicBezTo>
                  <a:cubicBezTo>
                    <a:pt x="1186" y="10583"/>
                    <a:pt x="2706" y="10917"/>
                    <a:pt x="6140" y="9215"/>
                  </a:cubicBezTo>
                  <a:cubicBezTo>
                    <a:pt x="9575" y="7543"/>
                    <a:pt x="10122" y="3410"/>
                    <a:pt x="9575" y="2619"/>
                  </a:cubicBezTo>
                  <a:cubicBezTo>
                    <a:pt x="9353" y="2298"/>
                    <a:pt x="9035" y="2203"/>
                    <a:pt x="8737" y="2203"/>
                  </a:cubicBezTo>
                  <a:cubicBezTo>
                    <a:pt x="8300" y="2203"/>
                    <a:pt x="7903" y="2406"/>
                    <a:pt x="7903" y="2406"/>
                  </a:cubicBezTo>
                  <a:cubicBezTo>
                    <a:pt x="7903" y="2406"/>
                    <a:pt x="7997" y="1"/>
                    <a:pt x="62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35"/>
            <p:cNvSpPr/>
            <p:nvPr/>
          </p:nvSpPr>
          <p:spPr>
            <a:xfrm>
              <a:off x="3822525" y="1116450"/>
              <a:ext cx="199925" cy="293450"/>
            </a:xfrm>
            <a:custGeom>
              <a:avLst/>
              <a:gdLst/>
              <a:ahLst/>
              <a:cxnLst/>
              <a:rect l="l" t="t" r="r" b="b"/>
              <a:pathLst>
                <a:path w="7997" h="11738" extrusionOk="0">
                  <a:moveTo>
                    <a:pt x="6218" y="1"/>
                  </a:moveTo>
                  <a:cubicBezTo>
                    <a:pt x="5968" y="1"/>
                    <a:pt x="5680" y="48"/>
                    <a:pt x="5350" y="157"/>
                  </a:cubicBezTo>
                  <a:cubicBezTo>
                    <a:pt x="2675" y="1069"/>
                    <a:pt x="1460" y="3865"/>
                    <a:pt x="1399" y="6601"/>
                  </a:cubicBezTo>
                  <a:cubicBezTo>
                    <a:pt x="1338" y="9276"/>
                    <a:pt x="92" y="11586"/>
                    <a:pt x="1" y="11738"/>
                  </a:cubicBezTo>
                  <a:cubicBezTo>
                    <a:pt x="153" y="11525"/>
                    <a:pt x="3922" y="5872"/>
                    <a:pt x="7903" y="2406"/>
                  </a:cubicBezTo>
                  <a:cubicBezTo>
                    <a:pt x="7903" y="2406"/>
                    <a:pt x="7997" y="1"/>
                    <a:pt x="62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35"/>
            <p:cNvSpPr/>
            <p:nvPr/>
          </p:nvSpPr>
          <p:spPr>
            <a:xfrm>
              <a:off x="4732875" y="2230075"/>
              <a:ext cx="228750" cy="337150"/>
            </a:xfrm>
            <a:custGeom>
              <a:avLst/>
              <a:gdLst/>
              <a:ahLst/>
              <a:cxnLst/>
              <a:rect l="l" t="t" r="r" b="b"/>
              <a:pathLst>
                <a:path w="9150" h="13486" extrusionOk="0">
                  <a:moveTo>
                    <a:pt x="5832" y="0"/>
                  </a:moveTo>
                  <a:cubicBezTo>
                    <a:pt x="4692" y="0"/>
                    <a:pt x="3952" y="1479"/>
                    <a:pt x="3952" y="1479"/>
                  </a:cubicBezTo>
                  <a:cubicBezTo>
                    <a:pt x="3952" y="1479"/>
                    <a:pt x="3467" y="740"/>
                    <a:pt x="2795" y="740"/>
                  </a:cubicBezTo>
                  <a:cubicBezTo>
                    <a:pt x="2660" y="740"/>
                    <a:pt x="2518" y="770"/>
                    <a:pt x="2371" y="841"/>
                  </a:cubicBezTo>
                  <a:cubicBezTo>
                    <a:pt x="1520" y="1266"/>
                    <a:pt x="1" y="5157"/>
                    <a:pt x="2159" y="8288"/>
                  </a:cubicBezTo>
                  <a:cubicBezTo>
                    <a:pt x="4347" y="11449"/>
                    <a:pt x="5837" y="11905"/>
                    <a:pt x="6292" y="13485"/>
                  </a:cubicBezTo>
                  <a:cubicBezTo>
                    <a:pt x="6292" y="13333"/>
                    <a:pt x="6323" y="10659"/>
                    <a:pt x="7569" y="8318"/>
                  </a:cubicBezTo>
                  <a:cubicBezTo>
                    <a:pt x="8846" y="5887"/>
                    <a:pt x="9150" y="2847"/>
                    <a:pt x="7265" y="780"/>
                  </a:cubicBezTo>
                  <a:cubicBezTo>
                    <a:pt x="6743" y="208"/>
                    <a:pt x="6259" y="0"/>
                    <a:pt x="58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35"/>
            <p:cNvSpPr/>
            <p:nvPr/>
          </p:nvSpPr>
          <p:spPr>
            <a:xfrm>
              <a:off x="4831675" y="2230075"/>
              <a:ext cx="129950" cy="337150"/>
            </a:xfrm>
            <a:custGeom>
              <a:avLst/>
              <a:gdLst/>
              <a:ahLst/>
              <a:cxnLst/>
              <a:rect l="l" t="t" r="r" b="b"/>
              <a:pathLst>
                <a:path w="5198" h="13486" extrusionOk="0">
                  <a:moveTo>
                    <a:pt x="1880" y="0"/>
                  </a:moveTo>
                  <a:cubicBezTo>
                    <a:pt x="740" y="0"/>
                    <a:pt x="0" y="1479"/>
                    <a:pt x="0" y="1479"/>
                  </a:cubicBezTo>
                  <a:cubicBezTo>
                    <a:pt x="1763" y="6434"/>
                    <a:pt x="2310" y="13242"/>
                    <a:pt x="2340" y="13485"/>
                  </a:cubicBezTo>
                  <a:cubicBezTo>
                    <a:pt x="2340" y="13333"/>
                    <a:pt x="2371" y="10659"/>
                    <a:pt x="3617" y="8318"/>
                  </a:cubicBezTo>
                  <a:cubicBezTo>
                    <a:pt x="4894" y="5887"/>
                    <a:pt x="5198" y="2847"/>
                    <a:pt x="3313" y="780"/>
                  </a:cubicBezTo>
                  <a:cubicBezTo>
                    <a:pt x="2791" y="208"/>
                    <a:pt x="2307" y="0"/>
                    <a:pt x="18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35"/>
            <p:cNvSpPr/>
            <p:nvPr/>
          </p:nvSpPr>
          <p:spPr>
            <a:xfrm>
              <a:off x="4649300" y="1463075"/>
              <a:ext cx="48650" cy="129975"/>
            </a:xfrm>
            <a:custGeom>
              <a:avLst/>
              <a:gdLst/>
              <a:ahLst/>
              <a:cxnLst/>
              <a:rect l="l" t="t" r="r" b="b"/>
              <a:pathLst>
                <a:path w="1946" h="5199" fill="none" extrusionOk="0">
                  <a:moveTo>
                    <a:pt x="973" y="1"/>
                  </a:moveTo>
                  <a:cubicBezTo>
                    <a:pt x="973" y="1"/>
                    <a:pt x="0" y="2402"/>
                    <a:pt x="1945" y="5198"/>
                  </a:cubicBezTo>
                </a:path>
              </a:pathLst>
            </a:custGeom>
            <a:solidFill>
              <a:schemeClr val="dk1"/>
            </a:solidFill>
            <a:ln w="144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35"/>
            <p:cNvSpPr/>
            <p:nvPr/>
          </p:nvSpPr>
          <p:spPr>
            <a:xfrm>
              <a:off x="4597625" y="1354775"/>
              <a:ext cx="370850" cy="189950"/>
            </a:xfrm>
            <a:custGeom>
              <a:avLst/>
              <a:gdLst/>
              <a:ahLst/>
              <a:cxnLst/>
              <a:rect l="l" t="t" r="r" b="b"/>
              <a:pathLst>
                <a:path w="14834" h="7598" extrusionOk="0">
                  <a:moveTo>
                    <a:pt x="5462" y="1"/>
                  </a:moveTo>
                  <a:cubicBezTo>
                    <a:pt x="4311" y="1"/>
                    <a:pt x="3190" y="322"/>
                    <a:pt x="2219" y="1080"/>
                  </a:cubicBezTo>
                  <a:cubicBezTo>
                    <a:pt x="0" y="2843"/>
                    <a:pt x="2675" y="4454"/>
                    <a:pt x="2675" y="4454"/>
                  </a:cubicBezTo>
                  <a:cubicBezTo>
                    <a:pt x="2675" y="4454"/>
                    <a:pt x="1581" y="5062"/>
                    <a:pt x="1945" y="5974"/>
                  </a:cubicBezTo>
                  <a:cubicBezTo>
                    <a:pt x="2172" y="6570"/>
                    <a:pt x="3970" y="7598"/>
                    <a:pt x="6136" y="7598"/>
                  </a:cubicBezTo>
                  <a:cubicBezTo>
                    <a:pt x="7171" y="7598"/>
                    <a:pt x="8290" y="7363"/>
                    <a:pt x="9362" y="6734"/>
                  </a:cubicBezTo>
                  <a:cubicBezTo>
                    <a:pt x="12645" y="4789"/>
                    <a:pt x="13222" y="3360"/>
                    <a:pt x="14833" y="3026"/>
                  </a:cubicBezTo>
                  <a:cubicBezTo>
                    <a:pt x="14681" y="2995"/>
                    <a:pt x="12037" y="2782"/>
                    <a:pt x="9788" y="1354"/>
                  </a:cubicBezTo>
                  <a:cubicBezTo>
                    <a:pt x="8471" y="533"/>
                    <a:pt x="6942" y="1"/>
                    <a:pt x="54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35"/>
            <p:cNvSpPr/>
            <p:nvPr/>
          </p:nvSpPr>
          <p:spPr>
            <a:xfrm>
              <a:off x="4597625" y="1354775"/>
              <a:ext cx="370850" cy="111375"/>
            </a:xfrm>
            <a:custGeom>
              <a:avLst/>
              <a:gdLst/>
              <a:ahLst/>
              <a:cxnLst/>
              <a:rect l="l" t="t" r="r" b="b"/>
              <a:pathLst>
                <a:path w="14834" h="4455" extrusionOk="0">
                  <a:moveTo>
                    <a:pt x="5462" y="1"/>
                  </a:moveTo>
                  <a:cubicBezTo>
                    <a:pt x="4311" y="1"/>
                    <a:pt x="3190" y="322"/>
                    <a:pt x="2219" y="1080"/>
                  </a:cubicBezTo>
                  <a:cubicBezTo>
                    <a:pt x="0" y="2843"/>
                    <a:pt x="2675" y="4454"/>
                    <a:pt x="2675" y="4454"/>
                  </a:cubicBezTo>
                  <a:cubicBezTo>
                    <a:pt x="7751" y="3056"/>
                    <a:pt x="14590" y="3026"/>
                    <a:pt x="14833" y="3026"/>
                  </a:cubicBezTo>
                  <a:cubicBezTo>
                    <a:pt x="14681" y="2995"/>
                    <a:pt x="12037" y="2782"/>
                    <a:pt x="9788" y="1354"/>
                  </a:cubicBezTo>
                  <a:cubicBezTo>
                    <a:pt x="8471" y="533"/>
                    <a:pt x="6942" y="1"/>
                    <a:pt x="54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35"/>
            <p:cNvSpPr/>
            <p:nvPr/>
          </p:nvSpPr>
          <p:spPr>
            <a:xfrm>
              <a:off x="4677400" y="1695600"/>
              <a:ext cx="152775" cy="69175"/>
            </a:xfrm>
            <a:custGeom>
              <a:avLst/>
              <a:gdLst/>
              <a:ahLst/>
              <a:cxnLst/>
              <a:rect l="l" t="t" r="r" b="b"/>
              <a:pathLst>
                <a:path w="6111" h="2767" fill="none" extrusionOk="0">
                  <a:moveTo>
                    <a:pt x="6110" y="1308"/>
                  </a:moveTo>
                  <a:cubicBezTo>
                    <a:pt x="6110" y="1308"/>
                    <a:pt x="5107" y="1"/>
                    <a:pt x="3010" y="487"/>
                  </a:cubicBezTo>
                  <a:cubicBezTo>
                    <a:pt x="913" y="973"/>
                    <a:pt x="1" y="2767"/>
                    <a:pt x="1" y="2767"/>
                  </a:cubicBezTo>
                </a:path>
              </a:pathLst>
            </a:custGeom>
            <a:solidFill>
              <a:schemeClr val="dk1"/>
            </a:solidFill>
            <a:ln w="144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35"/>
            <p:cNvSpPr/>
            <p:nvPr/>
          </p:nvSpPr>
          <p:spPr>
            <a:xfrm>
              <a:off x="4753400" y="1644875"/>
              <a:ext cx="289550" cy="241275"/>
            </a:xfrm>
            <a:custGeom>
              <a:avLst/>
              <a:gdLst/>
              <a:ahLst/>
              <a:cxnLst/>
              <a:rect l="l" t="t" r="r" b="b"/>
              <a:pathLst>
                <a:path w="11582" h="9651" extrusionOk="0">
                  <a:moveTo>
                    <a:pt x="4898" y="0"/>
                  </a:moveTo>
                  <a:cubicBezTo>
                    <a:pt x="2926" y="0"/>
                    <a:pt x="2167" y="1849"/>
                    <a:pt x="2189" y="2850"/>
                  </a:cubicBezTo>
                  <a:cubicBezTo>
                    <a:pt x="2189" y="2850"/>
                    <a:pt x="0" y="3276"/>
                    <a:pt x="365" y="5768"/>
                  </a:cubicBezTo>
                  <a:cubicBezTo>
                    <a:pt x="657" y="7918"/>
                    <a:pt x="4820" y="9651"/>
                    <a:pt x="9149" y="9651"/>
                  </a:cubicBezTo>
                  <a:cubicBezTo>
                    <a:pt x="9778" y="9651"/>
                    <a:pt x="10410" y="9614"/>
                    <a:pt x="11034" y="9537"/>
                  </a:cubicBezTo>
                  <a:cubicBezTo>
                    <a:pt x="11034" y="9537"/>
                    <a:pt x="11581" y="3215"/>
                    <a:pt x="7569" y="875"/>
                  </a:cubicBezTo>
                  <a:cubicBezTo>
                    <a:pt x="6502" y="248"/>
                    <a:pt x="5619" y="0"/>
                    <a:pt x="48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35"/>
            <p:cNvSpPr/>
            <p:nvPr/>
          </p:nvSpPr>
          <p:spPr>
            <a:xfrm>
              <a:off x="4753400" y="1716125"/>
              <a:ext cx="275850" cy="170025"/>
            </a:xfrm>
            <a:custGeom>
              <a:avLst/>
              <a:gdLst/>
              <a:ahLst/>
              <a:cxnLst/>
              <a:rect l="l" t="t" r="r" b="b"/>
              <a:pathLst>
                <a:path w="11034" h="6801" extrusionOk="0">
                  <a:moveTo>
                    <a:pt x="2189" y="0"/>
                  </a:moveTo>
                  <a:cubicBezTo>
                    <a:pt x="2189" y="0"/>
                    <a:pt x="0" y="426"/>
                    <a:pt x="365" y="2918"/>
                  </a:cubicBezTo>
                  <a:cubicBezTo>
                    <a:pt x="657" y="5068"/>
                    <a:pt x="4820" y="6801"/>
                    <a:pt x="9149" y="6801"/>
                  </a:cubicBezTo>
                  <a:cubicBezTo>
                    <a:pt x="9778" y="6801"/>
                    <a:pt x="10410" y="6764"/>
                    <a:pt x="11034" y="6687"/>
                  </a:cubicBezTo>
                  <a:cubicBezTo>
                    <a:pt x="7356" y="2523"/>
                    <a:pt x="2189" y="0"/>
                    <a:pt x="21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35"/>
            <p:cNvSpPr/>
            <p:nvPr/>
          </p:nvSpPr>
          <p:spPr>
            <a:xfrm>
              <a:off x="4513275" y="1149250"/>
              <a:ext cx="109450" cy="129950"/>
            </a:xfrm>
            <a:custGeom>
              <a:avLst/>
              <a:gdLst/>
              <a:ahLst/>
              <a:cxnLst/>
              <a:rect l="l" t="t" r="r" b="b"/>
              <a:pathLst>
                <a:path w="4378" h="5198" fill="none" extrusionOk="0">
                  <a:moveTo>
                    <a:pt x="851" y="0"/>
                  </a:moveTo>
                  <a:cubicBezTo>
                    <a:pt x="851" y="0"/>
                    <a:pt x="0" y="1398"/>
                    <a:pt x="1186" y="3192"/>
                  </a:cubicBezTo>
                  <a:cubicBezTo>
                    <a:pt x="2401" y="4955"/>
                    <a:pt x="4377" y="5198"/>
                    <a:pt x="4377" y="5198"/>
                  </a:cubicBezTo>
                </a:path>
              </a:pathLst>
            </a:custGeom>
            <a:solidFill>
              <a:schemeClr val="dk1"/>
            </a:solidFill>
            <a:ln w="14450" cap="flat" cmpd="sng">
              <a:solidFill>
                <a:srgbClr val="73842C"/>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35"/>
            <p:cNvSpPr/>
            <p:nvPr/>
          </p:nvSpPr>
          <p:spPr>
            <a:xfrm>
              <a:off x="4422625" y="908350"/>
              <a:ext cx="247975" cy="292500"/>
            </a:xfrm>
            <a:custGeom>
              <a:avLst/>
              <a:gdLst/>
              <a:ahLst/>
              <a:cxnLst/>
              <a:rect l="l" t="t" r="r" b="b"/>
              <a:pathLst>
                <a:path w="9919" h="11700" extrusionOk="0">
                  <a:moveTo>
                    <a:pt x="7486" y="1"/>
                  </a:moveTo>
                  <a:cubicBezTo>
                    <a:pt x="7486" y="1"/>
                    <a:pt x="1377" y="1703"/>
                    <a:pt x="617" y="6262"/>
                  </a:cubicBezTo>
                  <a:cubicBezTo>
                    <a:pt x="0" y="9822"/>
                    <a:pt x="1847" y="10806"/>
                    <a:pt x="3295" y="10806"/>
                  </a:cubicBezTo>
                  <a:cubicBezTo>
                    <a:pt x="3701" y="10806"/>
                    <a:pt x="4076" y="10729"/>
                    <a:pt x="4356" y="10609"/>
                  </a:cubicBezTo>
                  <a:cubicBezTo>
                    <a:pt x="4356" y="10609"/>
                    <a:pt x="5024" y="11700"/>
                    <a:pt x="6321" y="11700"/>
                  </a:cubicBezTo>
                  <a:cubicBezTo>
                    <a:pt x="6729" y="11700"/>
                    <a:pt x="7199" y="11592"/>
                    <a:pt x="7730" y="11308"/>
                  </a:cubicBezTo>
                  <a:cubicBezTo>
                    <a:pt x="9918" y="10123"/>
                    <a:pt x="9766" y="4378"/>
                    <a:pt x="74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35"/>
            <p:cNvSpPr/>
            <p:nvPr/>
          </p:nvSpPr>
          <p:spPr>
            <a:xfrm>
              <a:off x="4531500" y="908350"/>
              <a:ext cx="139100" cy="292500"/>
            </a:xfrm>
            <a:custGeom>
              <a:avLst/>
              <a:gdLst/>
              <a:ahLst/>
              <a:cxnLst/>
              <a:rect l="l" t="t" r="r" b="b"/>
              <a:pathLst>
                <a:path w="5564" h="11700" extrusionOk="0">
                  <a:moveTo>
                    <a:pt x="3131" y="1"/>
                  </a:moveTo>
                  <a:cubicBezTo>
                    <a:pt x="517" y="4895"/>
                    <a:pt x="1" y="10609"/>
                    <a:pt x="1" y="10609"/>
                  </a:cubicBezTo>
                  <a:cubicBezTo>
                    <a:pt x="1" y="10609"/>
                    <a:pt x="669" y="11700"/>
                    <a:pt x="1966" y="11700"/>
                  </a:cubicBezTo>
                  <a:cubicBezTo>
                    <a:pt x="2374" y="11700"/>
                    <a:pt x="2844" y="11592"/>
                    <a:pt x="3375" y="11308"/>
                  </a:cubicBezTo>
                  <a:cubicBezTo>
                    <a:pt x="5563" y="10123"/>
                    <a:pt x="5411" y="4378"/>
                    <a:pt x="31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35"/>
            <p:cNvSpPr/>
            <p:nvPr/>
          </p:nvSpPr>
          <p:spPr>
            <a:xfrm>
              <a:off x="4462350" y="1186375"/>
              <a:ext cx="298675" cy="165775"/>
            </a:xfrm>
            <a:custGeom>
              <a:avLst/>
              <a:gdLst/>
              <a:ahLst/>
              <a:cxnLst/>
              <a:rect l="l" t="t" r="r" b="b"/>
              <a:pathLst>
                <a:path w="11947" h="6631" extrusionOk="0">
                  <a:moveTo>
                    <a:pt x="3914" y="1"/>
                  </a:moveTo>
                  <a:cubicBezTo>
                    <a:pt x="2002" y="1"/>
                    <a:pt x="1182" y="1546"/>
                    <a:pt x="1885" y="2771"/>
                  </a:cubicBezTo>
                  <a:cubicBezTo>
                    <a:pt x="1855" y="2740"/>
                    <a:pt x="1824" y="2740"/>
                    <a:pt x="1794" y="2740"/>
                  </a:cubicBezTo>
                  <a:cubicBezTo>
                    <a:pt x="1521" y="2740"/>
                    <a:pt x="700" y="2771"/>
                    <a:pt x="365" y="3591"/>
                  </a:cubicBezTo>
                  <a:cubicBezTo>
                    <a:pt x="1" y="4594"/>
                    <a:pt x="3162" y="6631"/>
                    <a:pt x="6141" y="6631"/>
                  </a:cubicBezTo>
                  <a:cubicBezTo>
                    <a:pt x="8543" y="6631"/>
                    <a:pt x="10392" y="6137"/>
                    <a:pt x="11384" y="6137"/>
                  </a:cubicBezTo>
                  <a:cubicBezTo>
                    <a:pt x="11622" y="6137"/>
                    <a:pt x="11811" y="6165"/>
                    <a:pt x="11946" y="6236"/>
                  </a:cubicBezTo>
                  <a:cubicBezTo>
                    <a:pt x="11946" y="6236"/>
                    <a:pt x="9697" y="2284"/>
                    <a:pt x="6232" y="613"/>
                  </a:cubicBezTo>
                  <a:cubicBezTo>
                    <a:pt x="5344" y="180"/>
                    <a:pt x="4565" y="1"/>
                    <a:pt x="39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35"/>
            <p:cNvSpPr/>
            <p:nvPr/>
          </p:nvSpPr>
          <p:spPr>
            <a:xfrm>
              <a:off x="4491875" y="1186700"/>
              <a:ext cx="269150" cy="155575"/>
            </a:xfrm>
            <a:custGeom>
              <a:avLst/>
              <a:gdLst/>
              <a:ahLst/>
              <a:cxnLst/>
              <a:rect l="l" t="t" r="r" b="b"/>
              <a:pathLst>
                <a:path w="10766" h="6223" extrusionOk="0">
                  <a:moveTo>
                    <a:pt x="2741" y="1"/>
                  </a:moveTo>
                  <a:cubicBezTo>
                    <a:pt x="823" y="1"/>
                    <a:pt x="0" y="1532"/>
                    <a:pt x="704" y="2758"/>
                  </a:cubicBezTo>
                  <a:cubicBezTo>
                    <a:pt x="6175" y="3305"/>
                    <a:pt x="10613" y="6132"/>
                    <a:pt x="10765" y="6223"/>
                  </a:cubicBezTo>
                  <a:cubicBezTo>
                    <a:pt x="10765" y="6223"/>
                    <a:pt x="8516" y="2271"/>
                    <a:pt x="5051" y="600"/>
                  </a:cubicBezTo>
                  <a:cubicBezTo>
                    <a:pt x="4166" y="176"/>
                    <a:pt x="3390" y="1"/>
                    <a:pt x="27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35"/>
            <p:cNvSpPr/>
            <p:nvPr/>
          </p:nvSpPr>
          <p:spPr>
            <a:xfrm>
              <a:off x="4296700" y="1086175"/>
              <a:ext cx="82100" cy="130725"/>
            </a:xfrm>
            <a:custGeom>
              <a:avLst/>
              <a:gdLst/>
              <a:ahLst/>
              <a:cxnLst/>
              <a:rect l="l" t="t" r="r" b="b"/>
              <a:pathLst>
                <a:path w="3284" h="5229" fill="none" extrusionOk="0">
                  <a:moveTo>
                    <a:pt x="1155" y="0"/>
                  </a:moveTo>
                  <a:cubicBezTo>
                    <a:pt x="1155" y="0"/>
                    <a:pt x="0" y="3040"/>
                    <a:pt x="3283" y="5228"/>
                  </a:cubicBezTo>
                </a:path>
              </a:pathLst>
            </a:custGeom>
            <a:solidFill>
              <a:schemeClr val="dk1"/>
            </a:solidFill>
            <a:ln w="144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35"/>
            <p:cNvSpPr/>
            <p:nvPr/>
          </p:nvSpPr>
          <p:spPr>
            <a:xfrm>
              <a:off x="4260225" y="947400"/>
              <a:ext cx="352625" cy="196350"/>
            </a:xfrm>
            <a:custGeom>
              <a:avLst/>
              <a:gdLst/>
              <a:ahLst/>
              <a:cxnLst/>
              <a:rect l="l" t="t" r="r" b="b"/>
              <a:pathLst>
                <a:path w="14105" h="7854" extrusionOk="0">
                  <a:moveTo>
                    <a:pt x="6884" y="1"/>
                  </a:moveTo>
                  <a:cubicBezTo>
                    <a:pt x="5124" y="1"/>
                    <a:pt x="3297" y="617"/>
                    <a:pt x="2007" y="1965"/>
                  </a:cubicBezTo>
                  <a:cubicBezTo>
                    <a:pt x="0" y="4092"/>
                    <a:pt x="2280" y="5764"/>
                    <a:pt x="2280" y="5764"/>
                  </a:cubicBezTo>
                  <a:cubicBezTo>
                    <a:pt x="2159" y="5855"/>
                    <a:pt x="1064" y="6646"/>
                    <a:pt x="2219" y="7466"/>
                  </a:cubicBezTo>
                  <a:cubicBezTo>
                    <a:pt x="2584" y="7722"/>
                    <a:pt x="3163" y="7854"/>
                    <a:pt x="3860" y="7854"/>
                  </a:cubicBezTo>
                  <a:cubicBezTo>
                    <a:pt x="5487" y="7854"/>
                    <a:pt x="7761" y="7135"/>
                    <a:pt x="9484" y="5582"/>
                  </a:cubicBezTo>
                  <a:cubicBezTo>
                    <a:pt x="11946" y="3393"/>
                    <a:pt x="14104" y="1752"/>
                    <a:pt x="14104" y="1752"/>
                  </a:cubicBezTo>
                  <a:cubicBezTo>
                    <a:pt x="14104" y="1752"/>
                    <a:pt x="12098" y="1630"/>
                    <a:pt x="9757" y="597"/>
                  </a:cubicBezTo>
                  <a:cubicBezTo>
                    <a:pt x="8900" y="207"/>
                    <a:pt x="7903" y="1"/>
                    <a:pt x="68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35"/>
            <p:cNvSpPr/>
            <p:nvPr/>
          </p:nvSpPr>
          <p:spPr>
            <a:xfrm>
              <a:off x="4260225" y="947400"/>
              <a:ext cx="352625" cy="144125"/>
            </a:xfrm>
            <a:custGeom>
              <a:avLst/>
              <a:gdLst/>
              <a:ahLst/>
              <a:cxnLst/>
              <a:rect l="l" t="t" r="r" b="b"/>
              <a:pathLst>
                <a:path w="14105" h="5765" extrusionOk="0">
                  <a:moveTo>
                    <a:pt x="6884" y="1"/>
                  </a:moveTo>
                  <a:cubicBezTo>
                    <a:pt x="5124" y="1"/>
                    <a:pt x="3297" y="617"/>
                    <a:pt x="2007" y="1965"/>
                  </a:cubicBezTo>
                  <a:cubicBezTo>
                    <a:pt x="0" y="4092"/>
                    <a:pt x="2311" y="5764"/>
                    <a:pt x="2311" y="5764"/>
                  </a:cubicBezTo>
                  <a:cubicBezTo>
                    <a:pt x="6779" y="2998"/>
                    <a:pt x="14104" y="1752"/>
                    <a:pt x="14104" y="1752"/>
                  </a:cubicBezTo>
                  <a:cubicBezTo>
                    <a:pt x="14104" y="1752"/>
                    <a:pt x="12098" y="1630"/>
                    <a:pt x="9757" y="597"/>
                  </a:cubicBezTo>
                  <a:cubicBezTo>
                    <a:pt x="8900" y="207"/>
                    <a:pt x="7903" y="1"/>
                    <a:pt x="68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35"/>
            <p:cNvSpPr/>
            <p:nvPr/>
          </p:nvSpPr>
          <p:spPr>
            <a:xfrm>
              <a:off x="4728325" y="1252600"/>
              <a:ext cx="90450" cy="36500"/>
            </a:xfrm>
            <a:custGeom>
              <a:avLst/>
              <a:gdLst/>
              <a:ahLst/>
              <a:cxnLst/>
              <a:rect l="l" t="t" r="r" b="b"/>
              <a:pathLst>
                <a:path w="3618" h="1460" fill="none" extrusionOk="0">
                  <a:moveTo>
                    <a:pt x="3617" y="669"/>
                  </a:moveTo>
                  <a:cubicBezTo>
                    <a:pt x="3617" y="669"/>
                    <a:pt x="1824" y="1459"/>
                    <a:pt x="0" y="0"/>
                  </a:cubicBezTo>
                </a:path>
              </a:pathLst>
            </a:custGeom>
            <a:solidFill>
              <a:schemeClr val="dk1"/>
            </a:solidFill>
            <a:ln w="144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35"/>
            <p:cNvSpPr/>
            <p:nvPr/>
          </p:nvSpPr>
          <p:spPr>
            <a:xfrm>
              <a:off x="4754925" y="1095300"/>
              <a:ext cx="296375" cy="233025"/>
            </a:xfrm>
            <a:custGeom>
              <a:avLst/>
              <a:gdLst/>
              <a:ahLst/>
              <a:cxnLst/>
              <a:rect l="l" t="t" r="r" b="b"/>
              <a:pathLst>
                <a:path w="11855" h="9321" extrusionOk="0">
                  <a:moveTo>
                    <a:pt x="11854" y="0"/>
                  </a:moveTo>
                  <a:cubicBezTo>
                    <a:pt x="10943" y="1034"/>
                    <a:pt x="8602" y="1003"/>
                    <a:pt x="6049" y="1125"/>
                  </a:cubicBezTo>
                  <a:cubicBezTo>
                    <a:pt x="3496" y="1246"/>
                    <a:pt x="1550" y="2280"/>
                    <a:pt x="760" y="4316"/>
                  </a:cubicBezTo>
                  <a:cubicBezTo>
                    <a:pt x="0" y="6353"/>
                    <a:pt x="2158" y="7052"/>
                    <a:pt x="2158" y="7052"/>
                  </a:cubicBezTo>
                  <a:cubicBezTo>
                    <a:pt x="1938" y="8494"/>
                    <a:pt x="2967" y="9320"/>
                    <a:pt x="4426" y="9320"/>
                  </a:cubicBezTo>
                  <a:cubicBezTo>
                    <a:pt x="5582" y="9320"/>
                    <a:pt x="7008" y="8802"/>
                    <a:pt x="8298" y="7660"/>
                  </a:cubicBezTo>
                  <a:cubicBezTo>
                    <a:pt x="11216" y="5076"/>
                    <a:pt x="11854" y="1"/>
                    <a:pt x="118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35"/>
            <p:cNvSpPr/>
            <p:nvPr/>
          </p:nvSpPr>
          <p:spPr>
            <a:xfrm>
              <a:off x="4803350" y="1095300"/>
              <a:ext cx="247950" cy="233025"/>
            </a:xfrm>
            <a:custGeom>
              <a:avLst/>
              <a:gdLst/>
              <a:ahLst/>
              <a:cxnLst/>
              <a:rect l="l" t="t" r="r" b="b"/>
              <a:pathLst>
                <a:path w="9918" h="9321" extrusionOk="0">
                  <a:moveTo>
                    <a:pt x="9917" y="0"/>
                  </a:moveTo>
                  <a:cubicBezTo>
                    <a:pt x="9917" y="1"/>
                    <a:pt x="7060" y="5168"/>
                    <a:pt x="221" y="7052"/>
                  </a:cubicBezTo>
                  <a:cubicBezTo>
                    <a:pt x="1" y="8494"/>
                    <a:pt x="1030" y="9320"/>
                    <a:pt x="2489" y="9320"/>
                  </a:cubicBezTo>
                  <a:cubicBezTo>
                    <a:pt x="3645" y="9320"/>
                    <a:pt x="5071" y="8802"/>
                    <a:pt x="6361" y="7660"/>
                  </a:cubicBezTo>
                  <a:cubicBezTo>
                    <a:pt x="9279" y="5076"/>
                    <a:pt x="9917" y="1"/>
                    <a:pt x="99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35"/>
            <p:cNvSpPr/>
            <p:nvPr/>
          </p:nvSpPr>
          <p:spPr>
            <a:xfrm>
              <a:off x="4605975" y="2004875"/>
              <a:ext cx="63100" cy="54750"/>
            </a:xfrm>
            <a:custGeom>
              <a:avLst/>
              <a:gdLst/>
              <a:ahLst/>
              <a:cxnLst/>
              <a:rect l="l" t="t" r="r" b="b"/>
              <a:pathLst>
                <a:path w="2524" h="2190" fill="none" extrusionOk="0">
                  <a:moveTo>
                    <a:pt x="2523" y="1"/>
                  </a:moveTo>
                  <a:cubicBezTo>
                    <a:pt x="2523" y="1"/>
                    <a:pt x="882" y="1"/>
                    <a:pt x="1" y="2189"/>
                  </a:cubicBezTo>
                </a:path>
              </a:pathLst>
            </a:custGeom>
            <a:solidFill>
              <a:schemeClr val="dk1"/>
            </a:solidFill>
            <a:ln w="144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35"/>
            <p:cNvSpPr/>
            <p:nvPr/>
          </p:nvSpPr>
          <p:spPr>
            <a:xfrm>
              <a:off x="4620425" y="1915250"/>
              <a:ext cx="335875" cy="195825"/>
            </a:xfrm>
            <a:custGeom>
              <a:avLst/>
              <a:gdLst/>
              <a:ahLst/>
              <a:cxnLst/>
              <a:rect l="l" t="t" r="r" b="b"/>
              <a:pathLst>
                <a:path w="13435" h="7833" extrusionOk="0">
                  <a:moveTo>
                    <a:pt x="5031" y="0"/>
                  </a:moveTo>
                  <a:cubicBezTo>
                    <a:pt x="2086" y="0"/>
                    <a:pt x="201" y="1938"/>
                    <a:pt x="1550" y="3677"/>
                  </a:cubicBezTo>
                  <a:cubicBezTo>
                    <a:pt x="1550" y="3677"/>
                    <a:pt x="0" y="5349"/>
                    <a:pt x="1672" y="6747"/>
                  </a:cubicBezTo>
                  <a:cubicBezTo>
                    <a:pt x="2553" y="7484"/>
                    <a:pt x="3578" y="7832"/>
                    <a:pt x="4689" y="7832"/>
                  </a:cubicBezTo>
                  <a:cubicBezTo>
                    <a:pt x="5685" y="7832"/>
                    <a:pt x="6750" y="7552"/>
                    <a:pt x="7842" y="7020"/>
                  </a:cubicBezTo>
                  <a:cubicBezTo>
                    <a:pt x="9778" y="6065"/>
                    <a:pt x="11539" y="5066"/>
                    <a:pt x="12808" y="5066"/>
                  </a:cubicBezTo>
                  <a:cubicBezTo>
                    <a:pt x="13033" y="5066"/>
                    <a:pt x="13243" y="5098"/>
                    <a:pt x="13435" y="5166"/>
                  </a:cubicBezTo>
                  <a:cubicBezTo>
                    <a:pt x="13435" y="5166"/>
                    <a:pt x="10456" y="1032"/>
                    <a:pt x="6626" y="181"/>
                  </a:cubicBezTo>
                  <a:cubicBezTo>
                    <a:pt x="6071" y="57"/>
                    <a:pt x="5535" y="0"/>
                    <a:pt x="50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35"/>
            <p:cNvSpPr/>
            <p:nvPr/>
          </p:nvSpPr>
          <p:spPr>
            <a:xfrm>
              <a:off x="4625425" y="1915250"/>
              <a:ext cx="330875" cy="129175"/>
            </a:xfrm>
            <a:custGeom>
              <a:avLst/>
              <a:gdLst/>
              <a:ahLst/>
              <a:cxnLst/>
              <a:rect l="l" t="t" r="r" b="b"/>
              <a:pathLst>
                <a:path w="13235" h="5167" extrusionOk="0">
                  <a:moveTo>
                    <a:pt x="4831" y="0"/>
                  </a:moveTo>
                  <a:cubicBezTo>
                    <a:pt x="1886" y="0"/>
                    <a:pt x="1" y="1938"/>
                    <a:pt x="1350" y="3677"/>
                  </a:cubicBezTo>
                  <a:cubicBezTo>
                    <a:pt x="2783" y="3336"/>
                    <a:pt x="4134" y="3201"/>
                    <a:pt x="5374" y="3201"/>
                  </a:cubicBezTo>
                  <a:cubicBezTo>
                    <a:pt x="10106" y="3201"/>
                    <a:pt x="13235" y="5166"/>
                    <a:pt x="13235" y="5166"/>
                  </a:cubicBezTo>
                  <a:cubicBezTo>
                    <a:pt x="13235" y="5166"/>
                    <a:pt x="10256" y="1032"/>
                    <a:pt x="6426" y="181"/>
                  </a:cubicBezTo>
                  <a:cubicBezTo>
                    <a:pt x="5871" y="57"/>
                    <a:pt x="5335" y="0"/>
                    <a:pt x="48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35"/>
            <p:cNvSpPr/>
            <p:nvPr/>
          </p:nvSpPr>
          <p:spPr>
            <a:xfrm>
              <a:off x="4105975" y="1137850"/>
              <a:ext cx="358675" cy="187725"/>
            </a:xfrm>
            <a:custGeom>
              <a:avLst/>
              <a:gdLst/>
              <a:ahLst/>
              <a:cxnLst/>
              <a:rect l="l" t="t" r="r" b="b"/>
              <a:pathLst>
                <a:path w="14347" h="7509" fill="none" extrusionOk="0">
                  <a:moveTo>
                    <a:pt x="2371" y="7508"/>
                  </a:moveTo>
                  <a:cubicBezTo>
                    <a:pt x="2371" y="7508"/>
                    <a:pt x="0" y="6292"/>
                    <a:pt x="882" y="3739"/>
                  </a:cubicBezTo>
                  <a:cubicBezTo>
                    <a:pt x="1763" y="1186"/>
                    <a:pt x="9636" y="0"/>
                    <a:pt x="14347" y="6809"/>
                  </a:cubicBezTo>
                </a:path>
              </a:pathLst>
            </a:custGeom>
            <a:solidFill>
              <a:schemeClr val="dk1"/>
            </a:solidFill>
            <a:ln w="144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35"/>
            <p:cNvSpPr/>
            <p:nvPr/>
          </p:nvSpPr>
          <p:spPr>
            <a:xfrm>
              <a:off x="4183475" y="1461550"/>
              <a:ext cx="256100" cy="292600"/>
            </a:xfrm>
            <a:custGeom>
              <a:avLst/>
              <a:gdLst/>
              <a:ahLst/>
              <a:cxnLst/>
              <a:rect l="l" t="t" r="r" b="b"/>
              <a:pathLst>
                <a:path w="10244" h="11704" extrusionOk="0">
                  <a:moveTo>
                    <a:pt x="5137" y="943"/>
                  </a:moveTo>
                  <a:lnTo>
                    <a:pt x="9636" y="11308"/>
                  </a:lnTo>
                  <a:lnTo>
                    <a:pt x="608" y="11308"/>
                  </a:lnTo>
                  <a:lnTo>
                    <a:pt x="5137" y="943"/>
                  </a:lnTo>
                  <a:close/>
                  <a:moveTo>
                    <a:pt x="5107" y="1"/>
                  </a:moveTo>
                  <a:lnTo>
                    <a:pt x="0" y="11703"/>
                  </a:lnTo>
                  <a:lnTo>
                    <a:pt x="10244" y="11703"/>
                  </a:lnTo>
                  <a:lnTo>
                    <a:pt x="510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35"/>
            <p:cNvSpPr/>
            <p:nvPr/>
          </p:nvSpPr>
          <p:spPr>
            <a:xfrm>
              <a:off x="4020100" y="480550"/>
              <a:ext cx="587425" cy="1273600"/>
            </a:xfrm>
            <a:custGeom>
              <a:avLst/>
              <a:gdLst/>
              <a:ahLst/>
              <a:cxnLst/>
              <a:rect l="l" t="t" r="r" b="b"/>
              <a:pathLst>
                <a:path w="23497" h="50944" extrusionOk="0">
                  <a:moveTo>
                    <a:pt x="11672" y="1368"/>
                  </a:moveTo>
                  <a:lnTo>
                    <a:pt x="23101" y="40092"/>
                  </a:lnTo>
                  <a:lnTo>
                    <a:pt x="16384" y="50548"/>
                  </a:lnTo>
                  <a:lnTo>
                    <a:pt x="6931" y="50548"/>
                  </a:lnTo>
                  <a:lnTo>
                    <a:pt x="396" y="40365"/>
                  </a:lnTo>
                  <a:lnTo>
                    <a:pt x="11672" y="1368"/>
                  </a:lnTo>
                  <a:close/>
                  <a:moveTo>
                    <a:pt x="11642" y="0"/>
                  </a:moveTo>
                  <a:lnTo>
                    <a:pt x="31" y="40335"/>
                  </a:lnTo>
                  <a:lnTo>
                    <a:pt x="0" y="40426"/>
                  </a:lnTo>
                  <a:lnTo>
                    <a:pt x="6748" y="50943"/>
                  </a:lnTo>
                  <a:lnTo>
                    <a:pt x="16566" y="50943"/>
                  </a:lnTo>
                  <a:lnTo>
                    <a:pt x="23466" y="40213"/>
                  </a:lnTo>
                  <a:lnTo>
                    <a:pt x="23496" y="40153"/>
                  </a:lnTo>
                  <a:lnTo>
                    <a:pt x="1164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35"/>
            <p:cNvSpPr/>
            <p:nvPr/>
          </p:nvSpPr>
          <p:spPr>
            <a:xfrm>
              <a:off x="4306575" y="497250"/>
              <a:ext cx="9900" cy="975725"/>
            </a:xfrm>
            <a:custGeom>
              <a:avLst/>
              <a:gdLst/>
              <a:ahLst/>
              <a:cxnLst/>
              <a:rect l="l" t="t" r="r" b="b"/>
              <a:pathLst>
                <a:path w="396" h="39029" extrusionOk="0">
                  <a:moveTo>
                    <a:pt x="1" y="1"/>
                  </a:moveTo>
                  <a:lnTo>
                    <a:pt x="1" y="39029"/>
                  </a:lnTo>
                  <a:lnTo>
                    <a:pt x="396" y="39029"/>
                  </a:lnTo>
                  <a:lnTo>
                    <a:pt x="39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35"/>
            <p:cNvSpPr/>
            <p:nvPr/>
          </p:nvSpPr>
          <p:spPr>
            <a:xfrm>
              <a:off x="4007175" y="1468400"/>
              <a:ext cx="38775" cy="38025"/>
            </a:xfrm>
            <a:custGeom>
              <a:avLst/>
              <a:gdLst/>
              <a:ahLst/>
              <a:cxnLst/>
              <a:rect l="l" t="t" r="r" b="b"/>
              <a:pathLst>
                <a:path w="1551" h="1521" extrusionOk="0">
                  <a:moveTo>
                    <a:pt x="761" y="0"/>
                  </a:moveTo>
                  <a:cubicBezTo>
                    <a:pt x="335" y="0"/>
                    <a:pt x="1" y="335"/>
                    <a:pt x="1" y="760"/>
                  </a:cubicBezTo>
                  <a:cubicBezTo>
                    <a:pt x="1" y="1186"/>
                    <a:pt x="335" y="1520"/>
                    <a:pt x="761" y="1520"/>
                  </a:cubicBezTo>
                  <a:cubicBezTo>
                    <a:pt x="1186" y="1520"/>
                    <a:pt x="1551" y="1186"/>
                    <a:pt x="1551" y="760"/>
                  </a:cubicBezTo>
                  <a:cubicBezTo>
                    <a:pt x="1551" y="335"/>
                    <a:pt x="1186" y="0"/>
                    <a:pt x="7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35"/>
            <p:cNvSpPr/>
            <p:nvPr/>
          </p:nvSpPr>
          <p:spPr>
            <a:xfrm>
              <a:off x="4292150" y="1468400"/>
              <a:ext cx="38775" cy="38025"/>
            </a:xfrm>
            <a:custGeom>
              <a:avLst/>
              <a:gdLst/>
              <a:ahLst/>
              <a:cxnLst/>
              <a:rect l="l" t="t" r="r" b="b"/>
              <a:pathLst>
                <a:path w="1551" h="1521" extrusionOk="0">
                  <a:moveTo>
                    <a:pt x="760" y="0"/>
                  </a:moveTo>
                  <a:cubicBezTo>
                    <a:pt x="365" y="0"/>
                    <a:pt x="0" y="335"/>
                    <a:pt x="0" y="760"/>
                  </a:cubicBezTo>
                  <a:cubicBezTo>
                    <a:pt x="0" y="1186"/>
                    <a:pt x="365" y="1520"/>
                    <a:pt x="760" y="1520"/>
                  </a:cubicBezTo>
                  <a:cubicBezTo>
                    <a:pt x="1186" y="1520"/>
                    <a:pt x="1550" y="1186"/>
                    <a:pt x="1550" y="760"/>
                  </a:cubicBezTo>
                  <a:cubicBezTo>
                    <a:pt x="1550" y="335"/>
                    <a:pt x="1186" y="0"/>
                    <a:pt x="7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35"/>
            <p:cNvSpPr/>
            <p:nvPr/>
          </p:nvSpPr>
          <p:spPr>
            <a:xfrm>
              <a:off x="4172075" y="1723725"/>
              <a:ext cx="38025" cy="38025"/>
            </a:xfrm>
            <a:custGeom>
              <a:avLst/>
              <a:gdLst/>
              <a:ahLst/>
              <a:cxnLst/>
              <a:rect l="l" t="t" r="r" b="b"/>
              <a:pathLst>
                <a:path w="1521" h="1521" extrusionOk="0">
                  <a:moveTo>
                    <a:pt x="760" y="0"/>
                  </a:moveTo>
                  <a:cubicBezTo>
                    <a:pt x="335" y="0"/>
                    <a:pt x="1" y="335"/>
                    <a:pt x="1" y="760"/>
                  </a:cubicBezTo>
                  <a:cubicBezTo>
                    <a:pt x="1" y="1186"/>
                    <a:pt x="335" y="1520"/>
                    <a:pt x="760" y="1520"/>
                  </a:cubicBezTo>
                  <a:cubicBezTo>
                    <a:pt x="1186" y="1520"/>
                    <a:pt x="1520" y="1186"/>
                    <a:pt x="1520" y="760"/>
                  </a:cubicBezTo>
                  <a:cubicBezTo>
                    <a:pt x="1520" y="335"/>
                    <a:pt x="1186" y="0"/>
                    <a:pt x="7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35"/>
            <p:cNvSpPr/>
            <p:nvPr/>
          </p:nvSpPr>
          <p:spPr>
            <a:xfrm>
              <a:off x="4412950" y="1723725"/>
              <a:ext cx="38025" cy="38025"/>
            </a:xfrm>
            <a:custGeom>
              <a:avLst/>
              <a:gdLst/>
              <a:ahLst/>
              <a:cxnLst/>
              <a:rect l="l" t="t" r="r" b="b"/>
              <a:pathLst>
                <a:path w="1521" h="1521" extrusionOk="0">
                  <a:moveTo>
                    <a:pt x="761" y="0"/>
                  </a:moveTo>
                  <a:cubicBezTo>
                    <a:pt x="335" y="0"/>
                    <a:pt x="1" y="335"/>
                    <a:pt x="1" y="760"/>
                  </a:cubicBezTo>
                  <a:cubicBezTo>
                    <a:pt x="1" y="1186"/>
                    <a:pt x="335" y="1520"/>
                    <a:pt x="761" y="1520"/>
                  </a:cubicBezTo>
                  <a:cubicBezTo>
                    <a:pt x="1186" y="1520"/>
                    <a:pt x="1521" y="1186"/>
                    <a:pt x="1521" y="760"/>
                  </a:cubicBezTo>
                  <a:cubicBezTo>
                    <a:pt x="1521" y="335"/>
                    <a:pt x="1186" y="0"/>
                    <a:pt x="7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35"/>
            <p:cNvSpPr/>
            <p:nvPr/>
          </p:nvSpPr>
          <p:spPr>
            <a:xfrm>
              <a:off x="4577100" y="1468400"/>
              <a:ext cx="38775" cy="38025"/>
            </a:xfrm>
            <a:custGeom>
              <a:avLst/>
              <a:gdLst/>
              <a:ahLst/>
              <a:cxnLst/>
              <a:rect l="l" t="t" r="r" b="b"/>
              <a:pathLst>
                <a:path w="1551" h="1521" extrusionOk="0">
                  <a:moveTo>
                    <a:pt x="791" y="0"/>
                  </a:moveTo>
                  <a:cubicBezTo>
                    <a:pt x="365" y="0"/>
                    <a:pt x="0" y="335"/>
                    <a:pt x="0" y="760"/>
                  </a:cubicBezTo>
                  <a:cubicBezTo>
                    <a:pt x="0" y="1186"/>
                    <a:pt x="365" y="1520"/>
                    <a:pt x="791" y="1520"/>
                  </a:cubicBezTo>
                  <a:cubicBezTo>
                    <a:pt x="1216" y="1520"/>
                    <a:pt x="1551" y="1186"/>
                    <a:pt x="1551" y="760"/>
                  </a:cubicBezTo>
                  <a:cubicBezTo>
                    <a:pt x="1551" y="335"/>
                    <a:pt x="1216" y="0"/>
                    <a:pt x="7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35"/>
            <p:cNvSpPr/>
            <p:nvPr/>
          </p:nvSpPr>
          <p:spPr>
            <a:xfrm>
              <a:off x="4504150" y="1822500"/>
              <a:ext cx="136800" cy="90450"/>
            </a:xfrm>
            <a:custGeom>
              <a:avLst/>
              <a:gdLst/>
              <a:ahLst/>
              <a:cxnLst/>
              <a:rect l="l" t="t" r="r" b="b"/>
              <a:pathLst>
                <a:path w="5472" h="3618" fill="none" extrusionOk="0">
                  <a:moveTo>
                    <a:pt x="1277" y="1"/>
                  </a:moveTo>
                  <a:cubicBezTo>
                    <a:pt x="1277" y="1"/>
                    <a:pt x="0" y="3618"/>
                    <a:pt x="5472" y="3223"/>
                  </a:cubicBezTo>
                </a:path>
              </a:pathLst>
            </a:custGeom>
            <a:solidFill>
              <a:schemeClr val="dk1"/>
            </a:solidFill>
            <a:ln w="144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35"/>
            <p:cNvSpPr/>
            <p:nvPr/>
          </p:nvSpPr>
          <p:spPr>
            <a:xfrm>
              <a:off x="4375725" y="1517800"/>
              <a:ext cx="275100" cy="351050"/>
            </a:xfrm>
            <a:custGeom>
              <a:avLst/>
              <a:gdLst/>
              <a:ahLst/>
              <a:cxnLst/>
              <a:rect l="l" t="t" r="r" b="b"/>
              <a:pathLst>
                <a:path w="11004" h="14042" extrusionOk="0">
                  <a:moveTo>
                    <a:pt x="4226" y="0"/>
                  </a:moveTo>
                  <a:cubicBezTo>
                    <a:pt x="4226" y="0"/>
                    <a:pt x="3648" y="2462"/>
                    <a:pt x="2189" y="4286"/>
                  </a:cubicBezTo>
                  <a:cubicBezTo>
                    <a:pt x="730" y="6110"/>
                    <a:pt x="1" y="11459"/>
                    <a:pt x="2037" y="13374"/>
                  </a:cubicBezTo>
                  <a:cubicBezTo>
                    <a:pt x="2563" y="13861"/>
                    <a:pt x="3108" y="14042"/>
                    <a:pt x="3626" y="14042"/>
                  </a:cubicBezTo>
                  <a:cubicBezTo>
                    <a:pt x="5113" y="14042"/>
                    <a:pt x="6384" y="12553"/>
                    <a:pt x="6384" y="12553"/>
                  </a:cubicBezTo>
                  <a:cubicBezTo>
                    <a:pt x="6384" y="12553"/>
                    <a:pt x="7152" y="12933"/>
                    <a:pt x="8014" y="12933"/>
                  </a:cubicBezTo>
                  <a:cubicBezTo>
                    <a:pt x="8732" y="12933"/>
                    <a:pt x="9514" y="12670"/>
                    <a:pt x="9970" y="11702"/>
                  </a:cubicBezTo>
                  <a:cubicBezTo>
                    <a:pt x="11004" y="9575"/>
                    <a:pt x="10487" y="7113"/>
                    <a:pt x="8451" y="5350"/>
                  </a:cubicBezTo>
                  <a:cubicBezTo>
                    <a:pt x="6566" y="3708"/>
                    <a:pt x="4742" y="1429"/>
                    <a:pt x="4286" y="243"/>
                  </a:cubicBezTo>
                  <a:cubicBezTo>
                    <a:pt x="4286" y="213"/>
                    <a:pt x="4286" y="213"/>
                    <a:pt x="4286" y="213"/>
                  </a:cubicBezTo>
                  <a:cubicBezTo>
                    <a:pt x="4256" y="152"/>
                    <a:pt x="4226" y="91"/>
                    <a:pt x="4226" y="30"/>
                  </a:cubicBezTo>
                  <a:cubicBezTo>
                    <a:pt x="4226" y="0"/>
                    <a:pt x="4226" y="0"/>
                    <a:pt x="42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35"/>
            <p:cNvSpPr/>
            <p:nvPr/>
          </p:nvSpPr>
          <p:spPr>
            <a:xfrm>
              <a:off x="4375725" y="1517800"/>
              <a:ext cx="167200" cy="351050"/>
            </a:xfrm>
            <a:custGeom>
              <a:avLst/>
              <a:gdLst/>
              <a:ahLst/>
              <a:cxnLst/>
              <a:rect l="l" t="t" r="r" b="b"/>
              <a:pathLst>
                <a:path w="6688" h="14042" extrusionOk="0">
                  <a:moveTo>
                    <a:pt x="4226" y="0"/>
                  </a:moveTo>
                  <a:cubicBezTo>
                    <a:pt x="4226" y="0"/>
                    <a:pt x="3648" y="2462"/>
                    <a:pt x="2189" y="4286"/>
                  </a:cubicBezTo>
                  <a:cubicBezTo>
                    <a:pt x="730" y="6110"/>
                    <a:pt x="1" y="11459"/>
                    <a:pt x="2037" y="13374"/>
                  </a:cubicBezTo>
                  <a:cubicBezTo>
                    <a:pt x="2563" y="13861"/>
                    <a:pt x="3108" y="14042"/>
                    <a:pt x="3626" y="14042"/>
                  </a:cubicBezTo>
                  <a:cubicBezTo>
                    <a:pt x="5113" y="14042"/>
                    <a:pt x="6384" y="12553"/>
                    <a:pt x="6384" y="12553"/>
                  </a:cubicBezTo>
                  <a:cubicBezTo>
                    <a:pt x="6688" y="8268"/>
                    <a:pt x="4712" y="1581"/>
                    <a:pt x="4286" y="243"/>
                  </a:cubicBezTo>
                  <a:cubicBezTo>
                    <a:pt x="4286" y="213"/>
                    <a:pt x="4286" y="213"/>
                    <a:pt x="4286" y="213"/>
                  </a:cubicBezTo>
                  <a:cubicBezTo>
                    <a:pt x="4256" y="122"/>
                    <a:pt x="4226" y="61"/>
                    <a:pt x="42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35"/>
            <p:cNvSpPr/>
            <p:nvPr/>
          </p:nvSpPr>
          <p:spPr>
            <a:xfrm>
              <a:off x="3564150" y="1222950"/>
              <a:ext cx="726500" cy="1404300"/>
            </a:xfrm>
            <a:custGeom>
              <a:avLst/>
              <a:gdLst/>
              <a:ahLst/>
              <a:cxnLst/>
              <a:rect l="l" t="t" r="r" b="b"/>
              <a:pathLst>
                <a:path w="29060" h="56172" fill="none" extrusionOk="0">
                  <a:moveTo>
                    <a:pt x="29059" y="3982"/>
                  </a:moveTo>
                  <a:cubicBezTo>
                    <a:pt x="29059" y="3982"/>
                    <a:pt x="24378" y="1"/>
                    <a:pt x="21217" y="5563"/>
                  </a:cubicBezTo>
                  <a:cubicBezTo>
                    <a:pt x="18056" y="11125"/>
                    <a:pt x="14378" y="17144"/>
                    <a:pt x="18755" y="28238"/>
                  </a:cubicBezTo>
                  <a:cubicBezTo>
                    <a:pt x="23132" y="39332"/>
                    <a:pt x="20001" y="55473"/>
                    <a:pt x="11491" y="55807"/>
                  </a:cubicBezTo>
                  <a:cubicBezTo>
                    <a:pt x="2980" y="56172"/>
                    <a:pt x="1" y="46263"/>
                    <a:pt x="1" y="46263"/>
                  </a:cubicBezTo>
                </a:path>
              </a:pathLst>
            </a:custGeom>
            <a:solidFill>
              <a:schemeClr val="dk1"/>
            </a:solidFill>
            <a:ln w="144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35"/>
            <p:cNvSpPr/>
            <p:nvPr/>
          </p:nvSpPr>
          <p:spPr>
            <a:xfrm>
              <a:off x="4080900" y="2132550"/>
              <a:ext cx="60800" cy="117050"/>
            </a:xfrm>
            <a:custGeom>
              <a:avLst/>
              <a:gdLst/>
              <a:ahLst/>
              <a:cxnLst/>
              <a:rect l="l" t="t" r="r" b="b"/>
              <a:pathLst>
                <a:path w="2432" h="4682" fill="none" extrusionOk="0">
                  <a:moveTo>
                    <a:pt x="2432" y="0"/>
                  </a:moveTo>
                  <a:cubicBezTo>
                    <a:pt x="2432" y="0"/>
                    <a:pt x="213" y="1277"/>
                    <a:pt x="0" y="4681"/>
                  </a:cubicBezTo>
                </a:path>
              </a:pathLst>
            </a:custGeom>
            <a:solidFill>
              <a:schemeClr val="dk1"/>
            </a:solidFill>
            <a:ln w="144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35"/>
            <p:cNvSpPr/>
            <p:nvPr/>
          </p:nvSpPr>
          <p:spPr>
            <a:xfrm>
              <a:off x="4087725" y="2055800"/>
              <a:ext cx="307025" cy="232550"/>
            </a:xfrm>
            <a:custGeom>
              <a:avLst/>
              <a:gdLst/>
              <a:ahLst/>
              <a:cxnLst/>
              <a:rect l="l" t="t" r="r" b="b"/>
              <a:pathLst>
                <a:path w="12281" h="9302" extrusionOk="0">
                  <a:moveTo>
                    <a:pt x="3527" y="0"/>
                  </a:moveTo>
                  <a:cubicBezTo>
                    <a:pt x="700" y="0"/>
                    <a:pt x="1824" y="2918"/>
                    <a:pt x="1824" y="2918"/>
                  </a:cubicBezTo>
                  <a:cubicBezTo>
                    <a:pt x="1824" y="2918"/>
                    <a:pt x="1723" y="2903"/>
                    <a:pt x="1571" y="2903"/>
                  </a:cubicBezTo>
                  <a:cubicBezTo>
                    <a:pt x="1192" y="2903"/>
                    <a:pt x="500" y="2996"/>
                    <a:pt x="305" y="3648"/>
                  </a:cubicBezTo>
                  <a:cubicBezTo>
                    <a:pt x="1" y="4590"/>
                    <a:pt x="1855" y="8329"/>
                    <a:pt x="5654" y="8845"/>
                  </a:cubicBezTo>
                  <a:cubicBezTo>
                    <a:pt x="6691" y="8978"/>
                    <a:pt x="7545" y="9016"/>
                    <a:pt x="8269" y="9016"/>
                  </a:cubicBezTo>
                  <a:cubicBezTo>
                    <a:pt x="9215" y="9016"/>
                    <a:pt x="9939" y="8951"/>
                    <a:pt x="10559" y="8951"/>
                  </a:cubicBezTo>
                  <a:cubicBezTo>
                    <a:pt x="11179" y="8951"/>
                    <a:pt x="11695" y="9016"/>
                    <a:pt x="12227" y="9274"/>
                  </a:cubicBezTo>
                  <a:lnTo>
                    <a:pt x="12227" y="9274"/>
                  </a:lnTo>
                  <a:cubicBezTo>
                    <a:pt x="11985" y="9013"/>
                    <a:pt x="10172" y="7243"/>
                    <a:pt x="9302" y="4863"/>
                  </a:cubicBezTo>
                  <a:cubicBezTo>
                    <a:pt x="8390" y="2249"/>
                    <a:pt x="6353" y="0"/>
                    <a:pt x="3527" y="0"/>
                  </a:cubicBezTo>
                  <a:close/>
                  <a:moveTo>
                    <a:pt x="12227" y="9274"/>
                  </a:moveTo>
                  <a:cubicBezTo>
                    <a:pt x="12238" y="9287"/>
                    <a:pt x="12246" y="9296"/>
                    <a:pt x="12250" y="9301"/>
                  </a:cubicBezTo>
                  <a:lnTo>
                    <a:pt x="12281" y="9301"/>
                  </a:lnTo>
                  <a:cubicBezTo>
                    <a:pt x="12263" y="9292"/>
                    <a:pt x="12245" y="9283"/>
                    <a:pt x="12227" y="927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35"/>
            <p:cNvSpPr/>
            <p:nvPr/>
          </p:nvSpPr>
          <p:spPr>
            <a:xfrm>
              <a:off x="4105200" y="2055800"/>
              <a:ext cx="288800" cy="232550"/>
            </a:xfrm>
            <a:custGeom>
              <a:avLst/>
              <a:gdLst/>
              <a:ahLst/>
              <a:cxnLst/>
              <a:rect l="l" t="t" r="r" b="b"/>
              <a:pathLst>
                <a:path w="11552" h="9302" extrusionOk="0">
                  <a:moveTo>
                    <a:pt x="2828" y="0"/>
                  </a:moveTo>
                  <a:cubicBezTo>
                    <a:pt x="1" y="0"/>
                    <a:pt x="1125" y="2918"/>
                    <a:pt x="1125" y="2918"/>
                  </a:cubicBezTo>
                  <a:cubicBezTo>
                    <a:pt x="5989" y="4955"/>
                    <a:pt x="11369" y="9119"/>
                    <a:pt x="11551" y="9301"/>
                  </a:cubicBezTo>
                  <a:cubicBezTo>
                    <a:pt x="11430" y="9180"/>
                    <a:pt x="9515" y="7356"/>
                    <a:pt x="8603" y="4863"/>
                  </a:cubicBezTo>
                  <a:cubicBezTo>
                    <a:pt x="7691" y="2249"/>
                    <a:pt x="5654" y="0"/>
                    <a:pt x="28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35"/>
            <p:cNvSpPr/>
            <p:nvPr/>
          </p:nvSpPr>
          <p:spPr>
            <a:xfrm>
              <a:off x="3849875" y="2507150"/>
              <a:ext cx="317675" cy="214400"/>
            </a:xfrm>
            <a:custGeom>
              <a:avLst/>
              <a:gdLst/>
              <a:ahLst/>
              <a:cxnLst/>
              <a:rect l="l" t="t" r="r" b="b"/>
              <a:pathLst>
                <a:path w="12707" h="8576" extrusionOk="0">
                  <a:moveTo>
                    <a:pt x="3515" y="1"/>
                  </a:moveTo>
                  <a:cubicBezTo>
                    <a:pt x="3329" y="1"/>
                    <a:pt x="3140" y="11"/>
                    <a:pt x="2949" y="32"/>
                  </a:cubicBezTo>
                  <a:cubicBezTo>
                    <a:pt x="153" y="366"/>
                    <a:pt x="1612" y="3132"/>
                    <a:pt x="1612" y="3132"/>
                  </a:cubicBezTo>
                  <a:cubicBezTo>
                    <a:pt x="1612" y="3132"/>
                    <a:pt x="1607" y="3132"/>
                    <a:pt x="1598" y="3132"/>
                  </a:cubicBezTo>
                  <a:cubicBezTo>
                    <a:pt x="1461" y="3132"/>
                    <a:pt x="326" y="3159"/>
                    <a:pt x="183" y="4044"/>
                  </a:cubicBezTo>
                  <a:cubicBezTo>
                    <a:pt x="1" y="4986"/>
                    <a:pt x="2280" y="8512"/>
                    <a:pt x="6110" y="8573"/>
                  </a:cubicBezTo>
                  <a:cubicBezTo>
                    <a:pt x="6230" y="8575"/>
                    <a:pt x="6348" y="8576"/>
                    <a:pt x="6462" y="8576"/>
                  </a:cubicBezTo>
                  <a:cubicBezTo>
                    <a:pt x="9128" y="8576"/>
                    <a:pt x="10474" y="8081"/>
                    <a:pt x="11620" y="8081"/>
                  </a:cubicBezTo>
                  <a:cubicBezTo>
                    <a:pt x="11990" y="8081"/>
                    <a:pt x="12340" y="8132"/>
                    <a:pt x="12706" y="8269"/>
                  </a:cubicBezTo>
                  <a:cubicBezTo>
                    <a:pt x="12585" y="8147"/>
                    <a:pt x="10457" y="6597"/>
                    <a:pt x="9271" y="4196"/>
                  </a:cubicBezTo>
                  <a:cubicBezTo>
                    <a:pt x="8138" y="1900"/>
                    <a:pt x="6079" y="1"/>
                    <a:pt x="35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35"/>
            <p:cNvSpPr/>
            <p:nvPr/>
          </p:nvSpPr>
          <p:spPr>
            <a:xfrm>
              <a:off x="3853675" y="2507150"/>
              <a:ext cx="313875" cy="206725"/>
            </a:xfrm>
            <a:custGeom>
              <a:avLst/>
              <a:gdLst/>
              <a:ahLst/>
              <a:cxnLst/>
              <a:rect l="l" t="t" r="r" b="b"/>
              <a:pathLst>
                <a:path w="12555" h="8269" extrusionOk="0">
                  <a:moveTo>
                    <a:pt x="3363" y="1"/>
                  </a:moveTo>
                  <a:cubicBezTo>
                    <a:pt x="3177" y="1"/>
                    <a:pt x="2988" y="11"/>
                    <a:pt x="2797" y="32"/>
                  </a:cubicBezTo>
                  <a:cubicBezTo>
                    <a:pt x="1" y="366"/>
                    <a:pt x="1460" y="3132"/>
                    <a:pt x="1460" y="3132"/>
                  </a:cubicBezTo>
                  <a:cubicBezTo>
                    <a:pt x="6505" y="4591"/>
                    <a:pt x="12341" y="8117"/>
                    <a:pt x="12554" y="8269"/>
                  </a:cubicBezTo>
                  <a:cubicBezTo>
                    <a:pt x="12433" y="8147"/>
                    <a:pt x="10305" y="6597"/>
                    <a:pt x="9119" y="4196"/>
                  </a:cubicBezTo>
                  <a:cubicBezTo>
                    <a:pt x="7986" y="1900"/>
                    <a:pt x="5927" y="1"/>
                    <a:pt x="33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35"/>
            <p:cNvSpPr/>
            <p:nvPr/>
          </p:nvSpPr>
          <p:spPr>
            <a:xfrm>
              <a:off x="3642425" y="2606700"/>
              <a:ext cx="136800" cy="50200"/>
            </a:xfrm>
            <a:custGeom>
              <a:avLst/>
              <a:gdLst/>
              <a:ahLst/>
              <a:cxnLst/>
              <a:rect l="l" t="t" r="r" b="b"/>
              <a:pathLst>
                <a:path w="5472" h="2008" fill="none" extrusionOk="0">
                  <a:moveTo>
                    <a:pt x="1" y="1"/>
                  </a:moveTo>
                  <a:cubicBezTo>
                    <a:pt x="1" y="1"/>
                    <a:pt x="1247" y="2007"/>
                    <a:pt x="5472" y="183"/>
                  </a:cubicBezTo>
                </a:path>
              </a:pathLst>
            </a:custGeom>
            <a:solidFill>
              <a:schemeClr val="dk1"/>
            </a:solidFill>
            <a:ln w="144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35"/>
            <p:cNvSpPr/>
            <p:nvPr/>
          </p:nvSpPr>
          <p:spPr>
            <a:xfrm>
              <a:off x="3487425" y="2454725"/>
              <a:ext cx="224950" cy="217475"/>
            </a:xfrm>
            <a:custGeom>
              <a:avLst/>
              <a:gdLst/>
              <a:ahLst/>
              <a:cxnLst/>
              <a:rect l="l" t="t" r="r" b="b"/>
              <a:pathLst>
                <a:path w="8998" h="8699" extrusionOk="0">
                  <a:moveTo>
                    <a:pt x="1094" y="1"/>
                  </a:moveTo>
                  <a:cubicBezTo>
                    <a:pt x="1094" y="1"/>
                    <a:pt x="0" y="5806"/>
                    <a:pt x="2614" y="7995"/>
                  </a:cubicBezTo>
                  <a:cubicBezTo>
                    <a:pt x="3221" y="8503"/>
                    <a:pt x="3774" y="8698"/>
                    <a:pt x="4266" y="8698"/>
                  </a:cubicBezTo>
                  <a:cubicBezTo>
                    <a:pt x="5890" y="8698"/>
                    <a:pt x="6839" y="6566"/>
                    <a:pt x="6839" y="6566"/>
                  </a:cubicBezTo>
                  <a:cubicBezTo>
                    <a:pt x="6839" y="6566"/>
                    <a:pt x="8845" y="6445"/>
                    <a:pt x="8936" y="4135"/>
                  </a:cubicBezTo>
                  <a:cubicBezTo>
                    <a:pt x="8997" y="1825"/>
                    <a:pt x="5897" y="153"/>
                    <a:pt x="10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35"/>
            <p:cNvSpPr/>
            <p:nvPr/>
          </p:nvSpPr>
          <p:spPr>
            <a:xfrm>
              <a:off x="3919800" y="2336200"/>
              <a:ext cx="151225" cy="72975"/>
            </a:xfrm>
            <a:custGeom>
              <a:avLst/>
              <a:gdLst/>
              <a:ahLst/>
              <a:cxnLst/>
              <a:rect l="l" t="t" r="r" b="b"/>
              <a:pathLst>
                <a:path w="6049" h="2919" fill="none" extrusionOk="0">
                  <a:moveTo>
                    <a:pt x="0" y="1642"/>
                  </a:moveTo>
                  <a:cubicBezTo>
                    <a:pt x="0" y="1642"/>
                    <a:pt x="1034" y="2918"/>
                    <a:pt x="3101" y="2341"/>
                  </a:cubicBezTo>
                  <a:cubicBezTo>
                    <a:pt x="5198" y="1793"/>
                    <a:pt x="6049" y="0"/>
                    <a:pt x="6049" y="0"/>
                  </a:cubicBezTo>
                </a:path>
              </a:pathLst>
            </a:custGeom>
            <a:solidFill>
              <a:schemeClr val="dk1"/>
            </a:solidFill>
            <a:ln w="144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35"/>
            <p:cNvSpPr/>
            <p:nvPr/>
          </p:nvSpPr>
          <p:spPr>
            <a:xfrm>
              <a:off x="3707025" y="2223775"/>
              <a:ext cx="288775" cy="237975"/>
            </a:xfrm>
            <a:custGeom>
              <a:avLst/>
              <a:gdLst/>
              <a:ahLst/>
              <a:cxnLst/>
              <a:rect l="l" t="t" r="r" b="b"/>
              <a:pathLst>
                <a:path w="11551" h="9519" extrusionOk="0">
                  <a:moveTo>
                    <a:pt x="2750" y="0"/>
                  </a:moveTo>
                  <a:cubicBezTo>
                    <a:pt x="1954" y="0"/>
                    <a:pt x="1151" y="58"/>
                    <a:pt x="365" y="181"/>
                  </a:cubicBezTo>
                  <a:cubicBezTo>
                    <a:pt x="365" y="181"/>
                    <a:pt x="0" y="6503"/>
                    <a:pt x="4073" y="8722"/>
                  </a:cubicBezTo>
                  <a:cubicBezTo>
                    <a:pt x="5109" y="9291"/>
                    <a:pt x="5970" y="9518"/>
                    <a:pt x="6675" y="9518"/>
                  </a:cubicBezTo>
                  <a:cubicBezTo>
                    <a:pt x="8721" y="9518"/>
                    <a:pt x="9460" y="7604"/>
                    <a:pt x="9393" y="6564"/>
                  </a:cubicBezTo>
                  <a:cubicBezTo>
                    <a:pt x="9393" y="6564"/>
                    <a:pt x="11551" y="6078"/>
                    <a:pt x="11125" y="3616"/>
                  </a:cubicBezTo>
                  <a:cubicBezTo>
                    <a:pt x="10794" y="1552"/>
                    <a:pt x="6874" y="0"/>
                    <a:pt x="27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35"/>
            <p:cNvSpPr/>
            <p:nvPr/>
          </p:nvSpPr>
          <p:spPr>
            <a:xfrm>
              <a:off x="3716150" y="2223775"/>
              <a:ext cx="279650" cy="164125"/>
            </a:xfrm>
            <a:custGeom>
              <a:avLst/>
              <a:gdLst/>
              <a:ahLst/>
              <a:cxnLst/>
              <a:rect l="l" t="t" r="r" b="b"/>
              <a:pathLst>
                <a:path w="11186" h="6565" extrusionOk="0">
                  <a:moveTo>
                    <a:pt x="2385" y="0"/>
                  </a:moveTo>
                  <a:cubicBezTo>
                    <a:pt x="1589" y="0"/>
                    <a:pt x="786" y="58"/>
                    <a:pt x="0" y="181"/>
                  </a:cubicBezTo>
                  <a:cubicBezTo>
                    <a:pt x="3769" y="4224"/>
                    <a:pt x="9028" y="6564"/>
                    <a:pt x="9028" y="6564"/>
                  </a:cubicBezTo>
                  <a:cubicBezTo>
                    <a:pt x="9028" y="6564"/>
                    <a:pt x="11186" y="6078"/>
                    <a:pt x="10760" y="3616"/>
                  </a:cubicBezTo>
                  <a:cubicBezTo>
                    <a:pt x="10429" y="1552"/>
                    <a:pt x="6509" y="0"/>
                    <a:pt x="23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35"/>
            <p:cNvSpPr/>
            <p:nvPr/>
          </p:nvSpPr>
          <p:spPr>
            <a:xfrm>
              <a:off x="3900800" y="1981325"/>
              <a:ext cx="165675" cy="95000"/>
            </a:xfrm>
            <a:custGeom>
              <a:avLst/>
              <a:gdLst/>
              <a:ahLst/>
              <a:cxnLst/>
              <a:rect l="l" t="t" r="r" b="b"/>
              <a:pathLst>
                <a:path w="6627" h="3800" fill="none" extrusionOk="0">
                  <a:moveTo>
                    <a:pt x="0" y="0"/>
                  </a:moveTo>
                  <a:cubicBezTo>
                    <a:pt x="0" y="0"/>
                    <a:pt x="335" y="3800"/>
                    <a:pt x="6627" y="2432"/>
                  </a:cubicBezTo>
                </a:path>
              </a:pathLst>
            </a:custGeom>
            <a:solidFill>
              <a:schemeClr val="dk1"/>
            </a:solidFill>
            <a:ln w="144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35"/>
            <p:cNvSpPr/>
            <p:nvPr/>
          </p:nvSpPr>
          <p:spPr>
            <a:xfrm>
              <a:off x="3710825" y="1637100"/>
              <a:ext cx="312325" cy="410150"/>
            </a:xfrm>
            <a:custGeom>
              <a:avLst/>
              <a:gdLst/>
              <a:ahLst/>
              <a:cxnLst/>
              <a:rect l="l" t="t" r="r" b="b"/>
              <a:pathLst>
                <a:path w="12493" h="16406" extrusionOk="0">
                  <a:moveTo>
                    <a:pt x="3010" y="0"/>
                  </a:moveTo>
                  <a:cubicBezTo>
                    <a:pt x="3010" y="0"/>
                    <a:pt x="2797" y="2979"/>
                    <a:pt x="1399" y="5319"/>
                  </a:cubicBezTo>
                  <a:cubicBezTo>
                    <a:pt x="0" y="7690"/>
                    <a:pt x="61" y="14013"/>
                    <a:pt x="2736" y="15867"/>
                  </a:cubicBezTo>
                  <a:cubicBezTo>
                    <a:pt x="3293" y="16253"/>
                    <a:pt x="3830" y="16406"/>
                    <a:pt x="4331" y="16406"/>
                  </a:cubicBezTo>
                  <a:cubicBezTo>
                    <a:pt x="6239" y="16406"/>
                    <a:pt x="7630" y="14195"/>
                    <a:pt x="7630" y="14195"/>
                  </a:cubicBezTo>
                  <a:cubicBezTo>
                    <a:pt x="7630" y="14195"/>
                    <a:pt x="8272" y="14409"/>
                    <a:pt x="9058" y="14409"/>
                  </a:cubicBezTo>
                  <a:cubicBezTo>
                    <a:pt x="10023" y="14409"/>
                    <a:pt x="11203" y="14086"/>
                    <a:pt x="11672" y="12645"/>
                  </a:cubicBezTo>
                  <a:cubicBezTo>
                    <a:pt x="12493" y="10000"/>
                    <a:pt x="11490" y="7204"/>
                    <a:pt x="8846" y="5502"/>
                  </a:cubicBezTo>
                  <a:cubicBezTo>
                    <a:pt x="6383" y="3921"/>
                    <a:pt x="3891" y="1581"/>
                    <a:pt x="3162" y="274"/>
                  </a:cubicBezTo>
                  <a:cubicBezTo>
                    <a:pt x="3131" y="274"/>
                    <a:pt x="3131" y="243"/>
                    <a:pt x="3131" y="243"/>
                  </a:cubicBezTo>
                  <a:cubicBezTo>
                    <a:pt x="3101" y="183"/>
                    <a:pt x="3070" y="91"/>
                    <a:pt x="3040" y="31"/>
                  </a:cubicBezTo>
                  <a:cubicBezTo>
                    <a:pt x="3010" y="0"/>
                    <a:pt x="3010" y="0"/>
                    <a:pt x="30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35"/>
            <p:cNvSpPr/>
            <p:nvPr/>
          </p:nvSpPr>
          <p:spPr>
            <a:xfrm>
              <a:off x="3710825" y="1637100"/>
              <a:ext cx="190750" cy="410150"/>
            </a:xfrm>
            <a:custGeom>
              <a:avLst/>
              <a:gdLst/>
              <a:ahLst/>
              <a:cxnLst/>
              <a:rect l="l" t="t" r="r" b="b"/>
              <a:pathLst>
                <a:path w="7630" h="16406" extrusionOk="0">
                  <a:moveTo>
                    <a:pt x="3010" y="0"/>
                  </a:moveTo>
                  <a:cubicBezTo>
                    <a:pt x="3010" y="0"/>
                    <a:pt x="2797" y="2979"/>
                    <a:pt x="1399" y="5319"/>
                  </a:cubicBezTo>
                  <a:cubicBezTo>
                    <a:pt x="0" y="7690"/>
                    <a:pt x="61" y="14013"/>
                    <a:pt x="2736" y="15867"/>
                  </a:cubicBezTo>
                  <a:cubicBezTo>
                    <a:pt x="3293" y="16253"/>
                    <a:pt x="3830" y="16406"/>
                    <a:pt x="4331" y="16406"/>
                  </a:cubicBezTo>
                  <a:cubicBezTo>
                    <a:pt x="6239" y="16406"/>
                    <a:pt x="7630" y="14195"/>
                    <a:pt x="7630" y="14195"/>
                  </a:cubicBezTo>
                  <a:cubicBezTo>
                    <a:pt x="7265" y="9180"/>
                    <a:pt x="3861" y="1763"/>
                    <a:pt x="3162" y="274"/>
                  </a:cubicBezTo>
                  <a:cubicBezTo>
                    <a:pt x="3131" y="274"/>
                    <a:pt x="3131" y="243"/>
                    <a:pt x="3131" y="243"/>
                  </a:cubicBezTo>
                  <a:cubicBezTo>
                    <a:pt x="3101" y="152"/>
                    <a:pt x="3040" y="61"/>
                    <a:pt x="3040" y="31"/>
                  </a:cubicBezTo>
                  <a:cubicBezTo>
                    <a:pt x="3010" y="0"/>
                    <a:pt x="3010" y="0"/>
                    <a:pt x="30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35"/>
            <p:cNvSpPr/>
            <p:nvPr/>
          </p:nvSpPr>
          <p:spPr>
            <a:xfrm>
              <a:off x="3981350" y="1612025"/>
              <a:ext cx="99575" cy="152750"/>
            </a:xfrm>
            <a:custGeom>
              <a:avLst/>
              <a:gdLst/>
              <a:ahLst/>
              <a:cxnLst/>
              <a:rect l="l" t="t" r="r" b="b"/>
              <a:pathLst>
                <a:path w="3983" h="6110" fill="none" extrusionOk="0">
                  <a:moveTo>
                    <a:pt x="3982" y="0"/>
                  </a:moveTo>
                  <a:cubicBezTo>
                    <a:pt x="3982" y="0"/>
                    <a:pt x="0" y="1064"/>
                    <a:pt x="274" y="6110"/>
                  </a:cubicBezTo>
                </a:path>
              </a:pathLst>
            </a:custGeom>
            <a:solidFill>
              <a:schemeClr val="dk1"/>
            </a:solidFill>
            <a:ln w="144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35"/>
            <p:cNvSpPr/>
            <p:nvPr/>
          </p:nvSpPr>
          <p:spPr>
            <a:xfrm>
              <a:off x="4023725" y="1527425"/>
              <a:ext cx="371025" cy="304975"/>
            </a:xfrm>
            <a:custGeom>
              <a:avLst/>
              <a:gdLst/>
              <a:ahLst/>
              <a:cxnLst/>
              <a:rect l="l" t="t" r="r" b="b"/>
              <a:pathLst>
                <a:path w="14841" h="12199" extrusionOk="0">
                  <a:moveTo>
                    <a:pt x="4863" y="1"/>
                  </a:moveTo>
                  <a:cubicBezTo>
                    <a:pt x="1884" y="1"/>
                    <a:pt x="1832" y="3038"/>
                    <a:pt x="1831" y="3195"/>
                  </a:cubicBezTo>
                  <a:lnTo>
                    <a:pt x="1831" y="3195"/>
                  </a:lnTo>
                  <a:cubicBezTo>
                    <a:pt x="1831" y="3191"/>
                    <a:pt x="1831" y="3184"/>
                    <a:pt x="1831" y="3171"/>
                  </a:cubicBezTo>
                  <a:cubicBezTo>
                    <a:pt x="1761" y="3148"/>
                    <a:pt x="1468" y="3056"/>
                    <a:pt x="1138" y="3056"/>
                  </a:cubicBezTo>
                  <a:cubicBezTo>
                    <a:pt x="615" y="3056"/>
                    <a:pt x="1" y="3287"/>
                    <a:pt x="38" y="4387"/>
                  </a:cubicBezTo>
                  <a:cubicBezTo>
                    <a:pt x="68" y="6272"/>
                    <a:pt x="3321" y="9554"/>
                    <a:pt x="7424" y="10406"/>
                  </a:cubicBezTo>
                  <a:cubicBezTo>
                    <a:pt x="11558" y="11226"/>
                    <a:pt x="14841" y="12199"/>
                    <a:pt x="14841" y="12199"/>
                  </a:cubicBezTo>
                  <a:cubicBezTo>
                    <a:pt x="14841" y="12199"/>
                    <a:pt x="13442" y="10071"/>
                    <a:pt x="12743" y="6880"/>
                  </a:cubicBezTo>
                  <a:cubicBezTo>
                    <a:pt x="12044" y="3688"/>
                    <a:pt x="9187" y="497"/>
                    <a:pt x="5479" y="41"/>
                  </a:cubicBezTo>
                  <a:cubicBezTo>
                    <a:pt x="5261" y="14"/>
                    <a:pt x="5056" y="1"/>
                    <a:pt x="48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35"/>
            <p:cNvSpPr/>
            <p:nvPr/>
          </p:nvSpPr>
          <p:spPr>
            <a:xfrm>
              <a:off x="4068825" y="1527425"/>
              <a:ext cx="325925" cy="304975"/>
            </a:xfrm>
            <a:custGeom>
              <a:avLst/>
              <a:gdLst/>
              <a:ahLst/>
              <a:cxnLst/>
              <a:rect l="l" t="t" r="r" b="b"/>
              <a:pathLst>
                <a:path w="13037" h="12199" extrusionOk="0">
                  <a:moveTo>
                    <a:pt x="3059" y="1"/>
                  </a:moveTo>
                  <a:cubicBezTo>
                    <a:pt x="0" y="1"/>
                    <a:pt x="27" y="3202"/>
                    <a:pt x="27" y="3202"/>
                  </a:cubicBezTo>
                  <a:cubicBezTo>
                    <a:pt x="6228" y="5694"/>
                    <a:pt x="13037" y="12199"/>
                    <a:pt x="13037" y="12199"/>
                  </a:cubicBezTo>
                  <a:cubicBezTo>
                    <a:pt x="13037" y="12199"/>
                    <a:pt x="11638" y="10071"/>
                    <a:pt x="10939" y="6880"/>
                  </a:cubicBezTo>
                  <a:cubicBezTo>
                    <a:pt x="10240" y="3688"/>
                    <a:pt x="7383" y="497"/>
                    <a:pt x="3675" y="41"/>
                  </a:cubicBezTo>
                  <a:cubicBezTo>
                    <a:pt x="3457" y="14"/>
                    <a:pt x="3252" y="1"/>
                    <a:pt x="30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35"/>
            <p:cNvSpPr/>
            <p:nvPr/>
          </p:nvSpPr>
          <p:spPr>
            <a:xfrm>
              <a:off x="4065700" y="1206850"/>
              <a:ext cx="178600" cy="253225"/>
            </a:xfrm>
            <a:custGeom>
              <a:avLst/>
              <a:gdLst/>
              <a:ahLst/>
              <a:cxnLst/>
              <a:rect l="l" t="t" r="r" b="b"/>
              <a:pathLst>
                <a:path w="7144" h="10129" extrusionOk="0">
                  <a:moveTo>
                    <a:pt x="3511" y="1"/>
                  </a:moveTo>
                  <a:cubicBezTo>
                    <a:pt x="2657" y="1"/>
                    <a:pt x="31" y="1834"/>
                    <a:pt x="31" y="4809"/>
                  </a:cubicBezTo>
                  <a:cubicBezTo>
                    <a:pt x="0" y="7879"/>
                    <a:pt x="790" y="8882"/>
                    <a:pt x="335" y="10128"/>
                  </a:cubicBezTo>
                  <a:cubicBezTo>
                    <a:pt x="426" y="10037"/>
                    <a:pt x="1672" y="8274"/>
                    <a:pt x="3587" y="7301"/>
                  </a:cubicBezTo>
                  <a:cubicBezTo>
                    <a:pt x="5532" y="6298"/>
                    <a:pt x="7143" y="4444"/>
                    <a:pt x="6839" y="2195"/>
                  </a:cubicBezTo>
                  <a:cubicBezTo>
                    <a:pt x="6691" y="1100"/>
                    <a:pt x="6097" y="819"/>
                    <a:pt x="5525" y="819"/>
                  </a:cubicBezTo>
                  <a:cubicBezTo>
                    <a:pt x="4923" y="819"/>
                    <a:pt x="4347" y="1131"/>
                    <a:pt x="4347" y="1131"/>
                  </a:cubicBezTo>
                  <a:cubicBezTo>
                    <a:pt x="4347" y="1131"/>
                    <a:pt x="4347" y="128"/>
                    <a:pt x="3587" y="6"/>
                  </a:cubicBezTo>
                  <a:cubicBezTo>
                    <a:pt x="3563" y="3"/>
                    <a:pt x="3538" y="1"/>
                    <a:pt x="35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35"/>
            <p:cNvSpPr/>
            <p:nvPr/>
          </p:nvSpPr>
          <p:spPr>
            <a:xfrm>
              <a:off x="4074050" y="1227300"/>
              <a:ext cx="170250" cy="232775"/>
            </a:xfrm>
            <a:custGeom>
              <a:avLst/>
              <a:gdLst/>
              <a:ahLst/>
              <a:cxnLst/>
              <a:rect l="l" t="t" r="r" b="b"/>
              <a:pathLst>
                <a:path w="6810" h="9311" extrusionOk="0">
                  <a:moveTo>
                    <a:pt x="5191" y="1"/>
                  </a:moveTo>
                  <a:cubicBezTo>
                    <a:pt x="4589" y="1"/>
                    <a:pt x="4013" y="313"/>
                    <a:pt x="4013" y="313"/>
                  </a:cubicBezTo>
                  <a:cubicBezTo>
                    <a:pt x="2888" y="4416"/>
                    <a:pt x="122" y="9128"/>
                    <a:pt x="1" y="9310"/>
                  </a:cubicBezTo>
                  <a:cubicBezTo>
                    <a:pt x="92" y="9219"/>
                    <a:pt x="1338" y="7456"/>
                    <a:pt x="3253" y="6483"/>
                  </a:cubicBezTo>
                  <a:cubicBezTo>
                    <a:pt x="5198" y="5480"/>
                    <a:pt x="6809" y="3626"/>
                    <a:pt x="6505" y="1377"/>
                  </a:cubicBezTo>
                  <a:cubicBezTo>
                    <a:pt x="6357" y="282"/>
                    <a:pt x="5763" y="1"/>
                    <a:pt x="51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35"/>
            <p:cNvSpPr/>
            <p:nvPr/>
          </p:nvSpPr>
          <p:spPr>
            <a:xfrm>
              <a:off x="3915225" y="1460050"/>
              <a:ext cx="115525" cy="44075"/>
            </a:xfrm>
            <a:custGeom>
              <a:avLst/>
              <a:gdLst/>
              <a:ahLst/>
              <a:cxnLst/>
              <a:rect l="l" t="t" r="r" b="b"/>
              <a:pathLst>
                <a:path w="4621" h="1763" fill="none" extrusionOk="0">
                  <a:moveTo>
                    <a:pt x="1" y="0"/>
                  </a:moveTo>
                  <a:cubicBezTo>
                    <a:pt x="1" y="0"/>
                    <a:pt x="1825" y="1763"/>
                    <a:pt x="4621" y="790"/>
                  </a:cubicBezTo>
                </a:path>
              </a:pathLst>
            </a:custGeom>
            <a:solidFill>
              <a:schemeClr val="dk1"/>
            </a:solidFill>
            <a:ln w="144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35"/>
            <p:cNvSpPr/>
            <p:nvPr/>
          </p:nvSpPr>
          <p:spPr>
            <a:xfrm>
              <a:off x="3675875" y="1149250"/>
              <a:ext cx="322900" cy="368225"/>
            </a:xfrm>
            <a:custGeom>
              <a:avLst/>
              <a:gdLst/>
              <a:ahLst/>
              <a:cxnLst/>
              <a:rect l="l" t="t" r="r" b="b"/>
              <a:pathLst>
                <a:path w="12916" h="14729" extrusionOk="0">
                  <a:moveTo>
                    <a:pt x="1490" y="0"/>
                  </a:moveTo>
                  <a:lnTo>
                    <a:pt x="1490" y="0"/>
                  </a:lnTo>
                  <a:cubicBezTo>
                    <a:pt x="1489" y="1"/>
                    <a:pt x="0" y="6353"/>
                    <a:pt x="2371" y="10760"/>
                  </a:cubicBezTo>
                  <a:cubicBezTo>
                    <a:pt x="3773" y="13366"/>
                    <a:pt x="5961" y="14729"/>
                    <a:pt x="7648" y="14729"/>
                  </a:cubicBezTo>
                  <a:cubicBezTo>
                    <a:pt x="8813" y="14729"/>
                    <a:pt x="9739" y="14078"/>
                    <a:pt x="10000" y="12736"/>
                  </a:cubicBezTo>
                  <a:cubicBezTo>
                    <a:pt x="10000" y="12736"/>
                    <a:pt x="10019" y="12737"/>
                    <a:pt x="10054" y="12737"/>
                  </a:cubicBezTo>
                  <a:cubicBezTo>
                    <a:pt x="10453" y="12737"/>
                    <a:pt x="12916" y="12634"/>
                    <a:pt x="12888" y="10092"/>
                  </a:cubicBezTo>
                  <a:cubicBezTo>
                    <a:pt x="12827" y="7295"/>
                    <a:pt x="10973" y="5167"/>
                    <a:pt x="7964" y="3891"/>
                  </a:cubicBezTo>
                  <a:cubicBezTo>
                    <a:pt x="4955" y="2645"/>
                    <a:pt x="2128" y="1672"/>
                    <a:pt x="14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35"/>
            <p:cNvSpPr/>
            <p:nvPr/>
          </p:nvSpPr>
          <p:spPr>
            <a:xfrm>
              <a:off x="3675875" y="1149250"/>
              <a:ext cx="250025" cy="368225"/>
            </a:xfrm>
            <a:custGeom>
              <a:avLst/>
              <a:gdLst/>
              <a:ahLst/>
              <a:cxnLst/>
              <a:rect l="l" t="t" r="r" b="b"/>
              <a:pathLst>
                <a:path w="10001" h="14729" extrusionOk="0">
                  <a:moveTo>
                    <a:pt x="1490" y="0"/>
                  </a:moveTo>
                  <a:cubicBezTo>
                    <a:pt x="1489" y="1"/>
                    <a:pt x="0" y="6353"/>
                    <a:pt x="2371" y="10760"/>
                  </a:cubicBezTo>
                  <a:cubicBezTo>
                    <a:pt x="3773" y="13366"/>
                    <a:pt x="5961" y="14729"/>
                    <a:pt x="7648" y="14729"/>
                  </a:cubicBezTo>
                  <a:cubicBezTo>
                    <a:pt x="8813" y="14729"/>
                    <a:pt x="9739" y="14078"/>
                    <a:pt x="10000" y="12736"/>
                  </a:cubicBezTo>
                  <a:cubicBezTo>
                    <a:pt x="2645" y="7447"/>
                    <a:pt x="1490" y="1"/>
                    <a:pt x="14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35"/>
            <p:cNvSpPr/>
            <p:nvPr/>
          </p:nvSpPr>
          <p:spPr>
            <a:xfrm>
              <a:off x="4228300" y="1201950"/>
              <a:ext cx="316150" cy="319675"/>
            </a:xfrm>
            <a:custGeom>
              <a:avLst/>
              <a:gdLst/>
              <a:ahLst/>
              <a:cxnLst/>
              <a:rect l="l" t="t" r="r" b="b"/>
              <a:pathLst>
                <a:path w="12646" h="12787" extrusionOk="0">
                  <a:moveTo>
                    <a:pt x="5731" y="0"/>
                  </a:moveTo>
                  <a:cubicBezTo>
                    <a:pt x="4351" y="0"/>
                    <a:pt x="3344" y="1017"/>
                    <a:pt x="3344" y="2360"/>
                  </a:cubicBezTo>
                  <a:cubicBezTo>
                    <a:pt x="3314" y="2330"/>
                    <a:pt x="3284" y="2300"/>
                    <a:pt x="3253" y="2269"/>
                  </a:cubicBezTo>
                  <a:cubicBezTo>
                    <a:pt x="3073" y="2161"/>
                    <a:pt x="2660" y="1947"/>
                    <a:pt x="2164" y="1947"/>
                  </a:cubicBezTo>
                  <a:cubicBezTo>
                    <a:pt x="1820" y="1947"/>
                    <a:pt x="1437" y="2050"/>
                    <a:pt x="1065" y="2360"/>
                  </a:cubicBezTo>
                  <a:cubicBezTo>
                    <a:pt x="1" y="3272"/>
                    <a:pt x="2311" y="7619"/>
                    <a:pt x="5746" y="9534"/>
                  </a:cubicBezTo>
                  <a:cubicBezTo>
                    <a:pt x="9180" y="11449"/>
                    <a:pt x="12098" y="11965"/>
                    <a:pt x="12645" y="12786"/>
                  </a:cubicBezTo>
                  <a:cubicBezTo>
                    <a:pt x="12645" y="12786"/>
                    <a:pt x="12615" y="6829"/>
                    <a:pt x="9697" y="2664"/>
                  </a:cubicBezTo>
                  <a:cubicBezTo>
                    <a:pt x="8366" y="744"/>
                    <a:pt x="6912" y="0"/>
                    <a:pt x="57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35"/>
            <p:cNvSpPr/>
            <p:nvPr/>
          </p:nvSpPr>
          <p:spPr>
            <a:xfrm>
              <a:off x="4311900" y="1201950"/>
              <a:ext cx="232550" cy="319675"/>
            </a:xfrm>
            <a:custGeom>
              <a:avLst/>
              <a:gdLst/>
              <a:ahLst/>
              <a:cxnLst/>
              <a:rect l="l" t="t" r="r" b="b"/>
              <a:pathLst>
                <a:path w="9302" h="12787" extrusionOk="0">
                  <a:moveTo>
                    <a:pt x="2387" y="0"/>
                  </a:moveTo>
                  <a:cubicBezTo>
                    <a:pt x="1007" y="0"/>
                    <a:pt x="0" y="1017"/>
                    <a:pt x="0" y="2360"/>
                  </a:cubicBezTo>
                  <a:cubicBezTo>
                    <a:pt x="5928" y="6494"/>
                    <a:pt x="9210" y="12604"/>
                    <a:pt x="9301" y="12786"/>
                  </a:cubicBezTo>
                  <a:cubicBezTo>
                    <a:pt x="9301" y="12786"/>
                    <a:pt x="9271" y="6829"/>
                    <a:pt x="6353" y="2664"/>
                  </a:cubicBezTo>
                  <a:cubicBezTo>
                    <a:pt x="5022" y="744"/>
                    <a:pt x="3568" y="0"/>
                    <a:pt x="2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997" name="Google Shape;2997;p35"/>
          <p:cNvPicPr preferRelativeResize="0"/>
          <p:nvPr/>
        </p:nvPicPr>
        <p:blipFill>
          <a:blip r:embed="rId2">
            <a:alphaModFix amt="50000"/>
          </a:blip>
          <a:stretch>
            <a:fillRect/>
          </a:stretch>
        </p:blipFill>
        <p:spPr>
          <a:xfrm>
            <a:off x="7368825" y="-148475"/>
            <a:ext cx="2826351" cy="2528400"/>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2">
  <p:cSld name="CUSTOM_7_1">
    <p:spTree>
      <p:nvGrpSpPr>
        <p:cNvPr id="1" name="Shape 3301"/>
        <p:cNvGrpSpPr/>
        <p:nvPr/>
      </p:nvGrpSpPr>
      <p:grpSpPr>
        <a:xfrm>
          <a:off x="0" y="0"/>
          <a:ext cx="0" cy="0"/>
          <a:chOff x="0" y="0"/>
          <a:chExt cx="0" cy="0"/>
        </a:xfrm>
      </p:grpSpPr>
      <p:sp>
        <p:nvSpPr>
          <p:cNvPr id="3302" name="Google Shape;3302;p39"/>
          <p:cNvSpPr/>
          <p:nvPr/>
        </p:nvSpPr>
        <p:spPr>
          <a:xfrm rot="-4038284" flipH="1">
            <a:off x="7651041" y="-996803"/>
            <a:ext cx="2193282" cy="2836678"/>
          </a:xfrm>
          <a:custGeom>
            <a:avLst/>
            <a:gdLst/>
            <a:ahLst/>
            <a:cxnLst/>
            <a:rect l="l" t="t" r="r" b="b"/>
            <a:pathLst>
              <a:path w="50036" h="64714" extrusionOk="0">
                <a:moveTo>
                  <a:pt x="22148" y="1"/>
                </a:moveTo>
                <a:cubicBezTo>
                  <a:pt x="18824" y="1"/>
                  <a:pt x="15275" y="2620"/>
                  <a:pt x="14010" y="7379"/>
                </a:cubicBezTo>
                <a:cubicBezTo>
                  <a:pt x="13176" y="10514"/>
                  <a:pt x="13910" y="13583"/>
                  <a:pt x="13843" y="16719"/>
                </a:cubicBezTo>
                <a:cubicBezTo>
                  <a:pt x="13743" y="21222"/>
                  <a:pt x="12042" y="25725"/>
                  <a:pt x="9974" y="29895"/>
                </a:cubicBezTo>
                <a:cubicBezTo>
                  <a:pt x="7839" y="34031"/>
                  <a:pt x="5337" y="38001"/>
                  <a:pt x="3369" y="42204"/>
                </a:cubicBezTo>
                <a:cubicBezTo>
                  <a:pt x="1401" y="46407"/>
                  <a:pt x="0" y="51077"/>
                  <a:pt x="334" y="55446"/>
                </a:cubicBezTo>
                <a:cubicBezTo>
                  <a:pt x="667" y="59850"/>
                  <a:pt x="3136" y="63852"/>
                  <a:pt x="6905" y="64586"/>
                </a:cubicBezTo>
                <a:cubicBezTo>
                  <a:pt x="7371" y="64674"/>
                  <a:pt x="7839" y="64714"/>
                  <a:pt x="8311" y="64714"/>
                </a:cubicBezTo>
                <a:cubicBezTo>
                  <a:pt x="12328" y="64714"/>
                  <a:pt x="16532" y="61823"/>
                  <a:pt x="20682" y="61017"/>
                </a:cubicBezTo>
                <a:cubicBezTo>
                  <a:pt x="21620" y="60825"/>
                  <a:pt x="22548" y="60745"/>
                  <a:pt x="23468" y="60745"/>
                </a:cubicBezTo>
                <a:cubicBezTo>
                  <a:pt x="26865" y="60745"/>
                  <a:pt x="30157" y="61834"/>
                  <a:pt x="33491" y="62385"/>
                </a:cubicBezTo>
                <a:cubicBezTo>
                  <a:pt x="34560" y="62562"/>
                  <a:pt x="35679" y="62668"/>
                  <a:pt x="36809" y="62668"/>
                </a:cubicBezTo>
                <a:cubicBezTo>
                  <a:pt x="40154" y="62668"/>
                  <a:pt x="43598" y="61733"/>
                  <a:pt x="46166" y="58916"/>
                </a:cubicBezTo>
                <a:cubicBezTo>
                  <a:pt x="49836" y="54879"/>
                  <a:pt x="50036" y="48408"/>
                  <a:pt x="48068" y="43938"/>
                </a:cubicBezTo>
                <a:cubicBezTo>
                  <a:pt x="46066" y="39502"/>
                  <a:pt x="42397" y="36500"/>
                  <a:pt x="38928" y="33497"/>
                </a:cubicBezTo>
                <a:cubicBezTo>
                  <a:pt x="35425" y="30495"/>
                  <a:pt x="31990" y="27159"/>
                  <a:pt x="30555" y="22289"/>
                </a:cubicBezTo>
                <a:cubicBezTo>
                  <a:pt x="29688" y="19354"/>
                  <a:pt x="29688" y="16018"/>
                  <a:pt x="29555" y="12749"/>
                </a:cubicBezTo>
                <a:cubicBezTo>
                  <a:pt x="29455" y="9547"/>
                  <a:pt x="29154" y="6211"/>
                  <a:pt x="27720" y="3576"/>
                </a:cubicBezTo>
                <a:cubicBezTo>
                  <a:pt x="26445" y="1146"/>
                  <a:pt x="24346" y="1"/>
                  <a:pt x="2214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39"/>
          <p:cNvSpPr/>
          <p:nvPr/>
        </p:nvSpPr>
        <p:spPr>
          <a:xfrm rot="-818131">
            <a:off x="-1729370" y="-511390"/>
            <a:ext cx="3259946" cy="1676976"/>
          </a:xfrm>
          <a:custGeom>
            <a:avLst/>
            <a:gdLst/>
            <a:ahLst/>
            <a:cxnLst/>
            <a:rect l="l" t="t" r="r" b="b"/>
            <a:pathLst>
              <a:path w="49936" h="25688" extrusionOk="0">
                <a:moveTo>
                  <a:pt x="11038" y="1"/>
                </a:moveTo>
                <a:cubicBezTo>
                  <a:pt x="7313" y="1"/>
                  <a:pt x="3603" y="490"/>
                  <a:pt x="0" y="1458"/>
                </a:cubicBezTo>
                <a:lnTo>
                  <a:pt x="96" y="1934"/>
                </a:lnTo>
                <a:cubicBezTo>
                  <a:pt x="679" y="1720"/>
                  <a:pt x="1263" y="1530"/>
                  <a:pt x="1858" y="1387"/>
                </a:cubicBezTo>
                <a:cubicBezTo>
                  <a:pt x="2013" y="1351"/>
                  <a:pt x="2167" y="1315"/>
                  <a:pt x="2322" y="1279"/>
                </a:cubicBezTo>
                <a:cubicBezTo>
                  <a:pt x="3037" y="1125"/>
                  <a:pt x="3763" y="994"/>
                  <a:pt x="4477" y="887"/>
                </a:cubicBezTo>
                <a:cubicBezTo>
                  <a:pt x="4727" y="851"/>
                  <a:pt x="4965" y="827"/>
                  <a:pt x="5204" y="791"/>
                </a:cubicBezTo>
                <a:cubicBezTo>
                  <a:pt x="6239" y="672"/>
                  <a:pt x="7239" y="589"/>
                  <a:pt x="8144" y="541"/>
                </a:cubicBezTo>
                <a:cubicBezTo>
                  <a:pt x="9203" y="485"/>
                  <a:pt x="10109" y="471"/>
                  <a:pt x="10726" y="471"/>
                </a:cubicBezTo>
                <a:cubicBezTo>
                  <a:pt x="11275" y="471"/>
                  <a:pt x="11597" y="482"/>
                  <a:pt x="11597" y="482"/>
                </a:cubicBezTo>
                <a:cubicBezTo>
                  <a:pt x="11264" y="970"/>
                  <a:pt x="10966" y="1482"/>
                  <a:pt x="10704" y="2018"/>
                </a:cubicBezTo>
                <a:lnTo>
                  <a:pt x="10692" y="2030"/>
                </a:lnTo>
                <a:cubicBezTo>
                  <a:pt x="10573" y="2268"/>
                  <a:pt x="10478" y="2506"/>
                  <a:pt x="10395" y="2744"/>
                </a:cubicBezTo>
                <a:cubicBezTo>
                  <a:pt x="10359" y="2839"/>
                  <a:pt x="10335" y="2934"/>
                  <a:pt x="10311" y="3042"/>
                </a:cubicBezTo>
                <a:cubicBezTo>
                  <a:pt x="10276" y="3149"/>
                  <a:pt x="10264" y="3268"/>
                  <a:pt x="10252" y="3387"/>
                </a:cubicBezTo>
                <a:cubicBezTo>
                  <a:pt x="10216" y="3696"/>
                  <a:pt x="10276" y="3958"/>
                  <a:pt x="10478" y="4113"/>
                </a:cubicBezTo>
                <a:cubicBezTo>
                  <a:pt x="11383" y="4875"/>
                  <a:pt x="13538" y="4804"/>
                  <a:pt x="14752" y="5209"/>
                </a:cubicBezTo>
                <a:cubicBezTo>
                  <a:pt x="15955" y="5613"/>
                  <a:pt x="16479" y="6733"/>
                  <a:pt x="17419" y="6733"/>
                </a:cubicBezTo>
                <a:cubicBezTo>
                  <a:pt x="17574" y="6733"/>
                  <a:pt x="17741" y="6661"/>
                  <a:pt x="17848" y="6530"/>
                </a:cubicBezTo>
                <a:cubicBezTo>
                  <a:pt x="17955" y="6423"/>
                  <a:pt x="18038" y="6304"/>
                  <a:pt x="18098" y="6161"/>
                </a:cubicBezTo>
                <a:cubicBezTo>
                  <a:pt x="18122" y="6137"/>
                  <a:pt x="18134" y="6102"/>
                  <a:pt x="18146" y="6078"/>
                </a:cubicBezTo>
                <a:cubicBezTo>
                  <a:pt x="18217" y="5923"/>
                  <a:pt x="18277" y="5768"/>
                  <a:pt x="18336" y="5601"/>
                </a:cubicBezTo>
                <a:lnTo>
                  <a:pt x="18360" y="5506"/>
                </a:lnTo>
                <a:cubicBezTo>
                  <a:pt x="18522" y="5090"/>
                  <a:pt x="18672" y="4707"/>
                  <a:pt x="18954" y="4707"/>
                </a:cubicBezTo>
                <a:cubicBezTo>
                  <a:pt x="18962" y="4707"/>
                  <a:pt x="18970" y="4708"/>
                  <a:pt x="18979" y="4708"/>
                </a:cubicBezTo>
                <a:cubicBezTo>
                  <a:pt x="19027" y="4708"/>
                  <a:pt x="19074" y="4744"/>
                  <a:pt x="19086" y="4792"/>
                </a:cubicBezTo>
                <a:cubicBezTo>
                  <a:pt x="19086" y="4804"/>
                  <a:pt x="19086" y="4816"/>
                  <a:pt x="19086" y="4828"/>
                </a:cubicBezTo>
                <a:lnTo>
                  <a:pt x="19086" y="4839"/>
                </a:lnTo>
                <a:cubicBezTo>
                  <a:pt x="19086" y="5006"/>
                  <a:pt x="18920" y="5304"/>
                  <a:pt x="18705" y="5649"/>
                </a:cubicBezTo>
                <a:lnTo>
                  <a:pt x="18634" y="5780"/>
                </a:lnTo>
                <a:lnTo>
                  <a:pt x="18562" y="5875"/>
                </a:lnTo>
                <a:lnTo>
                  <a:pt x="18491" y="5994"/>
                </a:lnTo>
                <a:lnTo>
                  <a:pt x="18384" y="6161"/>
                </a:lnTo>
                <a:cubicBezTo>
                  <a:pt x="17967" y="6828"/>
                  <a:pt x="17574" y="7506"/>
                  <a:pt x="17884" y="7661"/>
                </a:cubicBezTo>
                <a:cubicBezTo>
                  <a:pt x="18515" y="8006"/>
                  <a:pt x="19979" y="9590"/>
                  <a:pt x="20551" y="9650"/>
                </a:cubicBezTo>
                <a:cubicBezTo>
                  <a:pt x="20565" y="9651"/>
                  <a:pt x="20580" y="9652"/>
                  <a:pt x="20594" y="9652"/>
                </a:cubicBezTo>
                <a:cubicBezTo>
                  <a:pt x="21142" y="9652"/>
                  <a:pt x="21948" y="8390"/>
                  <a:pt x="22539" y="8054"/>
                </a:cubicBezTo>
                <a:cubicBezTo>
                  <a:pt x="22575" y="8030"/>
                  <a:pt x="22610" y="8018"/>
                  <a:pt x="22658" y="7995"/>
                </a:cubicBezTo>
                <a:cubicBezTo>
                  <a:pt x="22730" y="7971"/>
                  <a:pt x="22789" y="7923"/>
                  <a:pt x="22837" y="7864"/>
                </a:cubicBezTo>
                <a:cubicBezTo>
                  <a:pt x="22884" y="7816"/>
                  <a:pt x="22932" y="7768"/>
                  <a:pt x="22968" y="7721"/>
                </a:cubicBezTo>
                <a:cubicBezTo>
                  <a:pt x="23122" y="7506"/>
                  <a:pt x="23265" y="7292"/>
                  <a:pt x="23384" y="7054"/>
                </a:cubicBezTo>
                <a:cubicBezTo>
                  <a:pt x="23480" y="6887"/>
                  <a:pt x="23575" y="6709"/>
                  <a:pt x="23670" y="6530"/>
                </a:cubicBezTo>
                <a:cubicBezTo>
                  <a:pt x="23718" y="6435"/>
                  <a:pt x="23765" y="6352"/>
                  <a:pt x="23813" y="6268"/>
                </a:cubicBezTo>
                <a:cubicBezTo>
                  <a:pt x="23944" y="6006"/>
                  <a:pt x="24075" y="5768"/>
                  <a:pt x="24206" y="5590"/>
                </a:cubicBezTo>
                <a:cubicBezTo>
                  <a:pt x="24242" y="5530"/>
                  <a:pt x="24277" y="5482"/>
                  <a:pt x="24313" y="5435"/>
                </a:cubicBezTo>
                <a:cubicBezTo>
                  <a:pt x="24349" y="5399"/>
                  <a:pt x="24384" y="5363"/>
                  <a:pt x="24432" y="5328"/>
                </a:cubicBezTo>
                <a:cubicBezTo>
                  <a:pt x="24444" y="5316"/>
                  <a:pt x="24456" y="5304"/>
                  <a:pt x="24480" y="5292"/>
                </a:cubicBezTo>
                <a:cubicBezTo>
                  <a:pt x="24497" y="5283"/>
                  <a:pt x="24519" y="5275"/>
                  <a:pt x="24540" y="5275"/>
                </a:cubicBezTo>
                <a:cubicBezTo>
                  <a:pt x="24548" y="5275"/>
                  <a:pt x="24556" y="5276"/>
                  <a:pt x="24563" y="5280"/>
                </a:cubicBezTo>
                <a:cubicBezTo>
                  <a:pt x="24599" y="5280"/>
                  <a:pt x="24623" y="5304"/>
                  <a:pt x="24646" y="5328"/>
                </a:cubicBezTo>
                <a:cubicBezTo>
                  <a:pt x="24706" y="5399"/>
                  <a:pt x="24682" y="5554"/>
                  <a:pt x="24611" y="5768"/>
                </a:cubicBezTo>
                <a:cubicBezTo>
                  <a:pt x="24230" y="6816"/>
                  <a:pt x="22444" y="9197"/>
                  <a:pt x="22313" y="9840"/>
                </a:cubicBezTo>
                <a:cubicBezTo>
                  <a:pt x="22301" y="9876"/>
                  <a:pt x="22301" y="9923"/>
                  <a:pt x="22313" y="9959"/>
                </a:cubicBezTo>
                <a:cubicBezTo>
                  <a:pt x="22360" y="10066"/>
                  <a:pt x="22420" y="10162"/>
                  <a:pt x="22491" y="10245"/>
                </a:cubicBezTo>
                <a:cubicBezTo>
                  <a:pt x="22860" y="10709"/>
                  <a:pt x="23622" y="11340"/>
                  <a:pt x="24039" y="11483"/>
                </a:cubicBezTo>
                <a:cubicBezTo>
                  <a:pt x="24071" y="11494"/>
                  <a:pt x="24102" y="11500"/>
                  <a:pt x="24133" y="11500"/>
                </a:cubicBezTo>
                <a:cubicBezTo>
                  <a:pt x="24590" y="11500"/>
                  <a:pt x="24961" y="10347"/>
                  <a:pt x="25385" y="10269"/>
                </a:cubicBezTo>
                <a:cubicBezTo>
                  <a:pt x="25411" y="10263"/>
                  <a:pt x="25433" y="10260"/>
                  <a:pt x="25451" y="10260"/>
                </a:cubicBezTo>
                <a:cubicBezTo>
                  <a:pt x="25738" y="10260"/>
                  <a:pt x="24988" y="10944"/>
                  <a:pt x="25504" y="11269"/>
                </a:cubicBezTo>
                <a:cubicBezTo>
                  <a:pt x="26039" y="11626"/>
                  <a:pt x="26504" y="12483"/>
                  <a:pt x="28778" y="13888"/>
                </a:cubicBezTo>
                <a:cubicBezTo>
                  <a:pt x="29249" y="14185"/>
                  <a:pt x="29647" y="14300"/>
                  <a:pt x="29986" y="14300"/>
                </a:cubicBezTo>
                <a:cubicBezTo>
                  <a:pt x="30409" y="14300"/>
                  <a:pt x="30740" y="14120"/>
                  <a:pt x="31004" y="13888"/>
                </a:cubicBezTo>
                <a:cubicBezTo>
                  <a:pt x="31350" y="13591"/>
                  <a:pt x="31564" y="13198"/>
                  <a:pt x="31731" y="13007"/>
                </a:cubicBezTo>
                <a:cubicBezTo>
                  <a:pt x="31802" y="12948"/>
                  <a:pt x="31850" y="12912"/>
                  <a:pt x="31897" y="12912"/>
                </a:cubicBezTo>
                <a:cubicBezTo>
                  <a:pt x="31921" y="12912"/>
                  <a:pt x="31957" y="12936"/>
                  <a:pt x="31969" y="12948"/>
                </a:cubicBezTo>
                <a:cubicBezTo>
                  <a:pt x="32112" y="13102"/>
                  <a:pt x="31862" y="13388"/>
                  <a:pt x="31540" y="13733"/>
                </a:cubicBezTo>
                <a:cubicBezTo>
                  <a:pt x="31004" y="14305"/>
                  <a:pt x="30266" y="15043"/>
                  <a:pt x="30742" y="15650"/>
                </a:cubicBezTo>
                <a:cubicBezTo>
                  <a:pt x="30790" y="15710"/>
                  <a:pt x="30838" y="15769"/>
                  <a:pt x="30885" y="15829"/>
                </a:cubicBezTo>
                <a:cubicBezTo>
                  <a:pt x="31135" y="16079"/>
                  <a:pt x="31433" y="16281"/>
                  <a:pt x="31754" y="16424"/>
                </a:cubicBezTo>
                <a:cubicBezTo>
                  <a:pt x="31885" y="16484"/>
                  <a:pt x="32016" y="16531"/>
                  <a:pt x="32159" y="16591"/>
                </a:cubicBezTo>
                <a:cubicBezTo>
                  <a:pt x="32719" y="16805"/>
                  <a:pt x="33374" y="16996"/>
                  <a:pt x="34112" y="17412"/>
                </a:cubicBezTo>
                <a:lnTo>
                  <a:pt x="34648" y="17710"/>
                </a:lnTo>
                <a:lnTo>
                  <a:pt x="34898" y="17841"/>
                </a:lnTo>
                <a:cubicBezTo>
                  <a:pt x="35279" y="18043"/>
                  <a:pt x="35660" y="18234"/>
                  <a:pt x="36053" y="18389"/>
                </a:cubicBezTo>
                <a:cubicBezTo>
                  <a:pt x="36207" y="18436"/>
                  <a:pt x="36350" y="18484"/>
                  <a:pt x="36493" y="18520"/>
                </a:cubicBezTo>
                <a:cubicBezTo>
                  <a:pt x="36636" y="18567"/>
                  <a:pt x="36779" y="18591"/>
                  <a:pt x="36934" y="18615"/>
                </a:cubicBezTo>
                <a:cubicBezTo>
                  <a:pt x="37077" y="18639"/>
                  <a:pt x="37231" y="18651"/>
                  <a:pt x="37374" y="18651"/>
                </a:cubicBezTo>
                <a:cubicBezTo>
                  <a:pt x="37529" y="18651"/>
                  <a:pt x="37696" y="18639"/>
                  <a:pt x="37850" y="18615"/>
                </a:cubicBezTo>
                <a:cubicBezTo>
                  <a:pt x="37934" y="18603"/>
                  <a:pt x="38005" y="18579"/>
                  <a:pt x="38077" y="18544"/>
                </a:cubicBezTo>
                <a:cubicBezTo>
                  <a:pt x="38208" y="18484"/>
                  <a:pt x="38315" y="18401"/>
                  <a:pt x="38410" y="18305"/>
                </a:cubicBezTo>
                <a:lnTo>
                  <a:pt x="38422" y="18293"/>
                </a:lnTo>
                <a:cubicBezTo>
                  <a:pt x="39017" y="17710"/>
                  <a:pt x="39529" y="16519"/>
                  <a:pt x="39886" y="15936"/>
                </a:cubicBezTo>
                <a:cubicBezTo>
                  <a:pt x="40015" y="15737"/>
                  <a:pt x="40122" y="15611"/>
                  <a:pt x="40211" y="15611"/>
                </a:cubicBezTo>
                <a:cubicBezTo>
                  <a:pt x="40287" y="15611"/>
                  <a:pt x="40349" y="15704"/>
                  <a:pt x="40398" y="15924"/>
                </a:cubicBezTo>
                <a:cubicBezTo>
                  <a:pt x="40410" y="16019"/>
                  <a:pt x="40422" y="16103"/>
                  <a:pt x="40422" y="16198"/>
                </a:cubicBezTo>
                <a:cubicBezTo>
                  <a:pt x="40363" y="17639"/>
                  <a:pt x="37958" y="19627"/>
                  <a:pt x="37958" y="19627"/>
                </a:cubicBezTo>
                <a:cubicBezTo>
                  <a:pt x="37958" y="19627"/>
                  <a:pt x="38970" y="20246"/>
                  <a:pt x="40017" y="20853"/>
                </a:cubicBezTo>
                <a:lnTo>
                  <a:pt x="40196" y="20960"/>
                </a:lnTo>
                <a:lnTo>
                  <a:pt x="40565" y="21175"/>
                </a:lnTo>
                <a:lnTo>
                  <a:pt x="40744" y="21270"/>
                </a:lnTo>
                <a:cubicBezTo>
                  <a:pt x="41220" y="21568"/>
                  <a:pt x="41708" y="21818"/>
                  <a:pt x="42220" y="22032"/>
                </a:cubicBezTo>
                <a:cubicBezTo>
                  <a:pt x="42243" y="22040"/>
                  <a:pt x="42265" y="22043"/>
                  <a:pt x="42287" y="22043"/>
                </a:cubicBezTo>
                <a:cubicBezTo>
                  <a:pt x="42855" y="22043"/>
                  <a:pt x="43006" y="19530"/>
                  <a:pt x="43293" y="19530"/>
                </a:cubicBezTo>
                <a:cubicBezTo>
                  <a:pt x="43336" y="19530"/>
                  <a:pt x="43383" y="19588"/>
                  <a:pt x="43434" y="19722"/>
                </a:cubicBezTo>
                <a:cubicBezTo>
                  <a:pt x="43518" y="19937"/>
                  <a:pt x="43554" y="20175"/>
                  <a:pt x="43542" y="20413"/>
                </a:cubicBezTo>
                <a:cubicBezTo>
                  <a:pt x="43542" y="21520"/>
                  <a:pt x="42994" y="23008"/>
                  <a:pt x="42994" y="23008"/>
                </a:cubicBezTo>
                <a:cubicBezTo>
                  <a:pt x="42994" y="23008"/>
                  <a:pt x="43308" y="24695"/>
                  <a:pt x="45333" y="24695"/>
                </a:cubicBezTo>
                <a:cubicBezTo>
                  <a:pt x="45539" y="24695"/>
                  <a:pt x="45763" y="24678"/>
                  <a:pt x="46006" y="24639"/>
                </a:cubicBezTo>
                <a:cubicBezTo>
                  <a:pt x="46302" y="24590"/>
                  <a:pt x="46600" y="24566"/>
                  <a:pt x="46898" y="24566"/>
                </a:cubicBezTo>
                <a:cubicBezTo>
                  <a:pt x="47177" y="24566"/>
                  <a:pt x="47456" y="24587"/>
                  <a:pt x="47733" y="24628"/>
                </a:cubicBezTo>
                <a:cubicBezTo>
                  <a:pt x="47852" y="24651"/>
                  <a:pt x="47971" y="24675"/>
                  <a:pt x="48090" y="24699"/>
                </a:cubicBezTo>
                <a:cubicBezTo>
                  <a:pt x="48197" y="24723"/>
                  <a:pt x="48304" y="24759"/>
                  <a:pt x="48411" y="24794"/>
                </a:cubicBezTo>
                <a:cubicBezTo>
                  <a:pt x="48554" y="24842"/>
                  <a:pt x="48709" y="24890"/>
                  <a:pt x="48828" y="24949"/>
                </a:cubicBezTo>
                <a:cubicBezTo>
                  <a:pt x="48923" y="24985"/>
                  <a:pt x="48995" y="25032"/>
                  <a:pt x="49078" y="25068"/>
                </a:cubicBezTo>
                <a:cubicBezTo>
                  <a:pt x="49149" y="25104"/>
                  <a:pt x="49221" y="25151"/>
                  <a:pt x="49292" y="25187"/>
                </a:cubicBezTo>
                <a:cubicBezTo>
                  <a:pt x="49352" y="25235"/>
                  <a:pt x="49411" y="25271"/>
                  <a:pt x="49471" y="25306"/>
                </a:cubicBezTo>
                <a:cubicBezTo>
                  <a:pt x="49638" y="25413"/>
                  <a:pt x="49792" y="25544"/>
                  <a:pt x="49935" y="25687"/>
                </a:cubicBezTo>
                <a:cubicBezTo>
                  <a:pt x="49781" y="25449"/>
                  <a:pt x="49697" y="25282"/>
                  <a:pt x="49602" y="25128"/>
                </a:cubicBezTo>
                <a:cubicBezTo>
                  <a:pt x="49304" y="24568"/>
                  <a:pt x="48995" y="24020"/>
                  <a:pt x="48685" y="23485"/>
                </a:cubicBezTo>
                <a:cubicBezTo>
                  <a:pt x="48602" y="23330"/>
                  <a:pt x="48518" y="23187"/>
                  <a:pt x="48435" y="23044"/>
                </a:cubicBezTo>
                <a:cubicBezTo>
                  <a:pt x="48340" y="22901"/>
                  <a:pt x="48280" y="22794"/>
                  <a:pt x="48209" y="22663"/>
                </a:cubicBezTo>
                <a:cubicBezTo>
                  <a:pt x="48090" y="22473"/>
                  <a:pt x="47971" y="22282"/>
                  <a:pt x="47864" y="22092"/>
                </a:cubicBezTo>
                <a:cubicBezTo>
                  <a:pt x="47828" y="22032"/>
                  <a:pt x="47792" y="21972"/>
                  <a:pt x="47745" y="21913"/>
                </a:cubicBezTo>
                <a:lnTo>
                  <a:pt x="47745" y="21901"/>
                </a:lnTo>
                <a:cubicBezTo>
                  <a:pt x="47614" y="21687"/>
                  <a:pt x="47471" y="21472"/>
                  <a:pt x="47340" y="21258"/>
                </a:cubicBezTo>
                <a:lnTo>
                  <a:pt x="47328" y="21234"/>
                </a:lnTo>
                <a:lnTo>
                  <a:pt x="47197" y="21044"/>
                </a:lnTo>
                <a:lnTo>
                  <a:pt x="46911" y="20603"/>
                </a:lnTo>
                <a:lnTo>
                  <a:pt x="46887" y="20568"/>
                </a:lnTo>
                <a:lnTo>
                  <a:pt x="46744" y="20341"/>
                </a:lnTo>
                <a:lnTo>
                  <a:pt x="46482" y="19960"/>
                </a:lnTo>
                <a:lnTo>
                  <a:pt x="46447" y="19913"/>
                </a:lnTo>
                <a:cubicBezTo>
                  <a:pt x="46399" y="19829"/>
                  <a:pt x="46352" y="19758"/>
                  <a:pt x="46304" y="19687"/>
                </a:cubicBezTo>
                <a:lnTo>
                  <a:pt x="46066" y="19329"/>
                </a:lnTo>
                <a:lnTo>
                  <a:pt x="46018" y="19258"/>
                </a:lnTo>
                <a:lnTo>
                  <a:pt x="45851" y="19032"/>
                </a:lnTo>
                <a:cubicBezTo>
                  <a:pt x="45780" y="18925"/>
                  <a:pt x="45709" y="18817"/>
                  <a:pt x="45625" y="18722"/>
                </a:cubicBezTo>
                <a:lnTo>
                  <a:pt x="45566" y="18627"/>
                </a:lnTo>
                <a:lnTo>
                  <a:pt x="45399" y="18401"/>
                </a:lnTo>
                <a:lnTo>
                  <a:pt x="45185" y="18103"/>
                </a:lnTo>
                <a:lnTo>
                  <a:pt x="45113" y="18008"/>
                </a:lnTo>
                <a:lnTo>
                  <a:pt x="44947" y="17782"/>
                </a:lnTo>
                <a:lnTo>
                  <a:pt x="44744" y="17508"/>
                </a:lnTo>
                <a:cubicBezTo>
                  <a:pt x="44708" y="17472"/>
                  <a:pt x="44685" y="17436"/>
                  <a:pt x="44649" y="17401"/>
                </a:cubicBezTo>
                <a:cubicBezTo>
                  <a:pt x="44589" y="17329"/>
                  <a:pt x="44542" y="17258"/>
                  <a:pt x="44482" y="17186"/>
                </a:cubicBezTo>
                <a:lnTo>
                  <a:pt x="44292" y="16924"/>
                </a:lnTo>
                <a:lnTo>
                  <a:pt x="44185" y="16793"/>
                </a:lnTo>
                <a:lnTo>
                  <a:pt x="44018" y="16591"/>
                </a:lnTo>
                <a:cubicBezTo>
                  <a:pt x="43958" y="16519"/>
                  <a:pt x="43899" y="16436"/>
                  <a:pt x="43827" y="16353"/>
                </a:cubicBezTo>
                <a:lnTo>
                  <a:pt x="43708" y="16210"/>
                </a:lnTo>
                <a:lnTo>
                  <a:pt x="43554" y="16007"/>
                </a:lnTo>
                <a:lnTo>
                  <a:pt x="43375" y="15793"/>
                </a:lnTo>
                <a:lnTo>
                  <a:pt x="43232" y="15626"/>
                </a:lnTo>
                <a:lnTo>
                  <a:pt x="43077" y="15436"/>
                </a:lnTo>
                <a:lnTo>
                  <a:pt x="42911" y="15245"/>
                </a:lnTo>
                <a:lnTo>
                  <a:pt x="42756" y="15067"/>
                </a:lnTo>
                <a:lnTo>
                  <a:pt x="42601" y="14876"/>
                </a:lnTo>
                <a:lnTo>
                  <a:pt x="42434" y="14698"/>
                </a:lnTo>
                <a:lnTo>
                  <a:pt x="42268" y="14507"/>
                </a:lnTo>
                <a:lnTo>
                  <a:pt x="42113" y="14329"/>
                </a:lnTo>
                <a:lnTo>
                  <a:pt x="41958" y="14162"/>
                </a:lnTo>
                <a:lnTo>
                  <a:pt x="41780" y="13960"/>
                </a:lnTo>
                <a:cubicBezTo>
                  <a:pt x="41732" y="13912"/>
                  <a:pt x="41672" y="13852"/>
                  <a:pt x="41625" y="13793"/>
                </a:cubicBezTo>
                <a:lnTo>
                  <a:pt x="41482" y="13650"/>
                </a:lnTo>
                <a:lnTo>
                  <a:pt x="41279" y="13436"/>
                </a:lnTo>
                <a:lnTo>
                  <a:pt x="41137" y="13281"/>
                </a:lnTo>
                <a:lnTo>
                  <a:pt x="40994" y="13138"/>
                </a:lnTo>
                <a:cubicBezTo>
                  <a:pt x="40922" y="13055"/>
                  <a:pt x="40851" y="12983"/>
                  <a:pt x="40779" y="12912"/>
                </a:cubicBezTo>
                <a:lnTo>
                  <a:pt x="40637" y="12769"/>
                </a:lnTo>
                <a:cubicBezTo>
                  <a:pt x="40589" y="12721"/>
                  <a:pt x="40553" y="12674"/>
                  <a:pt x="40506" y="12638"/>
                </a:cubicBezTo>
                <a:lnTo>
                  <a:pt x="40279" y="12412"/>
                </a:lnTo>
                <a:lnTo>
                  <a:pt x="40256" y="12376"/>
                </a:lnTo>
                <a:cubicBezTo>
                  <a:pt x="40208" y="12340"/>
                  <a:pt x="40172" y="12293"/>
                  <a:pt x="40125" y="12257"/>
                </a:cubicBezTo>
                <a:lnTo>
                  <a:pt x="40017" y="12150"/>
                </a:lnTo>
                <a:lnTo>
                  <a:pt x="39791" y="11924"/>
                </a:lnTo>
                <a:lnTo>
                  <a:pt x="39672" y="11816"/>
                </a:lnTo>
                <a:lnTo>
                  <a:pt x="39624" y="11769"/>
                </a:lnTo>
                <a:lnTo>
                  <a:pt x="39517" y="11662"/>
                </a:lnTo>
                <a:lnTo>
                  <a:pt x="39279" y="11447"/>
                </a:lnTo>
                <a:lnTo>
                  <a:pt x="39017" y="11185"/>
                </a:lnTo>
                <a:lnTo>
                  <a:pt x="38779" y="10971"/>
                </a:lnTo>
                <a:lnTo>
                  <a:pt x="38577" y="10793"/>
                </a:lnTo>
                <a:lnTo>
                  <a:pt x="38529" y="10745"/>
                </a:lnTo>
                <a:lnTo>
                  <a:pt x="38505" y="10733"/>
                </a:lnTo>
                <a:lnTo>
                  <a:pt x="38267" y="10519"/>
                </a:lnTo>
                <a:lnTo>
                  <a:pt x="38053" y="10328"/>
                </a:lnTo>
                <a:lnTo>
                  <a:pt x="37981" y="10269"/>
                </a:lnTo>
                <a:lnTo>
                  <a:pt x="37755" y="10066"/>
                </a:lnTo>
                <a:lnTo>
                  <a:pt x="37529" y="9876"/>
                </a:lnTo>
                <a:lnTo>
                  <a:pt x="37446" y="9816"/>
                </a:lnTo>
                <a:lnTo>
                  <a:pt x="37243" y="9638"/>
                </a:lnTo>
                <a:lnTo>
                  <a:pt x="36993" y="9435"/>
                </a:lnTo>
                <a:lnTo>
                  <a:pt x="36922" y="9376"/>
                </a:lnTo>
                <a:lnTo>
                  <a:pt x="36719" y="9209"/>
                </a:lnTo>
                <a:lnTo>
                  <a:pt x="36469" y="9007"/>
                </a:lnTo>
                <a:lnTo>
                  <a:pt x="36386" y="8935"/>
                </a:lnTo>
                <a:lnTo>
                  <a:pt x="36195" y="8792"/>
                </a:lnTo>
                <a:lnTo>
                  <a:pt x="35934" y="8590"/>
                </a:lnTo>
                <a:cubicBezTo>
                  <a:pt x="35898" y="8566"/>
                  <a:pt x="35874" y="8542"/>
                  <a:pt x="35838" y="8518"/>
                </a:cubicBezTo>
                <a:lnTo>
                  <a:pt x="35660" y="8387"/>
                </a:lnTo>
                <a:lnTo>
                  <a:pt x="35386" y="8173"/>
                </a:lnTo>
                <a:lnTo>
                  <a:pt x="35291" y="8102"/>
                </a:lnTo>
                <a:lnTo>
                  <a:pt x="35136" y="7983"/>
                </a:lnTo>
                <a:lnTo>
                  <a:pt x="34850" y="7780"/>
                </a:lnTo>
                <a:lnTo>
                  <a:pt x="34767" y="7721"/>
                </a:lnTo>
                <a:lnTo>
                  <a:pt x="34743" y="7709"/>
                </a:lnTo>
                <a:lnTo>
                  <a:pt x="34588" y="7602"/>
                </a:lnTo>
                <a:lnTo>
                  <a:pt x="34314" y="7399"/>
                </a:lnTo>
                <a:lnTo>
                  <a:pt x="34183" y="7304"/>
                </a:lnTo>
                <a:lnTo>
                  <a:pt x="34148" y="7280"/>
                </a:lnTo>
                <a:lnTo>
                  <a:pt x="34124" y="7268"/>
                </a:lnTo>
                <a:lnTo>
                  <a:pt x="34100" y="7256"/>
                </a:lnTo>
                <a:lnTo>
                  <a:pt x="34052" y="7221"/>
                </a:lnTo>
                <a:cubicBezTo>
                  <a:pt x="33957" y="7161"/>
                  <a:pt x="33862" y="7090"/>
                  <a:pt x="33767" y="7030"/>
                </a:cubicBezTo>
                <a:lnTo>
                  <a:pt x="33624" y="6935"/>
                </a:lnTo>
                <a:lnTo>
                  <a:pt x="33505" y="6852"/>
                </a:lnTo>
                <a:lnTo>
                  <a:pt x="33219" y="6673"/>
                </a:lnTo>
                <a:lnTo>
                  <a:pt x="33064" y="6566"/>
                </a:lnTo>
                <a:lnTo>
                  <a:pt x="32945" y="6482"/>
                </a:lnTo>
                <a:lnTo>
                  <a:pt x="32683" y="6316"/>
                </a:lnTo>
                <a:lnTo>
                  <a:pt x="32505" y="6209"/>
                </a:lnTo>
                <a:lnTo>
                  <a:pt x="32385" y="6125"/>
                </a:lnTo>
                <a:lnTo>
                  <a:pt x="32124" y="5971"/>
                </a:lnTo>
                <a:lnTo>
                  <a:pt x="31933" y="5851"/>
                </a:lnTo>
                <a:lnTo>
                  <a:pt x="31814" y="5780"/>
                </a:lnTo>
                <a:lnTo>
                  <a:pt x="31576" y="5637"/>
                </a:lnTo>
                <a:lnTo>
                  <a:pt x="31373" y="5518"/>
                </a:lnTo>
                <a:lnTo>
                  <a:pt x="31254" y="5447"/>
                </a:lnTo>
                <a:cubicBezTo>
                  <a:pt x="31171" y="5399"/>
                  <a:pt x="31100" y="5363"/>
                  <a:pt x="31016" y="5316"/>
                </a:cubicBezTo>
                <a:lnTo>
                  <a:pt x="30802" y="5185"/>
                </a:lnTo>
                <a:cubicBezTo>
                  <a:pt x="30766" y="5161"/>
                  <a:pt x="30719" y="5149"/>
                  <a:pt x="30683" y="5125"/>
                </a:cubicBezTo>
                <a:lnTo>
                  <a:pt x="30457" y="5006"/>
                </a:lnTo>
                <a:lnTo>
                  <a:pt x="30230" y="4875"/>
                </a:lnTo>
                <a:lnTo>
                  <a:pt x="30123" y="4816"/>
                </a:lnTo>
                <a:lnTo>
                  <a:pt x="29909" y="4697"/>
                </a:lnTo>
                <a:lnTo>
                  <a:pt x="29659" y="4566"/>
                </a:lnTo>
                <a:lnTo>
                  <a:pt x="29540" y="4506"/>
                </a:lnTo>
                <a:cubicBezTo>
                  <a:pt x="29480" y="4470"/>
                  <a:pt x="29409" y="4447"/>
                  <a:pt x="29337" y="4411"/>
                </a:cubicBezTo>
                <a:lnTo>
                  <a:pt x="29076" y="4280"/>
                </a:lnTo>
                <a:lnTo>
                  <a:pt x="28945" y="4208"/>
                </a:lnTo>
                <a:lnTo>
                  <a:pt x="28778" y="4125"/>
                </a:lnTo>
                <a:lnTo>
                  <a:pt x="28516" y="3994"/>
                </a:lnTo>
                <a:lnTo>
                  <a:pt x="28397" y="3946"/>
                </a:lnTo>
                <a:lnTo>
                  <a:pt x="28206" y="3851"/>
                </a:lnTo>
                <a:lnTo>
                  <a:pt x="27944" y="3732"/>
                </a:lnTo>
                <a:lnTo>
                  <a:pt x="27825" y="3673"/>
                </a:lnTo>
                <a:lnTo>
                  <a:pt x="27611" y="3577"/>
                </a:lnTo>
                <a:lnTo>
                  <a:pt x="27373" y="3470"/>
                </a:lnTo>
                <a:lnTo>
                  <a:pt x="27242" y="3411"/>
                </a:lnTo>
                <a:lnTo>
                  <a:pt x="27028" y="3315"/>
                </a:lnTo>
                <a:lnTo>
                  <a:pt x="26801" y="3220"/>
                </a:lnTo>
                <a:lnTo>
                  <a:pt x="26659" y="3161"/>
                </a:lnTo>
                <a:lnTo>
                  <a:pt x="26432" y="3065"/>
                </a:lnTo>
                <a:lnTo>
                  <a:pt x="26230" y="2982"/>
                </a:lnTo>
                <a:lnTo>
                  <a:pt x="26063" y="2911"/>
                </a:lnTo>
                <a:lnTo>
                  <a:pt x="25837" y="2827"/>
                </a:lnTo>
                <a:lnTo>
                  <a:pt x="25647" y="2744"/>
                </a:lnTo>
                <a:lnTo>
                  <a:pt x="25480" y="2684"/>
                </a:lnTo>
                <a:lnTo>
                  <a:pt x="25242" y="2589"/>
                </a:lnTo>
                <a:lnTo>
                  <a:pt x="25075" y="2530"/>
                </a:lnTo>
                <a:lnTo>
                  <a:pt x="24885" y="2458"/>
                </a:lnTo>
                <a:lnTo>
                  <a:pt x="24646" y="2375"/>
                </a:lnTo>
                <a:lnTo>
                  <a:pt x="24492" y="2315"/>
                </a:lnTo>
                <a:lnTo>
                  <a:pt x="24301" y="2244"/>
                </a:lnTo>
                <a:lnTo>
                  <a:pt x="24051" y="2161"/>
                </a:lnTo>
                <a:lnTo>
                  <a:pt x="23908" y="2113"/>
                </a:lnTo>
                <a:lnTo>
                  <a:pt x="23706" y="2041"/>
                </a:lnTo>
                <a:cubicBezTo>
                  <a:pt x="23622" y="2018"/>
                  <a:pt x="23539" y="1982"/>
                  <a:pt x="23444" y="1958"/>
                </a:cubicBezTo>
                <a:lnTo>
                  <a:pt x="23325" y="1922"/>
                </a:lnTo>
                <a:lnTo>
                  <a:pt x="23111" y="1851"/>
                </a:lnTo>
                <a:lnTo>
                  <a:pt x="22849" y="1768"/>
                </a:lnTo>
                <a:lnTo>
                  <a:pt x="22741" y="1732"/>
                </a:lnTo>
                <a:lnTo>
                  <a:pt x="22515" y="1660"/>
                </a:lnTo>
                <a:lnTo>
                  <a:pt x="22241" y="1589"/>
                </a:lnTo>
                <a:lnTo>
                  <a:pt x="22158" y="1565"/>
                </a:lnTo>
                <a:lnTo>
                  <a:pt x="21908" y="1494"/>
                </a:lnTo>
                <a:lnTo>
                  <a:pt x="21634" y="1410"/>
                </a:lnTo>
                <a:lnTo>
                  <a:pt x="21563" y="1399"/>
                </a:lnTo>
                <a:lnTo>
                  <a:pt x="21313" y="1327"/>
                </a:lnTo>
                <a:lnTo>
                  <a:pt x="21027" y="1256"/>
                </a:lnTo>
                <a:lnTo>
                  <a:pt x="20979" y="1244"/>
                </a:lnTo>
                <a:lnTo>
                  <a:pt x="20705" y="1172"/>
                </a:lnTo>
                <a:lnTo>
                  <a:pt x="20408" y="1101"/>
                </a:lnTo>
                <a:lnTo>
                  <a:pt x="20384" y="1101"/>
                </a:lnTo>
                <a:lnTo>
                  <a:pt x="20098" y="1029"/>
                </a:lnTo>
                <a:lnTo>
                  <a:pt x="19789" y="958"/>
                </a:lnTo>
                <a:lnTo>
                  <a:pt x="19491" y="898"/>
                </a:lnTo>
                <a:lnTo>
                  <a:pt x="19181" y="827"/>
                </a:lnTo>
                <a:lnTo>
                  <a:pt x="18872" y="768"/>
                </a:lnTo>
                <a:lnTo>
                  <a:pt x="18574" y="708"/>
                </a:lnTo>
                <a:lnTo>
                  <a:pt x="18217" y="648"/>
                </a:lnTo>
                <a:lnTo>
                  <a:pt x="17824" y="577"/>
                </a:lnTo>
                <a:cubicBezTo>
                  <a:pt x="17669" y="553"/>
                  <a:pt x="17526" y="517"/>
                  <a:pt x="17360" y="494"/>
                </a:cubicBezTo>
                <a:lnTo>
                  <a:pt x="17110" y="458"/>
                </a:lnTo>
                <a:lnTo>
                  <a:pt x="16753" y="398"/>
                </a:lnTo>
                <a:lnTo>
                  <a:pt x="16479" y="363"/>
                </a:lnTo>
                <a:lnTo>
                  <a:pt x="16133" y="315"/>
                </a:lnTo>
                <a:lnTo>
                  <a:pt x="15860" y="291"/>
                </a:lnTo>
                <a:lnTo>
                  <a:pt x="15526" y="244"/>
                </a:lnTo>
                <a:lnTo>
                  <a:pt x="15252" y="220"/>
                </a:lnTo>
                <a:lnTo>
                  <a:pt x="14907" y="184"/>
                </a:lnTo>
                <a:lnTo>
                  <a:pt x="14633" y="160"/>
                </a:lnTo>
                <a:cubicBezTo>
                  <a:pt x="14526" y="148"/>
                  <a:pt x="14407" y="136"/>
                  <a:pt x="14288" y="125"/>
                </a:cubicBezTo>
                <a:lnTo>
                  <a:pt x="14026" y="101"/>
                </a:lnTo>
                <a:lnTo>
                  <a:pt x="13800" y="89"/>
                </a:lnTo>
                <a:lnTo>
                  <a:pt x="13693" y="89"/>
                </a:lnTo>
                <a:cubicBezTo>
                  <a:pt x="13550" y="77"/>
                  <a:pt x="13419" y="65"/>
                  <a:pt x="13276" y="65"/>
                </a:cubicBezTo>
                <a:lnTo>
                  <a:pt x="13097" y="65"/>
                </a:lnTo>
                <a:cubicBezTo>
                  <a:pt x="12919" y="53"/>
                  <a:pt x="12740" y="41"/>
                  <a:pt x="12573" y="41"/>
                </a:cubicBezTo>
                <a:lnTo>
                  <a:pt x="12371" y="29"/>
                </a:lnTo>
                <a:cubicBezTo>
                  <a:pt x="12145" y="29"/>
                  <a:pt x="11919" y="17"/>
                  <a:pt x="11704" y="6"/>
                </a:cubicBezTo>
                <a:lnTo>
                  <a:pt x="11681" y="6"/>
                </a:lnTo>
                <a:cubicBezTo>
                  <a:pt x="11466" y="2"/>
                  <a:pt x="11252" y="1"/>
                  <a:pt x="11038" y="1"/>
                </a:cubicBezTo>
                <a:close/>
              </a:path>
            </a:pathLst>
          </a:custGeom>
          <a:solidFill>
            <a:schemeClr val="accent1">
              <a:alpha val="611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04" name="Google Shape;3304;p39"/>
          <p:cNvGrpSpPr/>
          <p:nvPr/>
        </p:nvGrpSpPr>
        <p:grpSpPr>
          <a:xfrm rot="1702121" flipH="1">
            <a:off x="-1409092" y="-750648"/>
            <a:ext cx="2877440" cy="2228610"/>
            <a:chOff x="9298389" y="-164681"/>
            <a:chExt cx="3403527" cy="2636070"/>
          </a:xfrm>
        </p:grpSpPr>
        <p:sp>
          <p:nvSpPr>
            <p:cNvPr id="3305" name="Google Shape;3305;p39"/>
            <p:cNvSpPr/>
            <p:nvPr/>
          </p:nvSpPr>
          <p:spPr>
            <a:xfrm rot="-5142096">
              <a:off x="9799889" y="-462995"/>
              <a:ext cx="2400528" cy="3232698"/>
            </a:xfrm>
            <a:custGeom>
              <a:avLst/>
              <a:gdLst/>
              <a:ahLst/>
              <a:cxnLst/>
              <a:rect l="l" t="t" r="r" b="b"/>
              <a:pathLst>
                <a:path w="31088" h="41865" extrusionOk="0">
                  <a:moveTo>
                    <a:pt x="5635" y="0"/>
                  </a:moveTo>
                  <a:cubicBezTo>
                    <a:pt x="5590" y="0"/>
                    <a:pt x="5546" y="1"/>
                    <a:pt x="5501" y="3"/>
                  </a:cubicBezTo>
                  <a:cubicBezTo>
                    <a:pt x="3914" y="65"/>
                    <a:pt x="2419" y="1144"/>
                    <a:pt x="879" y="1144"/>
                  </a:cubicBezTo>
                  <a:cubicBezTo>
                    <a:pt x="662" y="1144"/>
                    <a:pt x="445" y="1123"/>
                    <a:pt x="226" y="1074"/>
                  </a:cubicBezTo>
                  <a:lnTo>
                    <a:pt x="0" y="1062"/>
                  </a:lnTo>
                  <a:lnTo>
                    <a:pt x="0" y="1062"/>
                  </a:lnTo>
                  <a:cubicBezTo>
                    <a:pt x="619" y="1503"/>
                    <a:pt x="786" y="2372"/>
                    <a:pt x="738" y="3134"/>
                  </a:cubicBezTo>
                  <a:cubicBezTo>
                    <a:pt x="679" y="3896"/>
                    <a:pt x="464" y="4658"/>
                    <a:pt x="536" y="5420"/>
                  </a:cubicBezTo>
                  <a:cubicBezTo>
                    <a:pt x="607" y="6182"/>
                    <a:pt x="1083" y="6992"/>
                    <a:pt x="1834" y="7099"/>
                  </a:cubicBezTo>
                  <a:lnTo>
                    <a:pt x="4048" y="5551"/>
                  </a:lnTo>
                  <a:lnTo>
                    <a:pt x="4048" y="5551"/>
                  </a:lnTo>
                  <a:cubicBezTo>
                    <a:pt x="3667" y="6170"/>
                    <a:pt x="3286" y="6789"/>
                    <a:pt x="2905" y="7420"/>
                  </a:cubicBezTo>
                  <a:cubicBezTo>
                    <a:pt x="2762" y="7611"/>
                    <a:pt x="2679" y="7825"/>
                    <a:pt x="2631" y="8063"/>
                  </a:cubicBezTo>
                  <a:cubicBezTo>
                    <a:pt x="2619" y="8337"/>
                    <a:pt x="2679" y="8611"/>
                    <a:pt x="2810" y="8861"/>
                  </a:cubicBezTo>
                  <a:cubicBezTo>
                    <a:pt x="2988" y="9337"/>
                    <a:pt x="3179" y="9801"/>
                    <a:pt x="3369" y="10266"/>
                  </a:cubicBezTo>
                  <a:cubicBezTo>
                    <a:pt x="3405" y="10385"/>
                    <a:pt x="3477" y="10480"/>
                    <a:pt x="3572" y="10551"/>
                  </a:cubicBezTo>
                  <a:cubicBezTo>
                    <a:pt x="3606" y="10568"/>
                    <a:pt x="3641" y="10575"/>
                    <a:pt x="3676" y="10575"/>
                  </a:cubicBezTo>
                  <a:cubicBezTo>
                    <a:pt x="3845" y="10575"/>
                    <a:pt x="4013" y="10402"/>
                    <a:pt x="4131" y="10254"/>
                  </a:cubicBezTo>
                  <a:cubicBezTo>
                    <a:pt x="4751" y="9456"/>
                    <a:pt x="5584" y="8849"/>
                    <a:pt x="6548" y="8527"/>
                  </a:cubicBezTo>
                  <a:lnTo>
                    <a:pt x="6548" y="8527"/>
                  </a:lnTo>
                  <a:cubicBezTo>
                    <a:pt x="5917" y="9325"/>
                    <a:pt x="5274" y="10147"/>
                    <a:pt x="4929" y="11111"/>
                  </a:cubicBezTo>
                  <a:cubicBezTo>
                    <a:pt x="4739" y="11647"/>
                    <a:pt x="4739" y="12373"/>
                    <a:pt x="5108" y="12707"/>
                  </a:cubicBezTo>
                  <a:cubicBezTo>
                    <a:pt x="5191" y="12778"/>
                    <a:pt x="5286" y="12826"/>
                    <a:pt x="5394" y="12861"/>
                  </a:cubicBezTo>
                  <a:cubicBezTo>
                    <a:pt x="5882" y="12290"/>
                    <a:pt x="6382" y="11730"/>
                    <a:pt x="6870" y="11171"/>
                  </a:cubicBezTo>
                  <a:cubicBezTo>
                    <a:pt x="6929" y="11099"/>
                    <a:pt x="6989" y="11028"/>
                    <a:pt x="7049" y="10968"/>
                  </a:cubicBezTo>
                  <a:lnTo>
                    <a:pt x="7049" y="10968"/>
                  </a:lnTo>
                  <a:cubicBezTo>
                    <a:pt x="6989" y="11063"/>
                    <a:pt x="6941" y="11159"/>
                    <a:pt x="6894" y="11266"/>
                  </a:cubicBezTo>
                  <a:cubicBezTo>
                    <a:pt x="6632" y="11814"/>
                    <a:pt x="6406" y="12373"/>
                    <a:pt x="6227" y="12945"/>
                  </a:cubicBezTo>
                  <a:cubicBezTo>
                    <a:pt x="6144" y="13135"/>
                    <a:pt x="6120" y="13338"/>
                    <a:pt x="6144" y="13540"/>
                  </a:cubicBezTo>
                  <a:cubicBezTo>
                    <a:pt x="6263" y="14302"/>
                    <a:pt x="7501" y="14361"/>
                    <a:pt x="7751" y="15076"/>
                  </a:cubicBezTo>
                  <a:cubicBezTo>
                    <a:pt x="8025" y="14564"/>
                    <a:pt x="8489" y="14183"/>
                    <a:pt x="9049" y="14028"/>
                  </a:cubicBezTo>
                  <a:lnTo>
                    <a:pt x="9049" y="14028"/>
                  </a:lnTo>
                  <a:cubicBezTo>
                    <a:pt x="8394" y="14623"/>
                    <a:pt x="8394" y="15814"/>
                    <a:pt x="9073" y="16397"/>
                  </a:cubicBezTo>
                  <a:cubicBezTo>
                    <a:pt x="9370" y="16659"/>
                    <a:pt x="9751" y="16802"/>
                    <a:pt x="10049" y="17052"/>
                  </a:cubicBezTo>
                  <a:cubicBezTo>
                    <a:pt x="10906" y="17755"/>
                    <a:pt x="10918" y="19064"/>
                    <a:pt x="11490" y="20029"/>
                  </a:cubicBezTo>
                  <a:cubicBezTo>
                    <a:pt x="11716" y="20362"/>
                    <a:pt x="11966" y="20696"/>
                    <a:pt x="12228" y="21005"/>
                  </a:cubicBezTo>
                  <a:cubicBezTo>
                    <a:pt x="13049" y="22089"/>
                    <a:pt x="13454" y="23422"/>
                    <a:pt x="13823" y="24732"/>
                  </a:cubicBezTo>
                  <a:cubicBezTo>
                    <a:pt x="13966" y="25232"/>
                    <a:pt x="14109" y="25744"/>
                    <a:pt x="14442" y="26137"/>
                  </a:cubicBezTo>
                  <a:cubicBezTo>
                    <a:pt x="14919" y="26714"/>
                    <a:pt x="15621" y="26908"/>
                    <a:pt x="16377" y="26908"/>
                  </a:cubicBezTo>
                  <a:cubicBezTo>
                    <a:pt x="17055" y="26908"/>
                    <a:pt x="17777" y="26752"/>
                    <a:pt x="18419" y="26577"/>
                  </a:cubicBezTo>
                  <a:lnTo>
                    <a:pt x="18419" y="26577"/>
                  </a:lnTo>
                  <a:cubicBezTo>
                    <a:pt x="17514" y="27280"/>
                    <a:pt x="16609" y="28149"/>
                    <a:pt x="16466" y="29292"/>
                  </a:cubicBezTo>
                  <a:cubicBezTo>
                    <a:pt x="16395" y="29911"/>
                    <a:pt x="16562" y="30542"/>
                    <a:pt x="16800" y="31114"/>
                  </a:cubicBezTo>
                  <a:cubicBezTo>
                    <a:pt x="17550" y="32888"/>
                    <a:pt x="18931" y="34328"/>
                    <a:pt x="20669" y="35138"/>
                  </a:cubicBezTo>
                  <a:cubicBezTo>
                    <a:pt x="21801" y="35650"/>
                    <a:pt x="23019" y="35919"/>
                    <a:pt x="24246" y="35919"/>
                  </a:cubicBezTo>
                  <a:cubicBezTo>
                    <a:pt x="24530" y="35919"/>
                    <a:pt x="24815" y="35905"/>
                    <a:pt x="25098" y="35876"/>
                  </a:cubicBezTo>
                  <a:lnTo>
                    <a:pt x="25098" y="35876"/>
                  </a:lnTo>
                  <a:lnTo>
                    <a:pt x="25015" y="36078"/>
                  </a:lnTo>
                  <a:lnTo>
                    <a:pt x="25265" y="35876"/>
                  </a:lnTo>
                  <a:cubicBezTo>
                    <a:pt x="25860" y="38436"/>
                    <a:pt x="26182" y="40377"/>
                    <a:pt x="26384" y="41865"/>
                  </a:cubicBezTo>
                  <a:lnTo>
                    <a:pt x="26515" y="41853"/>
                  </a:lnTo>
                  <a:cubicBezTo>
                    <a:pt x="26313" y="40365"/>
                    <a:pt x="25991" y="38424"/>
                    <a:pt x="25384" y="35852"/>
                  </a:cubicBezTo>
                  <a:lnTo>
                    <a:pt x="25539" y="35828"/>
                  </a:lnTo>
                  <a:cubicBezTo>
                    <a:pt x="27825" y="35531"/>
                    <a:pt x="29849" y="35495"/>
                    <a:pt x="30444" y="32697"/>
                  </a:cubicBezTo>
                  <a:cubicBezTo>
                    <a:pt x="30635" y="31792"/>
                    <a:pt x="30456" y="30852"/>
                    <a:pt x="30635" y="29947"/>
                  </a:cubicBezTo>
                  <a:lnTo>
                    <a:pt x="30635" y="29947"/>
                  </a:lnTo>
                  <a:cubicBezTo>
                    <a:pt x="30105" y="30607"/>
                    <a:pt x="29316" y="30969"/>
                    <a:pt x="28502" y="30969"/>
                  </a:cubicBezTo>
                  <a:cubicBezTo>
                    <a:pt x="28200" y="30969"/>
                    <a:pt x="27895" y="30919"/>
                    <a:pt x="27599" y="30816"/>
                  </a:cubicBezTo>
                  <a:lnTo>
                    <a:pt x="30611" y="28828"/>
                  </a:lnTo>
                  <a:cubicBezTo>
                    <a:pt x="30801" y="28720"/>
                    <a:pt x="30956" y="28566"/>
                    <a:pt x="31052" y="28375"/>
                  </a:cubicBezTo>
                  <a:cubicBezTo>
                    <a:pt x="31087" y="28173"/>
                    <a:pt x="31063" y="27946"/>
                    <a:pt x="30980" y="27756"/>
                  </a:cubicBezTo>
                  <a:cubicBezTo>
                    <a:pt x="30170" y="25279"/>
                    <a:pt x="29147" y="22874"/>
                    <a:pt x="27932" y="20577"/>
                  </a:cubicBezTo>
                  <a:cubicBezTo>
                    <a:pt x="26730" y="18291"/>
                    <a:pt x="23955" y="14433"/>
                    <a:pt x="23848" y="14242"/>
                  </a:cubicBezTo>
                  <a:cubicBezTo>
                    <a:pt x="22860" y="15004"/>
                    <a:pt x="21967" y="15552"/>
                    <a:pt x="20776" y="15921"/>
                  </a:cubicBezTo>
                  <a:cubicBezTo>
                    <a:pt x="21717" y="14600"/>
                    <a:pt x="21538" y="13695"/>
                    <a:pt x="22646" y="12516"/>
                  </a:cubicBezTo>
                  <a:cubicBezTo>
                    <a:pt x="21550" y="10635"/>
                    <a:pt x="20205" y="8908"/>
                    <a:pt x="18645" y="7373"/>
                  </a:cubicBezTo>
                  <a:cubicBezTo>
                    <a:pt x="18002" y="7992"/>
                    <a:pt x="17300" y="8551"/>
                    <a:pt x="16550" y="9039"/>
                  </a:cubicBezTo>
                  <a:cubicBezTo>
                    <a:pt x="16274" y="9212"/>
                    <a:pt x="15986" y="9373"/>
                    <a:pt x="15677" y="9373"/>
                  </a:cubicBezTo>
                  <a:cubicBezTo>
                    <a:pt x="15667" y="9373"/>
                    <a:pt x="15656" y="9373"/>
                    <a:pt x="15645" y="9373"/>
                  </a:cubicBezTo>
                  <a:cubicBezTo>
                    <a:pt x="15311" y="9361"/>
                    <a:pt x="14978" y="9099"/>
                    <a:pt x="15014" y="8766"/>
                  </a:cubicBezTo>
                  <a:cubicBezTo>
                    <a:pt x="16014" y="8087"/>
                    <a:pt x="16550" y="6896"/>
                    <a:pt x="16419" y="5694"/>
                  </a:cubicBezTo>
                  <a:lnTo>
                    <a:pt x="16419" y="5694"/>
                  </a:lnTo>
                  <a:cubicBezTo>
                    <a:pt x="16133" y="6015"/>
                    <a:pt x="15859" y="6349"/>
                    <a:pt x="15573" y="6670"/>
                  </a:cubicBezTo>
                  <a:cubicBezTo>
                    <a:pt x="15812" y="6075"/>
                    <a:pt x="15609" y="5360"/>
                    <a:pt x="15216" y="4848"/>
                  </a:cubicBezTo>
                  <a:cubicBezTo>
                    <a:pt x="14823" y="4325"/>
                    <a:pt x="14264" y="3967"/>
                    <a:pt x="13728" y="3610"/>
                  </a:cubicBezTo>
                  <a:cubicBezTo>
                    <a:pt x="13281" y="3326"/>
                    <a:pt x="12740" y="3036"/>
                    <a:pt x="12237" y="3036"/>
                  </a:cubicBezTo>
                  <a:cubicBezTo>
                    <a:pt x="12043" y="3036"/>
                    <a:pt x="11855" y="3079"/>
                    <a:pt x="11680" y="3182"/>
                  </a:cubicBezTo>
                  <a:cubicBezTo>
                    <a:pt x="11413" y="3335"/>
                    <a:pt x="11155" y="3622"/>
                    <a:pt x="10876" y="3622"/>
                  </a:cubicBezTo>
                  <a:cubicBezTo>
                    <a:pt x="10831" y="3622"/>
                    <a:pt x="10785" y="3615"/>
                    <a:pt x="10739" y="3598"/>
                  </a:cubicBezTo>
                  <a:cubicBezTo>
                    <a:pt x="10966" y="3146"/>
                    <a:pt x="10799" y="2574"/>
                    <a:pt x="10478" y="2181"/>
                  </a:cubicBezTo>
                  <a:cubicBezTo>
                    <a:pt x="10168" y="1789"/>
                    <a:pt x="9716" y="1538"/>
                    <a:pt x="9275" y="1288"/>
                  </a:cubicBezTo>
                  <a:cubicBezTo>
                    <a:pt x="8136" y="655"/>
                    <a:pt x="6929" y="0"/>
                    <a:pt x="56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39"/>
            <p:cNvSpPr/>
            <p:nvPr/>
          </p:nvSpPr>
          <p:spPr>
            <a:xfrm rot="-5142096">
              <a:off x="10598029" y="408426"/>
              <a:ext cx="1127217" cy="1843406"/>
            </a:xfrm>
            <a:custGeom>
              <a:avLst/>
              <a:gdLst/>
              <a:ahLst/>
              <a:cxnLst/>
              <a:rect l="l" t="t" r="r" b="b"/>
              <a:pathLst>
                <a:path w="14598" h="23873" extrusionOk="0">
                  <a:moveTo>
                    <a:pt x="775" y="1"/>
                  </a:moveTo>
                  <a:cubicBezTo>
                    <a:pt x="513" y="549"/>
                    <a:pt x="287" y="1108"/>
                    <a:pt x="108" y="1692"/>
                  </a:cubicBezTo>
                  <a:cubicBezTo>
                    <a:pt x="25" y="1882"/>
                    <a:pt x="1" y="2085"/>
                    <a:pt x="25" y="2287"/>
                  </a:cubicBezTo>
                  <a:cubicBezTo>
                    <a:pt x="144" y="3037"/>
                    <a:pt x="1382" y="3097"/>
                    <a:pt x="1632" y="3823"/>
                  </a:cubicBezTo>
                  <a:cubicBezTo>
                    <a:pt x="1906" y="3311"/>
                    <a:pt x="2370" y="2918"/>
                    <a:pt x="2930" y="2763"/>
                  </a:cubicBezTo>
                  <a:lnTo>
                    <a:pt x="2930" y="2763"/>
                  </a:lnTo>
                  <a:cubicBezTo>
                    <a:pt x="2275" y="3370"/>
                    <a:pt x="2275" y="4537"/>
                    <a:pt x="2954" y="5133"/>
                  </a:cubicBezTo>
                  <a:cubicBezTo>
                    <a:pt x="3251" y="5394"/>
                    <a:pt x="3632" y="5537"/>
                    <a:pt x="3930" y="5787"/>
                  </a:cubicBezTo>
                  <a:cubicBezTo>
                    <a:pt x="4799" y="6490"/>
                    <a:pt x="4799" y="7811"/>
                    <a:pt x="5371" y="8764"/>
                  </a:cubicBezTo>
                  <a:cubicBezTo>
                    <a:pt x="5597" y="9109"/>
                    <a:pt x="5847" y="9431"/>
                    <a:pt x="6109" y="9752"/>
                  </a:cubicBezTo>
                  <a:cubicBezTo>
                    <a:pt x="6942" y="10836"/>
                    <a:pt x="7335" y="12169"/>
                    <a:pt x="7704" y="13467"/>
                  </a:cubicBezTo>
                  <a:cubicBezTo>
                    <a:pt x="7847" y="13967"/>
                    <a:pt x="7990" y="14479"/>
                    <a:pt x="8323" y="14884"/>
                  </a:cubicBezTo>
                  <a:cubicBezTo>
                    <a:pt x="8798" y="15459"/>
                    <a:pt x="9496" y="15653"/>
                    <a:pt x="10248" y="15653"/>
                  </a:cubicBezTo>
                  <a:cubicBezTo>
                    <a:pt x="10929" y="15653"/>
                    <a:pt x="11655" y="15493"/>
                    <a:pt x="12300" y="15312"/>
                  </a:cubicBezTo>
                  <a:lnTo>
                    <a:pt x="12300" y="15312"/>
                  </a:lnTo>
                  <a:cubicBezTo>
                    <a:pt x="11395" y="16015"/>
                    <a:pt x="10490" y="16896"/>
                    <a:pt x="10347" y="18039"/>
                  </a:cubicBezTo>
                  <a:cubicBezTo>
                    <a:pt x="10276" y="18658"/>
                    <a:pt x="10443" y="19277"/>
                    <a:pt x="10681" y="19861"/>
                  </a:cubicBezTo>
                  <a:cubicBezTo>
                    <a:pt x="11431" y="21635"/>
                    <a:pt x="12812" y="23063"/>
                    <a:pt x="14550" y="23873"/>
                  </a:cubicBezTo>
                  <a:cubicBezTo>
                    <a:pt x="14491" y="23409"/>
                    <a:pt x="14276" y="22980"/>
                    <a:pt x="13931" y="22647"/>
                  </a:cubicBezTo>
                  <a:cubicBezTo>
                    <a:pt x="13717" y="22456"/>
                    <a:pt x="13455" y="22277"/>
                    <a:pt x="13348" y="22004"/>
                  </a:cubicBezTo>
                  <a:cubicBezTo>
                    <a:pt x="13217" y="21635"/>
                    <a:pt x="13443" y="21242"/>
                    <a:pt x="13491" y="20849"/>
                  </a:cubicBezTo>
                  <a:cubicBezTo>
                    <a:pt x="13538" y="20468"/>
                    <a:pt x="13419" y="20075"/>
                    <a:pt x="13455" y="19682"/>
                  </a:cubicBezTo>
                  <a:cubicBezTo>
                    <a:pt x="13514" y="19170"/>
                    <a:pt x="13872" y="18718"/>
                    <a:pt x="14134" y="18277"/>
                  </a:cubicBezTo>
                  <a:cubicBezTo>
                    <a:pt x="14407" y="17825"/>
                    <a:pt x="14598" y="17241"/>
                    <a:pt x="14336" y="16789"/>
                  </a:cubicBezTo>
                  <a:cubicBezTo>
                    <a:pt x="14193" y="16551"/>
                    <a:pt x="13955" y="16384"/>
                    <a:pt x="13836" y="16122"/>
                  </a:cubicBezTo>
                  <a:cubicBezTo>
                    <a:pt x="13550" y="15467"/>
                    <a:pt x="14312" y="14765"/>
                    <a:pt x="14217" y="14038"/>
                  </a:cubicBezTo>
                  <a:lnTo>
                    <a:pt x="14217" y="14038"/>
                  </a:lnTo>
                  <a:cubicBezTo>
                    <a:pt x="14177" y="14042"/>
                    <a:pt x="14137" y="14044"/>
                    <a:pt x="14098" y="14044"/>
                  </a:cubicBezTo>
                  <a:cubicBezTo>
                    <a:pt x="13423" y="14044"/>
                    <a:pt x="12851" y="13480"/>
                    <a:pt x="12502" y="12895"/>
                  </a:cubicBezTo>
                  <a:cubicBezTo>
                    <a:pt x="12121" y="12264"/>
                    <a:pt x="11848" y="11550"/>
                    <a:pt x="11288" y="11086"/>
                  </a:cubicBezTo>
                  <a:cubicBezTo>
                    <a:pt x="10812" y="10705"/>
                    <a:pt x="10204" y="10550"/>
                    <a:pt x="9645" y="10300"/>
                  </a:cubicBezTo>
                  <a:cubicBezTo>
                    <a:pt x="9085" y="10050"/>
                    <a:pt x="8538" y="9645"/>
                    <a:pt x="8419" y="9050"/>
                  </a:cubicBezTo>
                  <a:cubicBezTo>
                    <a:pt x="8288" y="8323"/>
                    <a:pt x="8847" y="7669"/>
                    <a:pt x="9359" y="7145"/>
                  </a:cubicBezTo>
                  <a:cubicBezTo>
                    <a:pt x="8526" y="6657"/>
                    <a:pt x="7776" y="6037"/>
                    <a:pt x="7145" y="5299"/>
                  </a:cubicBezTo>
                  <a:cubicBezTo>
                    <a:pt x="6978" y="5144"/>
                    <a:pt x="6871" y="4942"/>
                    <a:pt x="6811" y="4716"/>
                  </a:cubicBezTo>
                  <a:cubicBezTo>
                    <a:pt x="6740" y="4097"/>
                    <a:pt x="7526" y="3728"/>
                    <a:pt x="7776" y="3156"/>
                  </a:cubicBezTo>
                  <a:cubicBezTo>
                    <a:pt x="7823" y="3073"/>
                    <a:pt x="7823" y="2989"/>
                    <a:pt x="7811" y="2906"/>
                  </a:cubicBezTo>
                  <a:cubicBezTo>
                    <a:pt x="7764" y="2775"/>
                    <a:pt x="7633" y="2716"/>
                    <a:pt x="7514" y="2668"/>
                  </a:cubicBezTo>
                  <a:cubicBezTo>
                    <a:pt x="7014" y="2478"/>
                    <a:pt x="6448" y="2288"/>
                    <a:pt x="5927" y="2288"/>
                  </a:cubicBezTo>
                  <a:cubicBezTo>
                    <a:pt x="5827" y="2288"/>
                    <a:pt x="5728" y="2295"/>
                    <a:pt x="5632" y="2311"/>
                  </a:cubicBezTo>
                  <a:cubicBezTo>
                    <a:pt x="5561" y="2263"/>
                    <a:pt x="5478" y="2227"/>
                    <a:pt x="5382" y="2216"/>
                  </a:cubicBezTo>
                  <a:cubicBezTo>
                    <a:pt x="5168" y="2192"/>
                    <a:pt x="4906" y="2204"/>
                    <a:pt x="4763" y="2061"/>
                  </a:cubicBezTo>
                  <a:cubicBezTo>
                    <a:pt x="4573" y="1870"/>
                    <a:pt x="4668" y="1537"/>
                    <a:pt x="4537" y="1299"/>
                  </a:cubicBezTo>
                  <a:cubicBezTo>
                    <a:pt x="4435" y="1108"/>
                    <a:pt x="4261" y="1042"/>
                    <a:pt x="4055" y="1042"/>
                  </a:cubicBezTo>
                  <a:cubicBezTo>
                    <a:pt x="3736" y="1042"/>
                    <a:pt x="3339" y="1200"/>
                    <a:pt x="3013" y="1287"/>
                  </a:cubicBezTo>
                  <a:cubicBezTo>
                    <a:pt x="2857" y="1330"/>
                    <a:pt x="2699" y="1351"/>
                    <a:pt x="2541" y="1351"/>
                  </a:cubicBezTo>
                  <a:cubicBezTo>
                    <a:pt x="1965" y="1351"/>
                    <a:pt x="1406" y="1071"/>
                    <a:pt x="1060" y="584"/>
                  </a:cubicBezTo>
                  <a:cubicBezTo>
                    <a:pt x="941" y="406"/>
                    <a:pt x="846" y="215"/>
                    <a:pt x="7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07" name="Google Shape;3307;p39"/>
          <p:cNvGrpSpPr/>
          <p:nvPr/>
        </p:nvGrpSpPr>
        <p:grpSpPr>
          <a:xfrm rot="-2052684">
            <a:off x="8443735" y="3653551"/>
            <a:ext cx="1046336" cy="1939290"/>
            <a:chOff x="3321775" y="2146200"/>
            <a:chExt cx="1129175" cy="2092825"/>
          </a:xfrm>
        </p:grpSpPr>
        <p:sp>
          <p:nvSpPr>
            <p:cNvPr id="3308" name="Google Shape;3308;p39"/>
            <p:cNvSpPr/>
            <p:nvPr/>
          </p:nvSpPr>
          <p:spPr>
            <a:xfrm>
              <a:off x="3800450" y="3263300"/>
              <a:ext cx="271050" cy="975725"/>
            </a:xfrm>
            <a:custGeom>
              <a:avLst/>
              <a:gdLst/>
              <a:ahLst/>
              <a:cxnLst/>
              <a:rect l="l" t="t" r="r" b="b"/>
              <a:pathLst>
                <a:path w="10842" h="39029" fill="none" extrusionOk="0">
                  <a:moveTo>
                    <a:pt x="1" y="1"/>
                  </a:moveTo>
                  <a:cubicBezTo>
                    <a:pt x="6939" y="10341"/>
                    <a:pt x="10842" y="21016"/>
                    <a:pt x="7539" y="39029"/>
                  </a:cubicBezTo>
                </a:path>
              </a:pathLst>
            </a:custGeom>
            <a:noFill/>
            <a:ln w="5000" cap="flat" cmpd="sng">
              <a:solidFill>
                <a:schemeClr val="lt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39"/>
            <p:cNvSpPr/>
            <p:nvPr/>
          </p:nvSpPr>
          <p:spPr>
            <a:xfrm>
              <a:off x="3738750" y="2671200"/>
              <a:ext cx="251875" cy="1567000"/>
            </a:xfrm>
            <a:custGeom>
              <a:avLst/>
              <a:gdLst/>
              <a:ahLst/>
              <a:cxnLst/>
              <a:rect l="l" t="t" r="r" b="b"/>
              <a:pathLst>
                <a:path w="10075" h="62680" fill="none" extrusionOk="0">
                  <a:moveTo>
                    <a:pt x="9841" y="1"/>
                  </a:moveTo>
                  <a:cubicBezTo>
                    <a:pt x="0" y="18114"/>
                    <a:pt x="0" y="41030"/>
                    <a:pt x="10074" y="62679"/>
                  </a:cubicBezTo>
                </a:path>
              </a:pathLst>
            </a:custGeom>
            <a:noFill/>
            <a:ln w="5000" cap="flat" cmpd="sng">
              <a:solidFill>
                <a:schemeClr val="lt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39"/>
            <p:cNvSpPr/>
            <p:nvPr/>
          </p:nvSpPr>
          <p:spPr>
            <a:xfrm>
              <a:off x="3879675" y="2249025"/>
              <a:ext cx="514550" cy="520725"/>
            </a:xfrm>
            <a:custGeom>
              <a:avLst/>
              <a:gdLst/>
              <a:ahLst/>
              <a:cxnLst/>
              <a:rect l="l" t="t" r="r" b="b"/>
              <a:pathLst>
                <a:path w="20582" h="20829" extrusionOk="0">
                  <a:moveTo>
                    <a:pt x="5326" y="1"/>
                  </a:moveTo>
                  <a:cubicBezTo>
                    <a:pt x="5148" y="1"/>
                    <a:pt x="4980" y="40"/>
                    <a:pt x="4837" y="143"/>
                  </a:cubicBezTo>
                  <a:cubicBezTo>
                    <a:pt x="4237" y="510"/>
                    <a:pt x="4170" y="1344"/>
                    <a:pt x="4170" y="2077"/>
                  </a:cubicBezTo>
                  <a:cubicBezTo>
                    <a:pt x="4137" y="2344"/>
                    <a:pt x="4137" y="2544"/>
                    <a:pt x="4137" y="2711"/>
                  </a:cubicBezTo>
                  <a:lnTo>
                    <a:pt x="4137" y="2878"/>
                  </a:lnTo>
                  <a:cubicBezTo>
                    <a:pt x="4070" y="3078"/>
                    <a:pt x="4070" y="3245"/>
                    <a:pt x="4037" y="3478"/>
                  </a:cubicBezTo>
                  <a:cubicBezTo>
                    <a:pt x="4037" y="3645"/>
                    <a:pt x="4037" y="3745"/>
                    <a:pt x="4003" y="3879"/>
                  </a:cubicBezTo>
                  <a:cubicBezTo>
                    <a:pt x="3870" y="4713"/>
                    <a:pt x="3703" y="5513"/>
                    <a:pt x="3470" y="6314"/>
                  </a:cubicBezTo>
                  <a:cubicBezTo>
                    <a:pt x="3270" y="6881"/>
                    <a:pt x="3036" y="7415"/>
                    <a:pt x="2836" y="8015"/>
                  </a:cubicBezTo>
                  <a:cubicBezTo>
                    <a:pt x="2702" y="8382"/>
                    <a:pt x="2536" y="8749"/>
                    <a:pt x="2369" y="9149"/>
                  </a:cubicBezTo>
                  <a:cubicBezTo>
                    <a:pt x="2135" y="9683"/>
                    <a:pt x="1869" y="10250"/>
                    <a:pt x="1635" y="10817"/>
                  </a:cubicBezTo>
                  <a:cubicBezTo>
                    <a:pt x="834" y="12585"/>
                    <a:pt x="1" y="14520"/>
                    <a:pt x="601" y="16521"/>
                  </a:cubicBezTo>
                  <a:lnTo>
                    <a:pt x="701" y="16888"/>
                  </a:lnTo>
                  <a:cubicBezTo>
                    <a:pt x="801" y="17021"/>
                    <a:pt x="834" y="17088"/>
                    <a:pt x="868" y="17222"/>
                  </a:cubicBezTo>
                  <a:cubicBezTo>
                    <a:pt x="968" y="17322"/>
                    <a:pt x="1001" y="17422"/>
                    <a:pt x="1035" y="17522"/>
                  </a:cubicBezTo>
                  <a:cubicBezTo>
                    <a:pt x="1035" y="17555"/>
                    <a:pt x="1101" y="17555"/>
                    <a:pt x="1101" y="17588"/>
                  </a:cubicBezTo>
                  <a:cubicBezTo>
                    <a:pt x="1135" y="17689"/>
                    <a:pt x="1168" y="17822"/>
                    <a:pt x="1268" y="17889"/>
                  </a:cubicBezTo>
                  <a:cubicBezTo>
                    <a:pt x="1301" y="17989"/>
                    <a:pt x="1368" y="18055"/>
                    <a:pt x="1435" y="18156"/>
                  </a:cubicBezTo>
                  <a:cubicBezTo>
                    <a:pt x="1502" y="18222"/>
                    <a:pt x="1535" y="18322"/>
                    <a:pt x="1635" y="18389"/>
                  </a:cubicBezTo>
                  <a:lnTo>
                    <a:pt x="1668" y="18422"/>
                  </a:lnTo>
                  <a:cubicBezTo>
                    <a:pt x="1802" y="18556"/>
                    <a:pt x="1935" y="18723"/>
                    <a:pt x="2102" y="18856"/>
                  </a:cubicBezTo>
                  <a:cubicBezTo>
                    <a:pt x="2269" y="19023"/>
                    <a:pt x="2369" y="19156"/>
                    <a:pt x="2536" y="19256"/>
                  </a:cubicBezTo>
                  <a:lnTo>
                    <a:pt x="2936" y="19523"/>
                  </a:lnTo>
                  <a:cubicBezTo>
                    <a:pt x="3169" y="19690"/>
                    <a:pt x="3470" y="19857"/>
                    <a:pt x="3770" y="20024"/>
                  </a:cubicBezTo>
                  <a:cubicBezTo>
                    <a:pt x="3837" y="20057"/>
                    <a:pt x="3970" y="20090"/>
                    <a:pt x="4037" y="20157"/>
                  </a:cubicBezTo>
                  <a:lnTo>
                    <a:pt x="4103" y="20157"/>
                  </a:lnTo>
                  <a:cubicBezTo>
                    <a:pt x="4170" y="20190"/>
                    <a:pt x="4304" y="20224"/>
                    <a:pt x="4370" y="20257"/>
                  </a:cubicBezTo>
                  <a:cubicBezTo>
                    <a:pt x="4470" y="20324"/>
                    <a:pt x="4604" y="20357"/>
                    <a:pt x="4671" y="20390"/>
                  </a:cubicBezTo>
                  <a:cubicBezTo>
                    <a:pt x="4771" y="20457"/>
                    <a:pt x="4871" y="20491"/>
                    <a:pt x="4971" y="20524"/>
                  </a:cubicBezTo>
                  <a:cubicBezTo>
                    <a:pt x="5171" y="20557"/>
                    <a:pt x="5438" y="20657"/>
                    <a:pt x="5638" y="20691"/>
                  </a:cubicBezTo>
                  <a:cubicBezTo>
                    <a:pt x="5705" y="20691"/>
                    <a:pt x="5805" y="20724"/>
                    <a:pt x="5871" y="20724"/>
                  </a:cubicBezTo>
                  <a:cubicBezTo>
                    <a:pt x="6227" y="20791"/>
                    <a:pt x="6591" y="20828"/>
                    <a:pt x="6951" y="20828"/>
                  </a:cubicBezTo>
                  <a:cubicBezTo>
                    <a:pt x="7841" y="20828"/>
                    <a:pt x="8709" y="20603"/>
                    <a:pt x="9374" y="20057"/>
                  </a:cubicBezTo>
                  <a:cubicBezTo>
                    <a:pt x="9808" y="19723"/>
                    <a:pt x="10174" y="19356"/>
                    <a:pt x="10508" y="18956"/>
                  </a:cubicBezTo>
                  <a:cubicBezTo>
                    <a:pt x="10541" y="18856"/>
                    <a:pt x="10608" y="18823"/>
                    <a:pt x="10641" y="18789"/>
                  </a:cubicBezTo>
                  <a:cubicBezTo>
                    <a:pt x="11642" y="17488"/>
                    <a:pt x="12376" y="15987"/>
                    <a:pt x="13544" y="14820"/>
                  </a:cubicBezTo>
                  <a:cubicBezTo>
                    <a:pt x="15311" y="13119"/>
                    <a:pt x="17480" y="11884"/>
                    <a:pt x="19615" y="10784"/>
                  </a:cubicBezTo>
                  <a:cubicBezTo>
                    <a:pt x="19615" y="10717"/>
                    <a:pt x="19648" y="10717"/>
                    <a:pt x="19648" y="10717"/>
                  </a:cubicBezTo>
                  <a:cubicBezTo>
                    <a:pt x="20015" y="10550"/>
                    <a:pt x="20448" y="10317"/>
                    <a:pt x="20515" y="9883"/>
                  </a:cubicBezTo>
                  <a:cubicBezTo>
                    <a:pt x="20582" y="9649"/>
                    <a:pt x="20482" y="9349"/>
                    <a:pt x="20382" y="9149"/>
                  </a:cubicBezTo>
                  <a:cubicBezTo>
                    <a:pt x="20215" y="8982"/>
                    <a:pt x="19981" y="8816"/>
                    <a:pt x="19715" y="8715"/>
                  </a:cubicBezTo>
                  <a:cubicBezTo>
                    <a:pt x="19000" y="8442"/>
                    <a:pt x="18232" y="8301"/>
                    <a:pt x="17445" y="8301"/>
                  </a:cubicBezTo>
                  <a:cubicBezTo>
                    <a:pt x="16983" y="8301"/>
                    <a:pt x="16514" y="8350"/>
                    <a:pt x="16045" y="8449"/>
                  </a:cubicBezTo>
                  <a:cubicBezTo>
                    <a:pt x="16179" y="8182"/>
                    <a:pt x="16346" y="7882"/>
                    <a:pt x="16412" y="7648"/>
                  </a:cubicBezTo>
                  <a:cubicBezTo>
                    <a:pt x="16512" y="7448"/>
                    <a:pt x="16579" y="7214"/>
                    <a:pt x="16646" y="7014"/>
                  </a:cubicBezTo>
                  <a:cubicBezTo>
                    <a:pt x="16746" y="6614"/>
                    <a:pt x="16712" y="6147"/>
                    <a:pt x="16579" y="5780"/>
                  </a:cubicBezTo>
                  <a:cubicBezTo>
                    <a:pt x="16512" y="5513"/>
                    <a:pt x="16346" y="5313"/>
                    <a:pt x="16145" y="5146"/>
                  </a:cubicBezTo>
                  <a:cubicBezTo>
                    <a:pt x="15879" y="4933"/>
                    <a:pt x="15505" y="4869"/>
                    <a:pt x="15110" y="4869"/>
                  </a:cubicBezTo>
                  <a:cubicBezTo>
                    <a:pt x="15011" y="4869"/>
                    <a:pt x="14911" y="4873"/>
                    <a:pt x="14811" y="4879"/>
                  </a:cubicBezTo>
                  <a:cubicBezTo>
                    <a:pt x="14511" y="4946"/>
                    <a:pt x="14211" y="4979"/>
                    <a:pt x="13910" y="5113"/>
                  </a:cubicBezTo>
                  <a:cubicBezTo>
                    <a:pt x="13143" y="5380"/>
                    <a:pt x="12409" y="5880"/>
                    <a:pt x="11742" y="6447"/>
                  </a:cubicBezTo>
                  <a:cubicBezTo>
                    <a:pt x="11942" y="6047"/>
                    <a:pt x="12042" y="5647"/>
                    <a:pt x="12143" y="5213"/>
                  </a:cubicBezTo>
                  <a:cubicBezTo>
                    <a:pt x="12209" y="4813"/>
                    <a:pt x="12243" y="4412"/>
                    <a:pt x="12243" y="4045"/>
                  </a:cubicBezTo>
                  <a:cubicBezTo>
                    <a:pt x="12243" y="3278"/>
                    <a:pt x="11942" y="2511"/>
                    <a:pt x="11342" y="2177"/>
                  </a:cubicBezTo>
                  <a:cubicBezTo>
                    <a:pt x="11158" y="2067"/>
                    <a:pt x="10934" y="2018"/>
                    <a:pt x="10703" y="2018"/>
                  </a:cubicBezTo>
                  <a:cubicBezTo>
                    <a:pt x="10514" y="2018"/>
                    <a:pt x="10321" y="2051"/>
                    <a:pt x="10141" y="2111"/>
                  </a:cubicBezTo>
                  <a:cubicBezTo>
                    <a:pt x="9841" y="2177"/>
                    <a:pt x="9541" y="2311"/>
                    <a:pt x="9307" y="2478"/>
                  </a:cubicBezTo>
                  <a:cubicBezTo>
                    <a:pt x="8874" y="2745"/>
                    <a:pt x="8507" y="3111"/>
                    <a:pt x="8140" y="3512"/>
                  </a:cubicBezTo>
                  <a:cubicBezTo>
                    <a:pt x="8073" y="3378"/>
                    <a:pt x="8073" y="3312"/>
                    <a:pt x="8040" y="3178"/>
                  </a:cubicBezTo>
                  <a:cubicBezTo>
                    <a:pt x="7739" y="2144"/>
                    <a:pt x="7206" y="1177"/>
                    <a:pt x="6372" y="476"/>
                  </a:cubicBezTo>
                  <a:cubicBezTo>
                    <a:pt x="6172" y="309"/>
                    <a:pt x="5905" y="143"/>
                    <a:pt x="5671" y="43"/>
                  </a:cubicBezTo>
                  <a:cubicBezTo>
                    <a:pt x="5555" y="17"/>
                    <a:pt x="5439" y="1"/>
                    <a:pt x="532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39"/>
            <p:cNvSpPr/>
            <p:nvPr/>
          </p:nvSpPr>
          <p:spPr>
            <a:xfrm>
              <a:off x="4009775" y="2275925"/>
              <a:ext cx="406975" cy="389475"/>
            </a:xfrm>
            <a:custGeom>
              <a:avLst/>
              <a:gdLst/>
              <a:ahLst/>
              <a:cxnLst/>
              <a:rect l="l" t="t" r="r" b="b"/>
              <a:pathLst>
                <a:path w="16279" h="15579" fill="none" extrusionOk="0">
                  <a:moveTo>
                    <a:pt x="0" y="15578"/>
                  </a:moveTo>
                  <a:cubicBezTo>
                    <a:pt x="2836" y="9040"/>
                    <a:pt x="9807" y="2102"/>
                    <a:pt x="16279" y="1"/>
                  </a:cubicBezTo>
                </a:path>
              </a:pathLst>
            </a:custGeom>
            <a:solidFill>
              <a:schemeClr val="lt2"/>
            </a:solidFill>
            <a:ln w="5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39"/>
            <p:cNvSpPr/>
            <p:nvPr/>
          </p:nvSpPr>
          <p:spPr>
            <a:xfrm>
              <a:off x="4405875" y="2251000"/>
              <a:ext cx="35050" cy="49050"/>
            </a:xfrm>
            <a:custGeom>
              <a:avLst/>
              <a:gdLst/>
              <a:ahLst/>
              <a:cxnLst/>
              <a:rect l="l" t="t" r="r" b="b"/>
              <a:pathLst>
                <a:path w="1402" h="1962" extrusionOk="0">
                  <a:moveTo>
                    <a:pt x="558" y="1"/>
                  </a:moveTo>
                  <a:cubicBezTo>
                    <a:pt x="516" y="1"/>
                    <a:pt x="474" y="10"/>
                    <a:pt x="435" y="30"/>
                  </a:cubicBezTo>
                  <a:cubicBezTo>
                    <a:pt x="134" y="130"/>
                    <a:pt x="1" y="631"/>
                    <a:pt x="168" y="1198"/>
                  </a:cubicBezTo>
                  <a:cubicBezTo>
                    <a:pt x="310" y="1652"/>
                    <a:pt x="572" y="1961"/>
                    <a:pt x="832" y="1961"/>
                  </a:cubicBezTo>
                  <a:cubicBezTo>
                    <a:pt x="878" y="1961"/>
                    <a:pt x="923" y="1952"/>
                    <a:pt x="968" y="1932"/>
                  </a:cubicBezTo>
                  <a:cubicBezTo>
                    <a:pt x="1268" y="1832"/>
                    <a:pt x="1402" y="1298"/>
                    <a:pt x="1202" y="764"/>
                  </a:cubicBezTo>
                  <a:cubicBezTo>
                    <a:pt x="1060" y="310"/>
                    <a:pt x="797" y="1"/>
                    <a:pt x="558"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39"/>
            <p:cNvSpPr/>
            <p:nvPr/>
          </p:nvSpPr>
          <p:spPr>
            <a:xfrm>
              <a:off x="3996425" y="2243400"/>
              <a:ext cx="320250" cy="419500"/>
            </a:xfrm>
            <a:custGeom>
              <a:avLst/>
              <a:gdLst/>
              <a:ahLst/>
              <a:cxnLst/>
              <a:rect l="l" t="t" r="r" b="b"/>
              <a:pathLst>
                <a:path w="12810" h="16780" fill="none" extrusionOk="0">
                  <a:moveTo>
                    <a:pt x="1" y="16779"/>
                  </a:moveTo>
                  <a:cubicBezTo>
                    <a:pt x="4837" y="7506"/>
                    <a:pt x="9341" y="2736"/>
                    <a:pt x="12810" y="1"/>
                  </a:cubicBezTo>
                </a:path>
              </a:pathLst>
            </a:custGeom>
            <a:solidFill>
              <a:schemeClr val="lt2"/>
            </a:solidFill>
            <a:ln w="5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39"/>
            <p:cNvSpPr/>
            <p:nvPr/>
          </p:nvSpPr>
          <p:spPr>
            <a:xfrm>
              <a:off x="4301650" y="2218100"/>
              <a:ext cx="40875" cy="43950"/>
            </a:xfrm>
            <a:custGeom>
              <a:avLst/>
              <a:gdLst/>
              <a:ahLst/>
              <a:cxnLst/>
              <a:rect l="l" t="t" r="r" b="b"/>
              <a:pathLst>
                <a:path w="1635" h="1758" extrusionOk="0">
                  <a:moveTo>
                    <a:pt x="489" y="1"/>
                  </a:moveTo>
                  <a:cubicBezTo>
                    <a:pt x="405" y="1"/>
                    <a:pt x="329" y="26"/>
                    <a:pt x="267" y="79"/>
                  </a:cubicBezTo>
                  <a:cubicBezTo>
                    <a:pt x="0" y="279"/>
                    <a:pt x="100" y="779"/>
                    <a:pt x="367" y="1246"/>
                  </a:cubicBezTo>
                  <a:cubicBezTo>
                    <a:pt x="637" y="1565"/>
                    <a:pt x="925" y="1758"/>
                    <a:pt x="1164" y="1758"/>
                  </a:cubicBezTo>
                  <a:cubicBezTo>
                    <a:pt x="1251" y="1758"/>
                    <a:pt x="1331" y="1733"/>
                    <a:pt x="1401" y="1680"/>
                  </a:cubicBezTo>
                  <a:cubicBezTo>
                    <a:pt x="1635" y="1446"/>
                    <a:pt x="1601" y="946"/>
                    <a:pt x="1268" y="512"/>
                  </a:cubicBezTo>
                  <a:cubicBezTo>
                    <a:pt x="1022" y="193"/>
                    <a:pt x="723" y="1"/>
                    <a:pt x="489"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39"/>
            <p:cNvSpPr/>
            <p:nvPr/>
          </p:nvSpPr>
          <p:spPr>
            <a:xfrm>
              <a:off x="4009775" y="2404350"/>
              <a:ext cx="420325" cy="261050"/>
            </a:xfrm>
            <a:custGeom>
              <a:avLst/>
              <a:gdLst/>
              <a:ahLst/>
              <a:cxnLst/>
              <a:rect l="l" t="t" r="r" b="b"/>
              <a:pathLst>
                <a:path w="16813" h="10442" fill="none" extrusionOk="0">
                  <a:moveTo>
                    <a:pt x="0" y="10441"/>
                  </a:moveTo>
                  <a:cubicBezTo>
                    <a:pt x="3970" y="4471"/>
                    <a:pt x="10241" y="701"/>
                    <a:pt x="16812" y="1"/>
                  </a:cubicBezTo>
                </a:path>
              </a:pathLst>
            </a:custGeom>
            <a:solidFill>
              <a:schemeClr val="lt2"/>
            </a:solidFill>
            <a:ln w="5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39"/>
            <p:cNvSpPr/>
            <p:nvPr/>
          </p:nvSpPr>
          <p:spPr>
            <a:xfrm>
              <a:off x="4422575" y="2380825"/>
              <a:ext cx="28375" cy="51125"/>
            </a:xfrm>
            <a:custGeom>
              <a:avLst/>
              <a:gdLst/>
              <a:ahLst/>
              <a:cxnLst/>
              <a:rect l="l" t="t" r="r" b="b"/>
              <a:pathLst>
                <a:path w="1135" h="2045" extrusionOk="0">
                  <a:moveTo>
                    <a:pt x="562" y="1"/>
                  </a:moveTo>
                  <a:cubicBezTo>
                    <a:pt x="542" y="1"/>
                    <a:pt x="521" y="3"/>
                    <a:pt x="500" y="8"/>
                  </a:cubicBezTo>
                  <a:cubicBezTo>
                    <a:pt x="234" y="41"/>
                    <a:pt x="0" y="541"/>
                    <a:pt x="67" y="1108"/>
                  </a:cubicBezTo>
                  <a:cubicBezTo>
                    <a:pt x="99" y="1653"/>
                    <a:pt x="377" y="2044"/>
                    <a:pt x="636" y="2044"/>
                  </a:cubicBezTo>
                  <a:cubicBezTo>
                    <a:pt x="646" y="2044"/>
                    <a:pt x="657" y="2044"/>
                    <a:pt x="667" y="2042"/>
                  </a:cubicBezTo>
                  <a:cubicBezTo>
                    <a:pt x="967" y="1942"/>
                    <a:pt x="1134" y="1442"/>
                    <a:pt x="1134" y="908"/>
                  </a:cubicBezTo>
                  <a:cubicBezTo>
                    <a:pt x="1103" y="411"/>
                    <a:pt x="840" y="1"/>
                    <a:pt x="562"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39"/>
            <p:cNvSpPr/>
            <p:nvPr/>
          </p:nvSpPr>
          <p:spPr>
            <a:xfrm>
              <a:off x="3953050" y="2168350"/>
              <a:ext cx="145975" cy="455350"/>
            </a:xfrm>
            <a:custGeom>
              <a:avLst/>
              <a:gdLst/>
              <a:ahLst/>
              <a:cxnLst/>
              <a:rect l="l" t="t" r="r" b="b"/>
              <a:pathLst>
                <a:path w="5839" h="18214" fill="none" extrusionOk="0">
                  <a:moveTo>
                    <a:pt x="1" y="18214"/>
                  </a:moveTo>
                  <a:cubicBezTo>
                    <a:pt x="4437" y="12543"/>
                    <a:pt x="5838" y="6572"/>
                    <a:pt x="4604" y="1"/>
                  </a:cubicBezTo>
                </a:path>
              </a:pathLst>
            </a:custGeom>
            <a:solidFill>
              <a:schemeClr val="lt2"/>
            </a:solidFill>
            <a:ln w="5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39"/>
            <p:cNvSpPr/>
            <p:nvPr/>
          </p:nvSpPr>
          <p:spPr>
            <a:xfrm>
              <a:off x="4041450" y="2146200"/>
              <a:ext cx="50075" cy="29300"/>
            </a:xfrm>
            <a:custGeom>
              <a:avLst/>
              <a:gdLst/>
              <a:ahLst/>
              <a:cxnLst/>
              <a:rect l="l" t="t" r="r" b="b"/>
              <a:pathLst>
                <a:path w="2003" h="1172" extrusionOk="0">
                  <a:moveTo>
                    <a:pt x="1324" y="0"/>
                  </a:moveTo>
                  <a:cubicBezTo>
                    <a:pt x="1196" y="0"/>
                    <a:pt x="1053" y="17"/>
                    <a:pt x="901" y="53"/>
                  </a:cubicBezTo>
                  <a:cubicBezTo>
                    <a:pt x="368" y="186"/>
                    <a:pt x="1" y="553"/>
                    <a:pt x="1" y="820"/>
                  </a:cubicBezTo>
                  <a:cubicBezTo>
                    <a:pt x="25" y="1041"/>
                    <a:pt x="286" y="1172"/>
                    <a:pt x="634" y="1172"/>
                  </a:cubicBezTo>
                  <a:cubicBezTo>
                    <a:pt x="759" y="1172"/>
                    <a:pt x="895" y="1155"/>
                    <a:pt x="1035" y="1120"/>
                  </a:cubicBezTo>
                  <a:cubicBezTo>
                    <a:pt x="1569" y="987"/>
                    <a:pt x="2002" y="620"/>
                    <a:pt x="1969" y="320"/>
                  </a:cubicBezTo>
                  <a:cubicBezTo>
                    <a:pt x="1920" y="124"/>
                    <a:pt x="1675" y="0"/>
                    <a:pt x="1324"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39"/>
            <p:cNvSpPr/>
            <p:nvPr/>
          </p:nvSpPr>
          <p:spPr>
            <a:xfrm>
              <a:off x="4009775" y="2373500"/>
              <a:ext cx="316900" cy="291900"/>
            </a:xfrm>
            <a:custGeom>
              <a:avLst/>
              <a:gdLst/>
              <a:ahLst/>
              <a:cxnLst/>
              <a:rect l="l" t="t" r="r" b="b"/>
              <a:pathLst>
                <a:path w="12676" h="11676" fill="none" extrusionOk="0">
                  <a:moveTo>
                    <a:pt x="0" y="11675"/>
                  </a:moveTo>
                  <a:cubicBezTo>
                    <a:pt x="3836" y="5404"/>
                    <a:pt x="7672" y="2502"/>
                    <a:pt x="12676" y="0"/>
                  </a:cubicBezTo>
                </a:path>
              </a:pathLst>
            </a:custGeom>
            <a:solidFill>
              <a:schemeClr val="lt2"/>
            </a:solidFill>
            <a:ln w="5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39"/>
            <p:cNvSpPr/>
            <p:nvPr/>
          </p:nvSpPr>
          <p:spPr>
            <a:xfrm>
              <a:off x="4316650" y="2348575"/>
              <a:ext cx="34225" cy="48200"/>
            </a:xfrm>
            <a:custGeom>
              <a:avLst/>
              <a:gdLst/>
              <a:ahLst/>
              <a:cxnLst/>
              <a:rect l="l" t="t" r="r" b="b"/>
              <a:pathLst>
                <a:path w="1369" h="1928" extrusionOk="0">
                  <a:moveTo>
                    <a:pt x="460" y="1"/>
                  </a:moveTo>
                  <a:cubicBezTo>
                    <a:pt x="417" y="1"/>
                    <a:pt x="374" y="10"/>
                    <a:pt x="334" y="30"/>
                  </a:cubicBezTo>
                  <a:cubicBezTo>
                    <a:pt x="67" y="164"/>
                    <a:pt x="1" y="664"/>
                    <a:pt x="167" y="1198"/>
                  </a:cubicBezTo>
                  <a:cubicBezTo>
                    <a:pt x="338" y="1623"/>
                    <a:pt x="604" y="1928"/>
                    <a:pt x="865" y="1928"/>
                  </a:cubicBezTo>
                  <a:cubicBezTo>
                    <a:pt x="911" y="1928"/>
                    <a:pt x="956" y="1918"/>
                    <a:pt x="1001" y="1898"/>
                  </a:cubicBezTo>
                  <a:cubicBezTo>
                    <a:pt x="1302" y="1798"/>
                    <a:pt x="1368" y="1231"/>
                    <a:pt x="1168" y="731"/>
                  </a:cubicBezTo>
                  <a:cubicBezTo>
                    <a:pt x="998" y="305"/>
                    <a:pt x="707" y="1"/>
                    <a:pt x="460"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39"/>
            <p:cNvSpPr/>
            <p:nvPr/>
          </p:nvSpPr>
          <p:spPr>
            <a:xfrm>
              <a:off x="3953050" y="2225900"/>
              <a:ext cx="184325" cy="397800"/>
            </a:xfrm>
            <a:custGeom>
              <a:avLst/>
              <a:gdLst/>
              <a:ahLst/>
              <a:cxnLst/>
              <a:rect l="l" t="t" r="r" b="b"/>
              <a:pathLst>
                <a:path w="7373" h="15912" fill="none" extrusionOk="0">
                  <a:moveTo>
                    <a:pt x="1" y="15912"/>
                  </a:moveTo>
                  <a:cubicBezTo>
                    <a:pt x="5572" y="11475"/>
                    <a:pt x="6772" y="6905"/>
                    <a:pt x="7373" y="0"/>
                  </a:cubicBezTo>
                </a:path>
              </a:pathLst>
            </a:custGeom>
            <a:solidFill>
              <a:schemeClr val="lt2"/>
            </a:solidFill>
            <a:ln w="5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39"/>
            <p:cNvSpPr/>
            <p:nvPr/>
          </p:nvSpPr>
          <p:spPr>
            <a:xfrm>
              <a:off x="4111500" y="2203375"/>
              <a:ext cx="49225" cy="28375"/>
            </a:xfrm>
            <a:custGeom>
              <a:avLst/>
              <a:gdLst/>
              <a:ahLst/>
              <a:cxnLst/>
              <a:rect l="l" t="t" r="r" b="b"/>
              <a:pathLst>
                <a:path w="1969" h="1135" extrusionOk="0">
                  <a:moveTo>
                    <a:pt x="1068" y="1"/>
                  </a:moveTo>
                  <a:cubicBezTo>
                    <a:pt x="568" y="34"/>
                    <a:pt x="68" y="267"/>
                    <a:pt x="34" y="534"/>
                  </a:cubicBezTo>
                  <a:cubicBezTo>
                    <a:pt x="1" y="835"/>
                    <a:pt x="401" y="1135"/>
                    <a:pt x="901" y="1135"/>
                  </a:cubicBezTo>
                  <a:cubicBezTo>
                    <a:pt x="1435" y="1135"/>
                    <a:pt x="1902" y="901"/>
                    <a:pt x="1936" y="568"/>
                  </a:cubicBezTo>
                  <a:cubicBezTo>
                    <a:pt x="1969" y="301"/>
                    <a:pt x="1569" y="1"/>
                    <a:pt x="1068"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39"/>
            <p:cNvSpPr/>
            <p:nvPr/>
          </p:nvSpPr>
          <p:spPr>
            <a:xfrm>
              <a:off x="3943050" y="2514700"/>
              <a:ext cx="427000" cy="255050"/>
            </a:xfrm>
            <a:custGeom>
              <a:avLst/>
              <a:gdLst/>
              <a:ahLst/>
              <a:cxnLst/>
              <a:rect l="l" t="t" r="r" b="b"/>
              <a:pathLst>
                <a:path w="17080" h="10202" extrusionOk="0">
                  <a:moveTo>
                    <a:pt x="14869" y="1"/>
                  </a:moveTo>
                  <a:cubicBezTo>
                    <a:pt x="10466" y="1"/>
                    <a:pt x="6766" y="1789"/>
                    <a:pt x="5505" y="2592"/>
                  </a:cubicBezTo>
                  <a:cubicBezTo>
                    <a:pt x="5471" y="2592"/>
                    <a:pt x="5471" y="2625"/>
                    <a:pt x="5438" y="2625"/>
                  </a:cubicBezTo>
                  <a:lnTo>
                    <a:pt x="5405" y="2692"/>
                  </a:lnTo>
                  <a:cubicBezTo>
                    <a:pt x="5238" y="2758"/>
                    <a:pt x="5104" y="2892"/>
                    <a:pt x="4971" y="2959"/>
                  </a:cubicBezTo>
                  <a:cubicBezTo>
                    <a:pt x="4837" y="3059"/>
                    <a:pt x="4671" y="3192"/>
                    <a:pt x="4571" y="3259"/>
                  </a:cubicBezTo>
                  <a:cubicBezTo>
                    <a:pt x="4270" y="3526"/>
                    <a:pt x="4004" y="3726"/>
                    <a:pt x="3737" y="3959"/>
                  </a:cubicBezTo>
                  <a:cubicBezTo>
                    <a:pt x="3403" y="4260"/>
                    <a:pt x="3003" y="4593"/>
                    <a:pt x="2669" y="4960"/>
                  </a:cubicBezTo>
                  <a:cubicBezTo>
                    <a:pt x="1635" y="6061"/>
                    <a:pt x="735" y="7295"/>
                    <a:pt x="1" y="8629"/>
                  </a:cubicBezTo>
                  <a:lnTo>
                    <a:pt x="401" y="8896"/>
                  </a:lnTo>
                  <a:cubicBezTo>
                    <a:pt x="634" y="9063"/>
                    <a:pt x="935" y="9230"/>
                    <a:pt x="1235" y="9397"/>
                  </a:cubicBezTo>
                  <a:cubicBezTo>
                    <a:pt x="1302" y="9430"/>
                    <a:pt x="1435" y="9463"/>
                    <a:pt x="1502" y="9530"/>
                  </a:cubicBezTo>
                  <a:lnTo>
                    <a:pt x="1568" y="9530"/>
                  </a:lnTo>
                  <a:cubicBezTo>
                    <a:pt x="1635" y="9563"/>
                    <a:pt x="1769" y="9597"/>
                    <a:pt x="1835" y="9630"/>
                  </a:cubicBezTo>
                  <a:cubicBezTo>
                    <a:pt x="1935" y="9697"/>
                    <a:pt x="2069" y="9730"/>
                    <a:pt x="2136" y="9763"/>
                  </a:cubicBezTo>
                  <a:cubicBezTo>
                    <a:pt x="2236" y="9830"/>
                    <a:pt x="2336" y="9864"/>
                    <a:pt x="2436" y="9897"/>
                  </a:cubicBezTo>
                  <a:cubicBezTo>
                    <a:pt x="2636" y="9930"/>
                    <a:pt x="2903" y="10030"/>
                    <a:pt x="3103" y="10064"/>
                  </a:cubicBezTo>
                  <a:cubicBezTo>
                    <a:pt x="3170" y="10064"/>
                    <a:pt x="3270" y="10097"/>
                    <a:pt x="3336" y="10097"/>
                  </a:cubicBezTo>
                  <a:cubicBezTo>
                    <a:pt x="3692" y="10164"/>
                    <a:pt x="4056" y="10201"/>
                    <a:pt x="4416" y="10201"/>
                  </a:cubicBezTo>
                  <a:cubicBezTo>
                    <a:pt x="5306" y="10201"/>
                    <a:pt x="6174" y="9976"/>
                    <a:pt x="6839" y="9430"/>
                  </a:cubicBezTo>
                  <a:cubicBezTo>
                    <a:pt x="7273" y="9096"/>
                    <a:pt x="7639" y="8729"/>
                    <a:pt x="7973" y="8329"/>
                  </a:cubicBezTo>
                  <a:cubicBezTo>
                    <a:pt x="8006" y="8229"/>
                    <a:pt x="8073" y="8196"/>
                    <a:pt x="8106" y="8162"/>
                  </a:cubicBezTo>
                  <a:cubicBezTo>
                    <a:pt x="9107" y="6861"/>
                    <a:pt x="9841" y="5360"/>
                    <a:pt x="11009" y="4193"/>
                  </a:cubicBezTo>
                  <a:cubicBezTo>
                    <a:pt x="12776" y="2492"/>
                    <a:pt x="14945" y="1257"/>
                    <a:pt x="17080" y="157"/>
                  </a:cubicBezTo>
                  <a:cubicBezTo>
                    <a:pt x="16329" y="49"/>
                    <a:pt x="15590" y="1"/>
                    <a:pt x="1486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39"/>
            <p:cNvSpPr/>
            <p:nvPr/>
          </p:nvSpPr>
          <p:spPr>
            <a:xfrm>
              <a:off x="3880500" y="2301775"/>
              <a:ext cx="265225" cy="467975"/>
            </a:xfrm>
            <a:custGeom>
              <a:avLst/>
              <a:gdLst/>
              <a:ahLst/>
              <a:cxnLst/>
              <a:rect l="l" t="t" r="r" b="b"/>
              <a:pathLst>
                <a:path w="10609" h="18719" extrusionOk="0">
                  <a:moveTo>
                    <a:pt x="4171" y="1"/>
                  </a:moveTo>
                  <a:cubicBezTo>
                    <a:pt x="4137" y="234"/>
                    <a:pt x="4137" y="434"/>
                    <a:pt x="4137" y="601"/>
                  </a:cubicBezTo>
                  <a:lnTo>
                    <a:pt x="4137" y="768"/>
                  </a:lnTo>
                  <a:cubicBezTo>
                    <a:pt x="4104" y="1001"/>
                    <a:pt x="4104" y="1202"/>
                    <a:pt x="4037" y="1368"/>
                  </a:cubicBezTo>
                  <a:cubicBezTo>
                    <a:pt x="4037" y="1535"/>
                    <a:pt x="4037" y="1635"/>
                    <a:pt x="4004" y="1769"/>
                  </a:cubicBezTo>
                  <a:cubicBezTo>
                    <a:pt x="3870" y="2603"/>
                    <a:pt x="3704" y="3403"/>
                    <a:pt x="3470" y="4204"/>
                  </a:cubicBezTo>
                  <a:cubicBezTo>
                    <a:pt x="3270" y="4771"/>
                    <a:pt x="3036" y="5338"/>
                    <a:pt x="2836" y="5905"/>
                  </a:cubicBezTo>
                  <a:cubicBezTo>
                    <a:pt x="2736" y="6272"/>
                    <a:pt x="2569" y="6672"/>
                    <a:pt x="2403" y="7039"/>
                  </a:cubicBezTo>
                  <a:cubicBezTo>
                    <a:pt x="2136" y="7573"/>
                    <a:pt x="1902" y="8140"/>
                    <a:pt x="1635" y="8707"/>
                  </a:cubicBezTo>
                  <a:cubicBezTo>
                    <a:pt x="835" y="10508"/>
                    <a:pt x="1" y="12410"/>
                    <a:pt x="601" y="14411"/>
                  </a:cubicBezTo>
                  <a:lnTo>
                    <a:pt x="735" y="14778"/>
                  </a:lnTo>
                  <a:cubicBezTo>
                    <a:pt x="801" y="14911"/>
                    <a:pt x="835" y="14978"/>
                    <a:pt x="902" y="15112"/>
                  </a:cubicBezTo>
                  <a:cubicBezTo>
                    <a:pt x="968" y="15212"/>
                    <a:pt x="1002" y="15312"/>
                    <a:pt x="1068" y="15412"/>
                  </a:cubicBezTo>
                  <a:cubicBezTo>
                    <a:pt x="1068" y="15445"/>
                    <a:pt x="1102" y="15445"/>
                    <a:pt x="1102" y="15478"/>
                  </a:cubicBezTo>
                  <a:cubicBezTo>
                    <a:pt x="1135" y="15579"/>
                    <a:pt x="1168" y="15712"/>
                    <a:pt x="1268" y="15779"/>
                  </a:cubicBezTo>
                  <a:cubicBezTo>
                    <a:pt x="1302" y="15879"/>
                    <a:pt x="1402" y="15945"/>
                    <a:pt x="1435" y="16046"/>
                  </a:cubicBezTo>
                  <a:cubicBezTo>
                    <a:pt x="1502" y="16112"/>
                    <a:pt x="1569" y="16212"/>
                    <a:pt x="1635" y="16279"/>
                  </a:cubicBezTo>
                  <a:lnTo>
                    <a:pt x="1669" y="16346"/>
                  </a:lnTo>
                  <a:cubicBezTo>
                    <a:pt x="1802" y="16446"/>
                    <a:pt x="1936" y="16613"/>
                    <a:pt x="2102" y="16746"/>
                  </a:cubicBezTo>
                  <a:cubicBezTo>
                    <a:pt x="2236" y="16879"/>
                    <a:pt x="2403" y="16980"/>
                    <a:pt x="2569" y="17113"/>
                  </a:cubicBezTo>
                  <a:lnTo>
                    <a:pt x="2636" y="17213"/>
                  </a:lnTo>
                  <a:cubicBezTo>
                    <a:pt x="2736" y="17280"/>
                    <a:pt x="2803" y="17313"/>
                    <a:pt x="2903" y="17413"/>
                  </a:cubicBezTo>
                  <a:cubicBezTo>
                    <a:pt x="3136" y="17580"/>
                    <a:pt x="3437" y="17747"/>
                    <a:pt x="3737" y="17914"/>
                  </a:cubicBezTo>
                  <a:cubicBezTo>
                    <a:pt x="3804" y="17947"/>
                    <a:pt x="3937" y="17980"/>
                    <a:pt x="4004" y="18047"/>
                  </a:cubicBezTo>
                  <a:lnTo>
                    <a:pt x="4070" y="18047"/>
                  </a:lnTo>
                  <a:cubicBezTo>
                    <a:pt x="4137" y="18080"/>
                    <a:pt x="4271" y="18114"/>
                    <a:pt x="4337" y="18147"/>
                  </a:cubicBezTo>
                  <a:cubicBezTo>
                    <a:pt x="4437" y="18214"/>
                    <a:pt x="4571" y="18247"/>
                    <a:pt x="4638" y="18280"/>
                  </a:cubicBezTo>
                  <a:cubicBezTo>
                    <a:pt x="4738" y="18347"/>
                    <a:pt x="4838" y="18381"/>
                    <a:pt x="4938" y="18414"/>
                  </a:cubicBezTo>
                  <a:cubicBezTo>
                    <a:pt x="5138" y="18447"/>
                    <a:pt x="5405" y="18547"/>
                    <a:pt x="5605" y="18581"/>
                  </a:cubicBezTo>
                  <a:cubicBezTo>
                    <a:pt x="5672" y="18581"/>
                    <a:pt x="5772" y="18614"/>
                    <a:pt x="5838" y="18614"/>
                  </a:cubicBezTo>
                  <a:cubicBezTo>
                    <a:pt x="6194" y="18681"/>
                    <a:pt x="6558" y="18718"/>
                    <a:pt x="6918" y="18718"/>
                  </a:cubicBezTo>
                  <a:cubicBezTo>
                    <a:pt x="7808" y="18718"/>
                    <a:pt x="8676" y="18493"/>
                    <a:pt x="9341" y="17947"/>
                  </a:cubicBezTo>
                  <a:cubicBezTo>
                    <a:pt x="9775" y="17613"/>
                    <a:pt x="10141" y="17246"/>
                    <a:pt x="10475" y="16846"/>
                  </a:cubicBezTo>
                  <a:cubicBezTo>
                    <a:pt x="10508" y="16746"/>
                    <a:pt x="10575" y="16713"/>
                    <a:pt x="10608" y="16679"/>
                  </a:cubicBezTo>
                  <a:cubicBezTo>
                    <a:pt x="10575" y="15545"/>
                    <a:pt x="10075" y="14511"/>
                    <a:pt x="9541" y="13444"/>
                  </a:cubicBezTo>
                  <a:cubicBezTo>
                    <a:pt x="9107" y="12710"/>
                    <a:pt x="8540" y="11909"/>
                    <a:pt x="8173" y="11075"/>
                  </a:cubicBezTo>
                  <a:cubicBezTo>
                    <a:pt x="8140" y="11042"/>
                    <a:pt x="8140" y="11042"/>
                    <a:pt x="8140" y="11009"/>
                  </a:cubicBezTo>
                  <a:lnTo>
                    <a:pt x="8140" y="10942"/>
                  </a:lnTo>
                  <a:cubicBezTo>
                    <a:pt x="8107" y="10875"/>
                    <a:pt x="8040" y="10742"/>
                    <a:pt x="8007" y="10608"/>
                  </a:cubicBezTo>
                  <a:cubicBezTo>
                    <a:pt x="7973" y="10508"/>
                    <a:pt x="7940" y="10375"/>
                    <a:pt x="7873" y="10208"/>
                  </a:cubicBezTo>
                  <a:cubicBezTo>
                    <a:pt x="7873" y="10175"/>
                    <a:pt x="7840" y="10075"/>
                    <a:pt x="7840" y="10008"/>
                  </a:cubicBezTo>
                  <a:cubicBezTo>
                    <a:pt x="7806" y="9708"/>
                    <a:pt x="7773" y="9441"/>
                    <a:pt x="7773" y="9174"/>
                  </a:cubicBezTo>
                  <a:cubicBezTo>
                    <a:pt x="7706" y="8640"/>
                    <a:pt x="7706" y="8140"/>
                    <a:pt x="7706" y="7673"/>
                  </a:cubicBezTo>
                  <a:cubicBezTo>
                    <a:pt x="7673" y="6706"/>
                    <a:pt x="7640" y="5705"/>
                    <a:pt x="7306" y="4771"/>
                  </a:cubicBezTo>
                  <a:cubicBezTo>
                    <a:pt x="7206" y="4537"/>
                    <a:pt x="7106" y="4237"/>
                    <a:pt x="6939" y="4004"/>
                  </a:cubicBezTo>
                  <a:cubicBezTo>
                    <a:pt x="6506" y="3336"/>
                    <a:pt x="5938" y="2769"/>
                    <a:pt x="5438" y="2202"/>
                  </a:cubicBezTo>
                  <a:cubicBezTo>
                    <a:pt x="4838" y="1535"/>
                    <a:pt x="4304" y="768"/>
                    <a:pt x="417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39"/>
            <p:cNvSpPr/>
            <p:nvPr/>
          </p:nvSpPr>
          <p:spPr>
            <a:xfrm>
              <a:off x="3387650" y="2867400"/>
              <a:ext cx="483700" cy="475550"/>
            </a:xfrm>
            <a:custGeom>
              <a:avLst/>
              <a:gdLst/>
              <a:ahLst/>
              <a:cxnLst/>
              <a:rect l="l" t="t" r="r" b="b"/>
              <a:pathLst>
                <a:path w="19348" h="19022" extrusionOk="0">
                  <a:moveTo>
                    <a:pt x="11996" y="0"/>
                  </a:moveTo>
                  <a:cubicBezTo>
                    <a:pt x="11837" y="0"/>
                    <a:pt x="11684" y="45"/>
                    <a:pt x="11542" y="125"/>
                  </a:cubicBezTo>
                  <a:cubicBezTo>
                    <a:pt x="11342" y="259"/>
                    <a:pt x="11175" y="426"/>
                    <a:pt x="11009" y="626"/>
                  </a:cubicBezTo>
                  <a:cubicBezTo>
                    <a:pt x="10442" y="1426"/>
                    <a:pt x="10141" y="2394"/>
                    <a:pt x="10108" y="3394"/>
                  </a:cubicBezTo>
                  <a:lnTo>
                    <a:pt x="10108" y="3728"/>
                  </a:lnTo>
                  <a:cubicBezTo>
                    <a:pt x="9674" y="3428"/>
                    <a:pt x="9274" y="3161"/>
                    <a:pt x="8807" y="2994"/>
                  </a:cubicBezTo>
                  <a:cubicBezTo>
                    <a:pt x="8507" y="2927"/>
                    <a:pt x="8273" y="2827"/>
                    <a:pt x="7973" y="2827"/>
                  </a:cubicBezTo>
                  <a:cubicBezTo>
                    <a:pt x="7540" y="2827"/>
                    <a:pt x="7173" y="2927"/>
                    <a:pt x="6872" y="3161"/>
                  </a:cubicBezTo>
                  <a:cubicBezTo>
                    <a:pt x="6439" y="3595"/>
                    <a:pt x="6305" y="4328"/>
                    <a:pt x="6472" y="5062"/>
                  </a:cubicBezTo>
                  <a:cubicBezTo>
                    <a:pt x="6505" y="5396"/>
                    <a:pt x="6639" y="5729"/>
                    <a:pt x="6806" y="6063"/>
                  </a:cubicBezTo>
                  <a:cubicBezTo>
                    <a:pt x="6972" y="6397"/>
                    <a:pt x="7173" y="6730"/>
                    <a:pt x="7373" y="7064"/>
                  </a:cubicBezTo>
                  <a:cubicBezTo>
                    <a:pt x="6672" y="6730"/>
                    <a:pt x="5938" y="6397"/>
                    <a:pt x="5171" y="6296"/>
                  </a:cubicBezTo>
                  <a:cubicBezTo>
                    <a:pt x="5021" y="6280"/>
                    <a:pt x="4879" y="6271"/>
                    <a:pt x="4742" y="6271"/>
                  </a:cubicBezTo>
                  <a:cubicBezTo>
                    <a:pt x="4604" y="6271"/>
                    <a:pt x="4471" y="6280"/>
                    <a:pt x="4337" y="6296"/>
                  </a:cubicBezTo>
                  <a:cubicBezTo>
                    <a:pt x="3870" y="6330"/>
                    <a:pt x="3470" y="6497"/>
                    <a:pt x="3203" y="6797"/>
                  </a:cubicBezTo>
                  <a:cubicBezTo>
                    <a:pt x="3036" y="6964"/>
                    <a:pt x="2970" y="7164"/>
                    <a:pt x="2936" y="7431"/>
                  </a:cubicBezTo>
                  <a:cubicBezTo>
                    <a:pt x="2870" y="7764"/>
                    <a:pt x="2970" y="8164"/>
                    <a:pt x="3136" y="8565"/>
                  </a:cubicBezTo>
                  <a:cubicBezTo>
                    <a:pt x="3203" y="8765"/>
                    <a:pt x="3337" y="8932"/>
                    <a:pt x="3470" y="9098"/>
                  </a:cubicBezTo>
                  <a:lnTo>
                    <a:pt x="3970" y="9732"/>
                  </a:lnTo>
                  <a:cubicBezTo>
                    <a:pt x="2803" y="9732"/>
                    <a:pt x="1635" y="10066"/>
                    <a:pt x="701" y="10733"/>
                  </a:cubicBezTo>
                  <a:cubicBezTo>
                    <a:pt x="501" y="10833"/>
                    <a:pt x="301" y="11000"/>
                    <a:pt x="168" y="11233"/>
                  </a:cubicBezTo>
                  <a:cubicBezTo>
                    <a:pt x="34" y="11433"/>
                    <a:pt x="1" y="11734"/>
                    <a:pt x="134" y="11934"/>
                  </a:cubicBezTo>
                  <a:cubicBezTo>
                    <a:pt x="301" y="12267"/>
                    <a:pt x="701" y="12401"/>
                    <a:pt x="1102" y="12501"/>
                  </a:cubicBezTo>
                  <a:lnTo>
                    <a:pt x="1135" y="12501"/>
                  </a:lnTo>
                  <a:cubicBezTo>
                    <a:pt x="1368" y="12568"/>
                    <a:pt x="1669" y="12634"/>
                    <a:pt x="1936" y="12734"/>
                  </a:cubicBezTo>
                  <a:cubicBezTo>
                    <a:pt x="3804" y="13268"/>
                    <a:pt x="5672" y="13835"/>
                    <a:pt x="7339" y="14903"/>
                  </a:cubicBezTo>
                  <a:cubicBezTo>
                    <a:pt x="8640" y="15670"/>
                    <a:pt x="9608" y="16904"/>
                    <a:pt x="10775" y="17805"/>
                  </a:cubicBezTo>
                  <a:lnTo>
                    <a:pt x="10875" y="17938"/>
                  </a:lnTo>
                  <a:cubicBezTo>
                    <a:pt x="11276" y="18238"/>
                    <a:pt x="11676" y="18505"/>
                    <a:pt x="12143" y="18739"/>
                  </a:cubicBezTo>
                  <a:cubicBezTo>
                    <a:pt x="12579" y="18934"/>
                    <a:pt x="13042" y="19021"/>
                    <a:pt x="13517" y="19021"/>
                  </a:cubicBezTo>
                  <a:cubicBezTo>
                    <a:pt x="14096" y="19021"/>
                    <a:pt x="14692" y="18892"/>
                    <a:pt x="15278" y="18672"/>
                  </a:cubicBezTo>
                  <a:cubicBezTo>
                    <a:pt x="15378" y="18639"/>
                    <a:pt x="15512" y="18605"/>
                    <a:pt x="15612" y="18572"/>
                  </a:cubicBezTo>
                  <a:cubicBezTo>
                    <a:pt x="15812" y="18472"/>
                    <a:pt x="15979" y="18405"/>
                    <a:pt x="16179" y="18272"/>
                  </a:cubicBezTo>
                  <a:cubicBezTo>
                    <a:pt x="16513" y="18072"/>
                    <a:pt x="16880" y="17805"/>
                    <a:pt x="17213" y="17504"/>
                  </a:cubicBezTo>
                  <a:cubicBezTo>
                    <a:pt x="17313" y="17471"/>
                    <a:pt x="17347" y="17438"/>
                    <a:pt x="17380" y="17404"/>
                  </a:cubicBezTo>
                  <a:lnTo>
                    <a:pt x="17613" y="17171"/>
                  </a:lnTo>
                  <a:cubicBezTo>
                    <a:pt x="17780" y="17004"/>
                    <a:pt x="17880" y="16904"/>
                    <a:pt x="18014" y="16737"/>
                  </a:cubicBezTo>
                  <a:lnTo>
                    <a:pt x="18114" y="16637"/>
                  </a:lnTo>
                  <a:cubicBezTo>
                    <a:pt x="18147" y="16570"/>
                    <a:pt x="18214" y="16470"/>
                    <a:pt x="18281" y="16404"/>
                  </a:cubicBezTo>
                  <a:cubicBezTo>
                    <a:pt x="18381" y="16170"/>
                    <a:pt x="18547" y="15970"/>
                    <a:pt x="18681" y="15737"/>
                  </a:cubicBezTo>
                  <a:lnTo>
                    <a:pt x="18681" y="15670"/>
                  </a:lnTo>
                  <a:cubicBezTo>
                    <a:pt x="18714" y="15570"/>
                    <a:pt x="18781" y="15470"/>
                    <a:pt x="18814" y="15403"/>
                  </a:cubicBezTo>
                  <a:lnTo>
                    <a:pt x="18948" y="15136"/>
                  </a:lnTo>
                  <a:cubicBezTo>
                    <a:pt x="18981" y="14936"/>
                    <a:pt x="19048" y="14769"/>
                    <a:pt x="19114" y="14569"/>
                  </a:cubicBezTo>
                  <a:cubicBezTo>
                    <a:pt x="19114" y="14469"/>
                    <a:pt x="19148" y="14436"/>
                    <a:pt x="19148" y="14336"/>
                  </a:cubicBezTo>
                  <a:cubicBezTo>
                    <a:pt x="19148" y="14269"/>
                    <a:pt x="19181" y="14169"/>
                    <a:pt x="19181" y="14069"/>
                  </a:cubicBezTo>
                  <a:cubicBezTo>
                    <a:pt x="19215" y="13969"/>
                    <a:pt x="19215" y="13835"/>
                    <a:pt x="19215" y="13768"/>
                  </a:cubicBezTo>
                  <a:cubicBezTo>
                    <a:pt x="19348" y="11834"/>
                    <a:pt x="18214" y="10299"/>
                    <a:pt x="17280" y="8898"/>
                  </a:cubicBezTo>
                  <a:cubicBezTo>
                    <a:pt x="16379" y="7664"/>
                    <a:pt x="15479" y="6497"/>
                    <a:pt x="14711" y="5229"/>
                  </a:cubicBezTo>
                  <a:cubicBezTo>
                    <a:pt x="14511" y="4895"/>
                    <a:pt x="14344" y="4562"/>
                    <a:pt x="14178" y="4162"/>
                  </a:cubicBezTo>
                  <a:cubicBezTo>
                    <a:pt x="14011" y="3828"/>
                    <a:pt x="13844" y="3461"/>
                    <a:pt x="13711" y="3094"/>
                  </a:cubicBezTo>
                  <a:lnTo>
                    <a:pt x="13477" y="2327"/>
                  </a:lnTo>
                  <a:cubicBezTo>
                    <a:pt x="13444" y="2160"/>
                    <a:pt x="13344" y="1927"/>
                    <a:pt x="13310" y="1660"/>
                  </a:cubicBezTo>
                  <a:cubicBezTo>
                    <a:pt x="13144" y="993"/>
                    <a:pt x="12877" y="259"/>
                    <a:pt x="12310" y="59"/>
                  </a:cubicBezTo>
                  <a:cubicBezTo>
                    <a:pt x="12204" y="19"/>
                    <a:pt x="12099" y="0"/>
                    <a:pt x="1199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39"/>
            <p:cNvSpPr/>
            <p:nvPr/>
          </p:nvSpPr>
          <p:spPr>
            <a:xfrm>
              <a:off x="3321775" y="2973100"/>
              <a:ext cx="443675" cy="265200"/>
            </a:xfrm>
            <a:custGeom>
              <a:avLst/>
              <a:gdLst/>
              <a:ahLst/>
              <a:cxnLst/>
              <a:rect l="l" t="t" r="r" b="b"/>
              <a:pathLst>
                <a:path w="17747" h="10608" fill="none" extrusionOk="0">
                  <a:moveTo>
                    <a:pt x="17747" y="10608"/>
                  </a:moveTo>
                  <a:cubicBezTo>
                    <a:pt x="13844" y="5337"/>
                    <a:pt x="6172" y="534"/>
                    <a:pt x="1" y="0"/>
                  </a:cubicBezTo>
                </a:path>
              </a:pathLst>
            </a:custGeom>
            <a:noFill/>
            <a:ln w="5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39"/>
            <p:cNvSpPr/>
            <p:nvPr/>
          </p:nvSpPr>
          <p:spPr>
            <a:xfrm>
              <a:off x="3404325" y="2923900"/>
              <a:ext cx="371975" cy="310250"/>
            </a:xfrm>
            <a:custGeom>
              <a:avLst/>
              <a:gdLst/>
              <a:ahLst/>
              <a:cxnLst/>
              <a:rect l="l" t="t" r="r" b="b"/>
              <a:pathLst>
                <a:path w="14879" h="12410" fill="none" extrusionOk="0">
                  <a:moveTo>
                    <a:pt x="14878" y="12409"/>
                  </a:moveTo>
                  <a:cubicBezTo>
                    <a:pt x="8640" y="5071"/>
                    <a:pt x="3637" y="1735"/>
                    <a:pt x="1" y="0"/>
                  </a:cubicBezTo>
                </a:path>
              </a:pathLst>
            </a:custGeom>
            <a:noFill/>
            <a:ln w="5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39"/>
            <p:cNvSpPr/>
            <p:nvPr/>
          </p:nvSpPr>
          <p:spPr>
            <a:xfrm>
              <a:off x="3382650" y="2901275"/>
              <a:ext cx="32550" cy="41925"/>
            </a:xfrm>
            <a:custGeom>
              <a:avLst/>
              <a:gdLst/>
              <a:ahLst/>
              <a:cxnLst/>
              <a:rect l="l" t="t" r="r" b="b"/>
              <a:pathLst>
                <a:path w="1302" h="1677" extrusionOk="0">
                  <a:moveTo>
                    <a:pt x="809" y="1"/>
                  </a:moveTo>
                  <a:cubicBezTo>
                    <a:pt x="570" y="1"/>
                    <a:pt x="303" y="226"/>
                    <a:pt x="167" y="605"/>
                  </a:cubicBezTo>
                  <a:cubicBezTo>
                    <a:pt x="1" y="1039"/>
                    <a:pt x="34" y="1539"/>
                    <a:pt x="268" y="1639"/>
                  </a:cubicBezTo>
                  <a:cubicBezTo>
                    <a:pt x="318" y="1664"/>
                    <a:pt x="372" y="1676"/>
                    <a:pt x="427" y="1676"/>
                  </a:cubicBezTo>
                  <a:cubicBezTo>
                    <a:pt x="665" y="1676"/>
                    <a:pt x="933" y="1451"/>
                    <a:pt x="1068" y="1072"/>
                  </a:cubicBezTo>
                  <a:cubicBezTo>
                    <a:pt x="1302" y="605"/>
                    <a:pt x="1202" y="138"/>
                    <a:pt x="968" y="38"/>
                  </a:cubicBezTo>
                  <a:cubicBezTo>
                    <a:pt x="918" y="13"/>
                    <a:pt x="864" y="1"/>
                    <a:pt x="8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39"/>
            <p:cNvSpPr/>
            <p:nvPr/>
          </p:nvSpPr>
          <p:spPr>
            <a:xfrm>
              <a:off x="3335125" y="3074000"/>
              <a:ext cx="430325" cy="164300"/>
            </a:xfrm>
            <a:custGeom>
              <a:avLst/>
              <a:gdLst/>
              <a:ahLst/>
              <a:cxnLst/>
              <a:rect l="l" t="t" r="r" b="b"/>
              <a:pathLst>
                <a:path w="17213" h="6572" fill="none" extrusionOk="0">
                  <a:moveTo>
                    <a:pt x="17213" y="6572"/>
                  </a:moveTo>
                  <a:cubicBezTo>
                    <a:pt x="12443" y="2035"/>
                    <a:pt x="6071" y="1"/>
                    <a:pt x="0" y="668"/>
                  </a:cubicBezTo>
                </a:path>
              </a:pathLst>
            </a:custGeom>
            <a:noFill/>
            <a:ln w="5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39"/>
            <p:cNvSpPr/>
            <p:nvPr/>
          </p:nvSpPr>
          <p:spPr>
            <a:xfrm>
              <a:off x="3611150" y="2806300"/>
              <a:ext cx="196000" cy="383650"/>
            </a:xfrm>
            <a:custGeom>
              <a:avLst/>
              <a:gdLst/>
              <a:ahLst/>
              <a:cxnLst/>
              <a:rect l="l" t="t" r="r" b="b"/>
              <a:pathLst>
                <a:path w="7840" h="15346" fill="none" extrusionOk="0">
                  <a:moveTo>
                    <a:pt x="7839" y="15345"/>
                  </a:moveTo>
                  <a:cubicBezTo>
                    <a:pt x="2702" y="11176"/>
                    <a:pt x="201" y="6105"/>
                    <a:pt x="1" y="1"/>
                  </a:cubicBezTo>
                </a:path>
              </a:pathLst>
            </a:custGeom>
            <a:noFill/>
            <a:ln w="5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39"/>
            <p:cNvSpPr/>
            <p:nvPr/>
          </p:nvSpPr>
          <p:spPr>
            <a:xfrm>
              <a:off x="3587025" y="2786200"/>
              <a:ext cx="49050" cy="24400"/>
            </a:xfrm>
            <a:custGeom>
              <a:avLst/>
              <a:gdLst/>
              <a:ahLst/>
              <a:cxnLst/>
              <a:rect l="l" t="t" r="r" b="b"/>
              <a:pathLst>
                <a:path w="1962" h="976" extrusionOk="0">
                  <a:moveTo>
                    <a:pt x="791" y="1"/>
                  </a:moveTo>
                  <a:cubicBezTo>
                    <a:pt x="342" y="1"/>
                    <a:pt x="1" y="193"/>
                    <a:pt x="32" y="471"/>
                  </a:cubicBezTo>
                  <a:cubicBezTo>
                    <a:pt x="65" y="705"/>
                    <a:pt x="532" y="972"/>
                    <a:pt x="1032" y="972"/>
                  </a:cubicBezTo>
                  <a:cubicBezTo>
                    <a:pt x="1069" y="974"/>
                    <a:pt x="1105" y="975"/>
                    <a:pt x="1140" y="975"/>
                  </a:cubicBezTo>
                  <a:cubicBezTo>
                    <a:pt x="1593" y="975"/>
                    <a:pt x="1961" y="783"/>
                    <a:pt x="1900" y="505"/>
                  </a:cubicBezTo>
                  <a:cubicBezTo>
                    <a:pt x="1866" y="238"/>
                    <a:pt x="1466" y="4"/>
                    <a:pt x="899" y="4"/>
                  </a:cubicBezTo>
                  <a:cubicBezTo>
                    <a:pt x="862" y="2"/>
                    <a:pt x="826" y="1"/>
                    <a:pt x="7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39"/>
            <p:cNvSpPr/>
            <p:nvPr/>
          </p:nvSpPr>
          <p:spPr>
            <a:xfrm>
              <a:off x="3421850" y="3041475"/>
              <a:ext cx="343600" cy="196825"/>
            </a:xfrm>
            <a:custGeom>
              <a:avLst/>
              <a:gdLst/>
              <a:ahLst/>
              <a:cxnLst/>
              <a:rect l="l" t="t" r="r" b="b"/>
              <a:pathLst>
                <a:path w="13744" h="7873" fill="none" extrusionOk="0">
                  <a:moveTo>
                    <a:pt x="13744" y="7873"/>
                  </a:moveTo>
                  <a:cubicBezTo>
                    <a:pt x="9007" y="3036"/>
                    <a:pt x="4971" y="1268"/>
                    <a:pt x="0" y="1"/>
                  </a:cubicBezTo>
                </a:path>
              </a:pathLst>
            </a:custGeom>
            <a:noFill/>
            <a:ln w="5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39"/>
            <p:cNvSpPr/>
            <p:nvPr/>
          </p:nvSpPr>
          <p:spPr>
            <a:xfrm>
              <a:off x="3402675" y="3020575"/>
              <a:ext cx="25875" cy="45175"/>
            </a:xfrm>
            <a:custGeom>
              <a:avLst/>
              <a:gdLst/>
              <a:ahLst/>
              <a:cxnLst/>
              <a:rect l="l" t="t" r="r" b="b"/>
              <a:pathLst>
                <a:path w="1035" h="1807" extrusionOk="0">
                  <a:moveTo>
                    <a:pt x="526" y="0"/>
                  </a:moveTo>
                  <a:cubicBezTo>
                    <a:pt x="246" y="0"/>
                    <a:pt x="32" y="326"/>
                    <a:pt x="0" y="803"/>
                  </a:cubicBezTo>
                  <a:cubicBezTo>
                    <a:pt x="0" y="1304"/>
                    <a:pt x="167" y="1771"/>
                    <a:pt x="401" y="1804"/>
                  </a:cubicBezTo>
                  <a:cubicBezTo>
                    <a:pt x="414" y="1805"/>
                    <a:pt x="428" y="1806"/>
                    <a:pt x="442" y="1806"/>
                  </a:cubicBezTo>
                  <a:cubicBezTo>
                    <a:pt x="722" y="1806"/>
                    <a:pt x="937" y="1481"/>
                    <a:pt x="1001" y="1003"/>
                  </a:cubicBezTo>
                  <a:cubicBezTo>
                    <a:pt x="1034" y="503"/>
                    <a:pt x="868" y="36"/>
                    <a:pt x="567" y="3"/>
                  </a:cubicBezTo>
                  <a:cubicBezTo>
                    <a:pt x="553" y="1"/>
                    <a:pt x="540" y="0"/>
                    <a:pt x="5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39"/>
            <p:cNvSpPr/>
            <p:nvPr/>
          </p:nvSpPr>
          <p:spPr>
            <a:xfrm>
              <a:off x="3561125" y="2871350"/>
              <a:ext cx="246025" cy="318600"/>
            </a:xfrm>
            <a:custGeom>
              <a:avLst/>
              <a:gdLst/>
              <a:ahLst/>
              <a:cxnLst/>
              <a:rect l="l" t="t" r="r" b="b"/>
              <a:pathLst>
                <a:path w="9841" h="12744" fill="none" extrusionOk="0">
                  <a:moveTo>
                    <a:pt x="9840" y="12743"/>
                  </a:moveTo>
                  <a:cubicBezTo>
                    <a:pt x="3903" y="9941"/>
                    <a:pt x="1901" y="6072"/>
                    <a:pt x="0" y="1"/>
                  </a:cubicBezTo>
                </a:path>
              </a:pathLst>
            </a:custGeom>
            <a:noFill/>
            <a:ln w="5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39"/>
            <p:cNvSpPr/>
            <p:nvPr/>
          </p:nvSpPr>
          <p:spPr>
            <a:xfrm>
              <a:off x="3536925" y="2851550"/>
              <a:ext cx="46725" cy="26625"/>
            </a:xfrm>
            <a:custGeom>
              <a:avLst/>
              <a:gdLst/>
              <a:ahLst/>
              <a:cxnLst/>
              <a:rect l="l" t="t" r="r" b="b"/>
              <a:pathLst>
                <a:path w="1869" h="1065" extrusionOk="0">
                  <a:moveTo>
                    <a:pt x="1165" y="0"/>
                  </a:moveTo>
                  <a:cubicBezTo>
                    <a:pt x="1030" y="0"/>
                    <a:pt x="884" y="19"/>
                    <a:pt x="735" y="59"/>
                  </a:cubicBezTo>
                  <a:cubicBezTo>
                    <a:pt x="301" y="192"/>
                    <a:pt x="1" y="493"/>
                    <a:pt x="67" y="759"/>
                  </a:cubicBezTo>
                  <a:cubicBezTo>
                    <a:pt x="142" y="958"/>
                    <a:pt x="438" y="1064"/>
                    <a:pt x="778" y="1064"/>
                  </a:cubicBezTo>
                  <a:cubicBezTo>
                    <a:pt x="894" y="1064"/>
                    <a:pt x="1016" y="1052"/>
                    <a:pt x="1135" y="1026"/>
                  </a:cubicBezTo>
                  <a:cubicBezTo>
                    <a:pt x="1569" y="893"/>
                    <a:pt x="1869" y="559"/>
                    <a:pt x="1802" y="292"/>
                  </a:cubicBezTo>
                  <a:cubicBezTo>
                    <a:pt x="1732" y="105"/>
                    <a:pt x="1481" y="0"/>
                    <a:pt x="11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39"/>
            <p:cNvSpPr/>
            <p:nvPr/>
          </p:nvSpPr>
          <p:spPr>
            <a:xfrm>
              <a:off x="3415175" y="3155425"/>
              <a:ext cx="423675" cy="187525"/>
            </a:xfrm>
            <a:custGeom>
              <a:avLst/>
              <a:gdLst/>
              <a:ahLst/>
              <a:cxnLst/>
              <a:rect l="l" t="t" r="r" b="b"/>
              <a:pathLst>
                <a:path w="16947" h="7501" extrusionOk="0">
                  <a:moveTo>
                    <a:pt x="5533" y="1"/>
                  </a:moveTo>
                  <a:cubicBezTo>
                    <a:pt x="3824" y="1"/>
                    <a:pt x="1898" y="246"/>
                    <a:pt x="1" y="980"/>
                  </a:cubicBezTo>
                  <a:cubicBezTo>
                    <a:pt x="234" y="1047"/>
                    <a:pt x="534" y="1113"/>
                    <a:pt x="768" y="1213"/>
                  </a:cubicBezTo>
                  <a:cubicBezTo>
                    <a:pt x="2636" y="1747"/>
                    <a:pt x="4537" y="2314"/>
                    <a:pt x="6205" y="3382"/>
                  </a:cubicBezTo>
                  <a:cubicBezTo>
                    <a:pt x="7506" y="4149"/>
                    <a:pt x="8440" y="5383"/>
                    <a:pt x="9607" y="6284"/>
                  </a:cubicBezTo>
                  <a:lnTo>
                    <a:pt x="9741" y="6417"/>
                  </a:lnTo>
                  <a:cubicBezTo>
                    <a:pt x="10108" y="6717"/>
                    <a:pt x="10541" y="6984"/>
                    <a:pt x="10975" y="7218"/>
                  </a:cubicBezTo>
                  <a:cubicBezTo>
                    <a:pt x="11411" y="7413"/>
                    <a:pt x="11881" y="7500"/>
                    <a:pt x="12360" y="7500"/>
                  </a:cubicBezTo>
                  <a:cubicBezTo>
                    <a:pt x="12944" y="7500"/>
                    <a:pt x="13543" y="7371"/>
                    <a:pt x="14111" y="7151"/>
                  </a:cubicBezTo>
                  <a:cubicBezTo>
                    <a:pt x="14244" y="7118"/>
                    <a:pt x="14378" y="7084"/>
                    <a:pt x="14444" y="7051"/>
                  </a:cubicBezTo>
                  <a:cubicBezTo>
                    <a:pt x="14644" y="6951"/>
                    <a:pt x="14845" y="6884"/>
                    <a:pt x="15045" y="6751"/>
                  </a:cubicBezTo>
                  <a:cubicBezTo>
                    <a:pt x="15378" y="6551"/>
                    <a:pt x="15745" y="6284"/>
                    <a:pt x="16079" y="5983"/>
                  </a:cubicBezTo>
                  <a:cubicBezTo>
                    <a:pt x="16179" y="5950"/>
                    <a:pt x="16212" y="5917"/>
                    <a:pt x="16246" y="5883"/>
                  </a:cubicBezTo>
                  <a:lnTo>
                    <a:pt x="16446" y="5650"/>
                  </a:lnTo>
                  <a:cubicBezTo>
                    <a:pt x="16612" y="5483"/>
                    <a:pt x="16746" y="5383"/>
                    <a:pt x="16879" y="5216"/>
                  </a:cubicBezTo>
                  <a:lnTo>
                    <a:pt x="16946" y="5116"/>
                  </a:lnTo>
                  <a:cubicBezTo>
                    <a:pt x="16045" y="4082"/>
                    <a:pt x="14945" y="3115"/>
                    <a:pt x="13877" y="2381"/>
                  </a:cubicBezTo>
                  <a:cubicBezTo>
                    <a:pt x="13477" y="2114"/>
                    <a:pt x="13077" y="1881"/>
                    <a:pt x="12710" y="1647"/>
                  </a:cubicBezTo>
                  <a:cubicBezTo>
                    <a:pt x="12409" y="1547"/>
                    <a:pt x="12109" y="1380"/>
                    <a:pt x="11809" y="1247"/>
                  </a:cubicBezTo>
                  <a:cubicBezTo>
                    <a:pt x="11676" y="1147"/>
                    <a:pt x="11542" y="1080"/>
                    <a:pt x="11375" y="1047"/>
                  </a:cubicBezTo>
                  <a:cubicBezTo>
                    <a:pt x="11242" y="980"/>
                    <a:pt x="11075" y="913"/>
                    <a:pt x="10942" y="880"/>
                  </a:cubicBezTo>
                  <a:cubicBezTo>
                    <a:pt x="10908" y="813"/>
                    <a:pt x="10908" y="813"/>
                    <a:pt x="10875" y="813"/>
                  </a:cubicBezTo>
                  <a:cubicBezTo>
                    <a:pt x="10808" y="813"/>
                    <a:pt x="10808" y="780"/>
                    <a:pt x="10775" y="780"/>
                  </a:cubicBezTo>
                  <a:cubicBezTo>
                    <a:pt x="9917" y="487"/>
                    <a:pt x="7940" y="1"/>
                    <a:pt x="553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39"/>
            <p:cNvSpPr/>
            <p:nvPr/>
          </p:nvSpPr>
          <p:spPr>
            <a:xfrm>
              <a:off x="3650350" y="2907225"/>
              <a:ext cx="221000" cy="435725"/>
            </a:xfrm>
            <a:custGeom>
              <a:avLst/>
              <a:gdLst/>
              <a:ahLst/>
              <a:cxnLst/>
              <a:rect l="l" t="t" r="r" b="b"/>
              <a:pathLst>
                <a:path w="8840" h="17429" extrusionOk="0">
                  <a:moveTo>
                    <a:pt x="2636" y="0"/>
                  </a:moveTo>
                  <a:lnTo>
                    <a:pt x="2636" y="0"/>
                  </a:lnTo>
                  <a:cubicBezTo>
                    <a:pt x="2669" y="701"/>
                    <a:pt x="2335" y="1501"/>
                    <a:pt x="1968" y="2202"/>
                  </a:cubicBezTo>
                  <a:cubicBezTo>
                    <a:pt x="1635" y="2835"/>
                    <a:pt x="1201" y="3469"/>
                    <a:pt x="1001" y="4136"/>
                  </a:cubicBezTo>
                  <a:cubicBezTo>
                    <a:pt x="934" y="4370"/>
                    <a:pt x="868" y="4670"/>
                    <a:pt x="834" y="4904"/>
                  </a:cubicBezTo>
                  <a:cubicBezTo>
                    <a:pt x="701" y="5838"/>
                    <a:pt x="868" y="6705"/>
                    <a:pt x="1034" y="7572"/>
                  </a:cubicBezTo>
                  <a:cubicBezTo>
                    <a:pt x="1134" y="8006"/>
                    <a:pt x="1201" y="8473"/>
                    <a:pt x="1301" y="8906"/>
                  </a:cubicBezTo>
                  <a:cubicBezTo>
                    <a:pt x="1335" y="9173"/>
                    <a:pt x="1368" y="9407"/>
                    <a:pt x="1368" y="9674"/>
                  </a:cubicBezTo>
                  <a:lnTo>
                    <a:pt x="1368" y="9874"/>
                  </a:lnTo>
                  <a:lnTo>
                    <a:pt x="1368" y="10307"/>
                  </a:lnTo>
                  <a:cubicBezTo>
                    <a:pt x="1368" y="10374"/>
                    <a:pt x="1335" y="10508"/>
                    <a:pt x="1335" y="10641"/>
                  </a:cubicBezTo>
                  <a:lnTo>
                    <a:pt x="1335" y="10674"/>
                  </a:lnTo>
                  <a:lnTo>
                    <a:pt x="1335" y="10741"/>
                  </a:lnTo>
                  <a:cubicBezTo>
                    <a:pt x="1201" y="11575"/>
                    <a:pt x="868" y="12376"/>
                    <a:pt x="601" y="13176"/>
                  </a:cubicBezTo>
                  <a:cubicBezTo>
                    <a:pt x="267" y="14177"/>
                    <a:pt x="0" y="15211"/>
                    <a:pt x="200" y="16212"/>
                  </a:cubicBezTo>
                  <a:lnTo>
                    <a:pt x="334" y="16345"/>
                  </a:lnTo>
                  <a:cubicBezTo>
                    <a:pt x="701" y="16645"/>
                    <a:pt x="1134" y="16912"/>
                    <a:pt x="1601" y="17146"/>
                  </a:cubicBezTo>
                  <a:cubicBezTo>
                    <a:pt x="2022" y="17341"/>
                    <a:pt x="2484" y="17428"/>
                    <a:pt x="2959" y="17428"/>
                  </a:cubicBezTo>
                  <a:cubicBezTo>
                    <a:pt x="3537" y="17428"/>
                    <a:pt x="4136" y="17299"/>
                    <a:pt x="4704" y="17079"/>
                  </a:cubicBezTo>
                  <a:cubicBezTo>
                    <a:pt x="4837" y="17046"/>
                    <a:pt x="4971" y="17012"/>
                    <a:pt x="5037" y="16979"/>
                  </a:cubicBezTo>
                  <a:cubicBezTo>
                    <a:pt x="5271" y="16879"/>
                    <a:pt x="5438" y="16812"/>
                    <a:pt x="5638" y="16679"/>
                  </a:cubicBezTo>
                  <a:cubicBezTo>
                    <a:pt x="5971" y="16479"/>
                    <a:pt x="6338" y="16212"/>
                    <a:pt x="6672" y="15911"/>
                  </a:cubicBezTo>
                  <a:cubicBezTo>
                    <a:pt x="6772" y="15878"/>
                    <a:pt x="6805" y="15845"/>
                    <a:pt x="6839" y="15811"/>
                  </a:cubicBezTo>
                  <a:lnTo>
                    <a:pt x="7039" y="15578"/>
                  </a:lnTo>
                  <a:cubicBezTo>
                    <a:pt x="7205" y="15411"/>
                    <a:pt x="7339" y="15311"/>
                    <a:pt x="7472" y="15144"/>
                  </a:cubicBezTo>
                  <a:cubicBezTo>
                    <a:pt x="7506" y="15078"/>
                    <a:pt x="7539" y="15078"/>
                    <a:pt x="7539" y="15044"/>
                  </a:cubicBezTo>
                  <a:cubicBezTo>
                    <a:pt x="7639" y="14977"/>
                    <a:pt x="7706" y="14877"/>
                    <a:pt x="7773" y="14811"/>
                  </a:cubicBezTo>
                  <a:cubicBezTo>
                    <a:pt x="7873" y="14577"/>
                    <a:pt x="8039" y="14377"/>
                    <a:pt x="8173" y="14144"/>
                  </a:cubicBezTo>
                  <a:lnTo>
                    <a:pt x="8173" y="14077"/>
                  </a:lnTo>
                  <a:cubicBezTo>
                    <a:pt x="8206" y="13977"/>
                    <a:pt x="8273" y="13877"/>
                    <a:pt x="8306" y="13810"/>
                  </a:cubicBezTo>
                  <a:lnTo>
                    <a:pt x="8440" y="13543"/>
                  </a:lnTo>
                  <a:cubicBezTo>
                    <a:pt x="8473" y="13343"/>
                    <a:pt x="8540" y="13176"/>
                    <a:pt x="8606" y="12976"/>
                  </a:cubicBezTo>
                  <a:cubicBezTo>
                    <a:pt x="8606" y="12876"/>
                    <a:pt x="8640" y="12843"/>
                    <a:pt x="8640" y="12743"/>
                  </a:cubicBezTo>
                  <a:cubicBezTo>
                    <a:pt x="8640" y="12676"/>
                    <a:pt x="8673" y="12576"/>
                    <a:pt x="8673" y="12476"/>
                  </a:cubicBezTo>
                  <a:cubicBezTo>
                    <a:pt x="8707" y="12376"/>
                    <a:pt x="8707" y="12242"/>
                    <a:pt x="8707" y="12175"/>
                  </a:cubicBezTo>
                  <a:cubicBezTo>
                    <a:pt x="8840" y="10241"/>
                    <a:pt x="7706" y="8706"/>
                    <a:pt x="6572" y="7205"/>
                  </a:cubicBezTo>
                  <a:cubicBezTo>
                    <a:pt x="5704" y="6004"/>
                    <a:pt x="4804" y="4837"/>
                    <a:pt x="4037" y="3536"/>
                  </a:cubicBezTo>
                  <a:cubicBezTo>
                    <a:pt x="3836" y="3202"/>
                    <a:pt x="3670" y="2869"/>
                    <a:pt x="3503" y="2502"/>
                  </a:cubicBezTo>
                  <a:cubicBezTo>
                    <a:pt x="3336" y="2168"/>
                    <a:pt x="3169" y="1801"/>
                    <a:pt x="3036" y="1401"/>
                  </a:cubicBezTo>
                  <a:lnTo>
                    <a:pt x="2802" y="667"/>
                  </a:lnTo>
                  <a:cubicBezTo>
                    <a:pt x="2769" y="500"/>
                    <a:pt x="2669" y="234"/>
                    <a:pt x="26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38" name="Google Shape;3338;p39"/>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pic>
        <p:nvPicPr>
          <p:cNvPr id="3339" name="Google Shape;3339;p39"/>
          <p:cNvPicPr preferRelativeResize="0"/>
          <p:nvPr/>
        </p:nvPicPr>
        <p:blipFill>
          <a:blip r:embed="rId2">
            <a:alphaModFix amt="51000"/>
          </a:blip>
          <a:stretch>
            <a:fillRect/>
          </a:stretch>
        </p:blipFill>
        <p:spPr>
          <a:xfrm>
            <a:off x="7989075" y="3305523"/>
            <a:ext cx="2522775" cy="2256850"/>
          </a:xfrm>
          <a:prstGeom prst="rect">
            <a:avLst/>
          </a:prstGeom>
          <a:noFill/>
          <a:ln>
            <a:noFill/>
          </a:ln>
        </p:spPr>
      </p:pic>
      <p:pic>
        <p:nvPicPr>
          <p:cNvPr id="3340" name="Google Shape;3340;p39"/>
          <p:cNvPicPr preferRelativeResize="0"/>
          <p:nvPr/>
        </p:nvPicPr>
        <p:blipFill>
          <a:blip r:embed="rId2">
            <a:alphaModFix amt="51000"/>
          </a:blip>
          <a:stretch>
            <a:fillRect/>
          </a:stretch>
        </p:blipFill>
        <p:spPr>
          <a:xfrm>
            <a:off x="7501926" y="-1465457"/>
            <a:ext cx="3852000" cy="3445953"/>
          </a:xfrm>
          <a:prstGeom prst="rect">
            <a:avLst/>
          </a:prstGeom>
          <a:noFill/>
          <a:ln>
            <a:noFill/>
          </a:ln>
        </p:spPr>
      </p:pic>
      <p:pic>
        <p:nvPicPr>
          <p:cNvPr id="3341" name="Google Shape;3341;p39"/>
          <p:cNvPicPr preferRelativeResize="0"/>
          <p:nvPr/>
        </p:nvPicPr>
        <p:blipFill>
          <a:blip r:embed="rId2">
            <a:alphaModFix amt="51000"/>
          </a:blip>
          <a:stretch>
            <a:fillRect/>
          </a:stretch>
        </p:blipFill>
        <p:spPr>
          <a:xfrm>
            <a:off x="-2169699" y="-1395894"/>
            <a:ext cx="3852000" cy="3445953"/>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5">
  <p:cSld name="CUSTOM_7_1_1_1_1">
    <p:spTree>
      <p:nvGrpSpPr>
        <p:cNvPr id="1" name="Shape 3372"/>
        <p:cNvGrpSpPr/>
        <p:nvPr/>
      </p:nvGrpSpPr>
      <p:grpSpPr>
        <a:xfrm>
          <a:off x="0" y="0"/>
          <a:ext cx="0" cy="0"/>
          <a:chOff x="0" y="0"/>
          <a:chExt cx="0" cy="0"/>
        </a:xfrm>
      </p:grpSpPr>
      <p:sp>
        <p:nvSpPr>
          <p:cNvPr id="3373" name="Google Shape;3373;p42"/>
          <p:cNvSpPr/>
          <p:nvPr/>
        </p:nvSpPr>
        <p:spPr>
          <a:xfrm rot="-3534273" flipH="1">
            <a:off x="7961218" y="-1269503"/>
            <a:ext cx="2193400" cy="2836831"/>
          </a:xfrm>
          <a:custGeom>
            <a:avLst/>
            <a:gdLst/>
            <a:ahLst/>
            <a:cxnLst/>
            <a:rect l="l" t="t" r="r" b="b"/>
            <a:pathLst>
              <a:path w="50036" h="64714" extrusionOk="0">
                <a:moveTo>
                  <a:pt x="22148" y="1"/>
                </a:moveTo>
                <a:cubicBezTo>
                  <a:pt x="18824" y="1"/>
                  <a:pt x="15275" y="2620"/>
                  <a:pt x="14010" y="7379"/>
                </a:cubicBezTo>
                <a:cubicBezTo>
                  <a:pt x="13176" y="10514"/>
                  <a:pt x="13910" y="13583"/>
                  <a:pt x="13843" y="16719"/>
                </a:cubicBezTo>
                <a:cubicBezTo>
                  <a:pt x="13743" y="21222"/>
                  <a:pt x="12042" y="25725"/>
                  <a:pt x="9974" y="29895"/>
                </a:cubicBezTo>
                <a:cubicBezTo>
                  <a:pt x="7839" y="34031"/>
                  <a:pt x="5337" y="38001"/>
                  <a:pt x="3369" y="42204"/>
                </a:cubicBezTo>
                <a:cubicBezTo>
                  <a:pt x="1401" y="46407"/>
                  <a:pt x="0" y="51077"/>
                  <a:pt x="334" y="55446"/>
                </a:cubicBezTo>
                <a:cubicBezTo>
                  <a:pt x="667" y="59850"/>
                  <a:pt x="3136" y="63852"/>
                  <a:pt x="6905" y="64586"/>
                </a:cubicBezTo>
                <a:cubicBezTo>
                  <a:pt x="7371" y="64674"/>
                  <a:pt x="7839" y="64714"/>
                  <a:pt x="8311" y="64714"/>
                </a:cubicBezTo>
                <a:cubicBezTo>
                  <a:pt x="12328" y="64714"/>
                  <a:pt x="16532" y="61823"/>
                  <a:pt x="20682" y="61017"/>
                </a:cubicBezTo>
                <a:cubicBezTo>
                  <a:pt x="21620" y="60825"/>
                  <a:pt x="22548" y="60745"/>
                  <a:pt x="23468" y="60745"/>
                </a:cubicBezTo>
                <a:cubicBezTo>
                  <a:pt x="26865" y="60745"/>
                  <a:pt x="30157" y="61834"/>
                  <a:pt x="33491" y="62385"/>
                </a:cubicBezTo>
                <a:cubicBezTo>
                  <a:pt x="34560" y="62562"/>
                  <a:pt x="35679" y="62668"/>
                  <a:pt x="36809" y="62668"/>
                </a:cubicBezTo>
                <a:cubicBezTo>
                  <a:pt x="40154" y="62668"/>
                  <a:pt x="43598" y="61733"/>
                  <a:pt x="46166" y="58916"/>
                </a:cubicBezTo>
                <a:cubicBezTo>
                  <a:pt x="49836" y="54879"/>
                  <a:pt x="50036" y="48408"/>
                  <a:pt x="48068" y="43938"/>
                </a:cubicBezTo>
                <a:cubicBezTo>
                  <a:pt x="46066" y="39502"/>
                  <a:pt x="42397" y="36500"/>
                  <a:pt x="38928" y="33497"/>
                </a:cubicBezTo>
                <a:cubicBezTo>
                  <a:pt x="35425" y="30495"/>
                  <a:pt x="31990" y="27159"/>
                  <a:pt x="30555" y="22289"/>
                </a:cubicBezTo>
                <a:cubicBezTo>
                  <a:pt x="29688" y="19354"/>
                  <a:pt x="29688" y="16018"/>
                  <a:pt x="29555" y="12749"/>
                </a:cubicBezTo>
                <a:cubicBezTo>
                  <a:pt x="29455" y="9547"/>
                  <a:pt x="29154" y="6211"/>
                  <a:pt x="27720" y="3576"/>
                </a:cubicBezTo>
                <a:cubicBezTo>
                  <a:pt x="26445" y="1146"/>
                  <a:pt x="24346" y="1"/>
                  <a:pt x="2214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grpSp>
        <p:nvGrpSpPr>
          <p:cNvPr id="3374" name="Google Shape;3374;p42"/>
          <p:cNvGrpSpPr/>
          <p:nvPr/>
        </p:nvGrpSpPr>
        <p:grpSpPr>
          <a:xfrm rot="8853531">
            <a:off x="-1150236" y="-934578"/>
            <a:ext cx="1538919" cy="2748847"/>
            <a:chOff x="4594400" y="3206375"/>
            <a:chExt cx="328725" cy="587175"/>
          </a:xfrm>
        </p:grpSpPr>
        <p:sp>
          <p:nvSpPr>
            <p:cNvPr id="3375" name="Google Shape;3375;p42"/>
            <p:cNvSpPr/>
            <p:nvPr/>
          </p:nvSpPr>
          <p:spPr>
            <a:xfrm>
              <a:off x="4594400" y="3206375"/>
              <a:ext cx="328725" cy="394600"/>
            </a:xfrm>
            <a:custGeom>
              <a:avLst/>
              <a:gdLst/>
              <a:ahLst/>
              <a:cxnLst/>
              <a:rect l="l" t="t" r="r" b="b"/>
              <a:pathLst>
                <a:path w="13149" h="15784" extrusionOk="0">
                  <a:moveTo>
                    <a:pt x="7136" y="0"/>
                  </a:moveTo>
                  <a:cubicBezTo>
                    <a:pt x="7136" y="0"/>
                    <a:pt x="6179" y="1376"/>
                    <a:pt x="5059" y="2289"/>
                  </a:cubicBezTo>
                  <a:cubicBezTo>
                    <a:pt x="4922" y="2399"/>
                    <a:pt x="4780" y="2504"/>
                    <a:pt x="4638" y="2610"/>
                  </a:cubicBezTo>
                  <a:cubicBezTo>
                    <a:pt x="3904" y="3133"/>
                    <a:pt x="3051" y="3619"/>
                    <a:pt x="2289" y="4472"/>
                  </a:cubicBezTo>
                  <a:cubicBezTo>
                    <a:pt x="1629" y="5210"/>
                    <a:pt x="1033" y="6219"/>
                    <a:pt x="629" y="7764"/>
                  </a:cubicBezTo>
                  <a:cubicBezTo>
                    <a:pt x="1" y="10177"/>
                    <a:pt x="267" y="12213"/>
                    <a:pt x="1138" y="13515"/>
                  </a:cubicBezTo>
                  <a:cubicBezTo>
                    <a:pt x="1661" y="14300"/>
                    <a:pt x="2403" y="14823"/>
                    <a:pt x="3298" y="15001"/>
                  </a:cubicBezTo>
                  <a:cubicBezTo>
                    <a:pt x="3367" y="15015"/>
                    <a:pt x="3431" y="15024"/>
                    <a:pt x="3495" y="15033"/>
                  </a:cubicBezTo>
                  <a:cubicBezTo>
                    <a:pt x="3596" y="15047"/>
                    <a:pt x="3694" y="15054"/>
                    <a:pt x="3789" y="15054"/>
                  </a:cubicBezTo>
                  <a:cubicBezTo>
                    <a:pt x="5086" y="15054"/>
                    <a:pt x="5839" y="13800"/>
                    <a:pt x="5839" y="13800"/>
                  </a:cubicBezTo>
                  <a:cubicBezTo>
                    <a:pt x="5839" y="13800"/>
                    <a:pt x="5963" y="14478"/>
                    <a:pt x="6756" y="15235"/>
                  </a:cubicBezTo>
                  <a:cubicBezTo>
                    <a:pt x="7017" y="15487"/>
                    <a:pt x="7398" y="15644"/>
                    <a:pt x="7834" y="15726"/>
                  </a:cubicBezTo>
                  <a:cubicBezTo>
                    <a:pt x="8050" y="15765"/>
                    <a:pt x="8279" y="15784"/>
                    <a:pt x="8514" y="15784"/>
                  </a:cubicBezTo>
                  <a:cubicBezTo>
                    <a:pt x="9281" y="15784"/>
                    <a:pt x="10106" y="15584"/>
                    <a:pt x="10713" y="15225"/>
                  </a:cubicBezTo>
                  <a:cubicBezTo>
                    <a:pt x="10846" y="15148"/>
                    <a:pt x="10966" y="15066"/>
                    <a:pt x="11076" y="14973"/>
                  </a:cubicBezTo>
                  <a:cubicBezTo>
                    <a:pt x="13113" y="13263"/>
                    <a:pt x="13149" y="10351"/>
                    <a:pt x="12594" y="7383"/>
                  </a:cubicBezTo>
                  <a:cubicBezTo>
                    <a:pt x="12415" y="6420"/>
                    <a:pt x="12076" y="5545"/>
                    <a:pt x="11649" y="4756"/>
                  </a:cubicBezTo>
                  <a:cubicBezTo>
                    <a:pt x="11049" y="3637"/>
                    <a:pt x="10273" y="2697"/>
                    <a:pt x="9540" y="1954"/>
                  </a:cubicBezTo>
                  <a:cubicBezTo>
                    <a:pt x="8283" y="688"/>
                    <a:pt x="7136" y="0"/>
                    <a:pt x="7136" y="0"/>
                  </a:cubicBezTo>
                  <a:close/>
                </a:path>
              </a:pathLst>
            </a:custGeom>
            <a:solidFill>
              <a:schemeClr val="accent1">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42"/>
            <p:cNvSpPr/>
            <p:nvPr/>
          </p:nvSpPr>
          <p:spPr>
            <a:xfrm>
              <a:off x="4622825" y="3271625"/>
              <a:ext cx="87525" cy="309775"/>
            </a:xfrm>
            <a:custGeom>
              <a:avLst/>
              <a:gdLst/>
              <a:ahLst/>
              <a:cxnLst/>
              <a:rect l="l" t="t" r="r" b="b"/>
              <a:pathLst>
                <a:path w="3501" h="12391" extrusionOk="0">
                  <a:moveTo>
                    <a:pt x="3501" y="0"/>
                  </a:moveTo>
                  <a:lnTo>
                    <a:pt x="3501" y="0"/>
                  </a:lnTo>
                  <a:cubicBezTo>
                    <a:pt x="2767" y="523"/>
                    <a:pt x="1914" y="1009"/>
                    <a:pt x="1152" y="1862"/>
                  </a:cubicBezTo>
                  <a:cubicBezTo>
                    <a:pt x="951" y="4917"/>
                    <a:pt x="809" y="7993"/>
                    <a:pt x="1" y="10905"/>
                  </a:cubicBezTo>
                  <a:cubicBezTo>
                    <a:pt x="524" y="11690"/>
                    <a:pt x="1266" y="12213"/>
                    <a:pt x="2161" y="12391"/>
                  </a:cubicBezTo>
                  <a:cubicBezTo>
                    <a:pt x="2216" y="12185"/>
                    <a:pt x="2257" y="11978"/>
                    <a:pt x="2299" y="11768"/>
                  </a:cubicBezTo>
                  <a:cubicBezTo>
                    <a:pt x="2468" y="10869"/>
                    <a:pt x="2597" y="9952"/>
                    <a:pt x="2515" y="9038"/>
                  </a:cubicBezTo>
                  <a:cubicBezTo>
                    <a:pt x="2405" y="7883"/>
                    <a:pt x="1954" y="6765"/>
                    <a:pt x="1964" y="5599"/>
                  </a:cubicBezTo>
                  <a:cubicBezTo>
                    <a:pt x="1977" y="3664"/>
                    <a:pt x="3248" y="1884"/>
                    <a:pt x="3501" y="0"/>
                  </a:cubicBezTo>
                  <a:close/>
                </a:path>
              </a:pathLst>
            </a:custGeom>
            <a:solidFill>
              <a:schemeClr val="accent1">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42"/>
            <p:cNvSpPr/>
            <p:nvPr/>
          </p:nvSpPr>
          <p:spPr>
            <a:xfrm>
              <a:off x="4790225" y="3255225"/>
              <a:ext cx="95400" cy="345750"/>
            </a:xfrm>
            <a:custGeom>
              <a:avLst/>
              <a:gdLst/>
              <a:ahLst/>
              <a:cxnLst/>
              <a:rect l="l" t="t" r="r" b="b"/>
              <a:pathLst>
                <a:path w="3816" h="13830" extrusionOk="0">
                  <a:moveTo>
                    <a:pt x="1707" y="0"/>
                  </a:moveTo>
                  <a:lnTo>
                    <a:pt x="1707" y="0"/>
                  </a:lnTo>
                  <a:cubicBezTo>
                    <a:pt x="1725" y="197"/>
                    <a:pt x="1758" y="390"/>
                    <a:pt x="1785" y="582"/>
                  </a:cubicBezTo>
                  <a:cubicBezTo>
                    <a:pt x="2459" y="5031"/>
                    <a:pt x="1821" y="9662"/>
                    <a:pt x="1" y="13772"/>
                  </a:cubicBezTo>
                  <a:cubicBezTo>
                    <a:pt x="217" y="13811"/>
                    <a:pt x="446" y="13830"/>
                    <a:pt x="681" y="13830"/>
                  </a:cubicBezTo>
                  <a:cubicBezTo>
                    <a:pt x="1448" y="13830"/>
                    <a:pt x="2273" y="13630"/>
                    <a:pt x="2880" y="13271"/>
                  </a:cubicBezTo>
                  <a:cubicBezTo>
                    <a:pt x="3353" y="12075"/>
                    <a:pt x="3568" y="10777"/>
                    <a:pt x="3491" y="9497"/>
                  </a:cubicBezTo>
                  <a:cubicBezTo>
                    <a:pt x="3413" y="8145"/>
                    <a:pt x="3023" y="6805"/>
                    <a:pt x="3151" y="5453"/>
                  </a:cubicBezTo>
                  <a:cubicBezTo>
                    <a:pt x="3234" y="4545"/>
                    <a:pt x="3551" y="3678"/>
                    <a:pt x="3816" y="2802"/>
                  </a:cubicBezTo>
                  <a:cubicBezTo>
                    <a:pt x="3216" y="1683"/>
                    <a:pt x="2440" y="743"/>
                    <a:pt x="1707" y="0"/>
                  </a:cubicBezTo>
                  <a:close/>
                </a:path>
              </a:pathLst>
            </a:custGeom>
            <a:solidFill>
              <a:schemeClr val="accent1">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42"/>
            <p:cNvSpPr/>
            <p:nvPr/>
          </p:nvSpPr>
          <p:spPr>
            <a:xfrm>
              <a:off x="4601750" y="3206475"/>
              <a:ext cx="314975" cy="587075"/>
            </a:xfrm>
            <a:custGeom>
              <a:avLst/>
              <a:gdLst/>
              <a:ahLst/>
              <a:cxnLst/>
              <a:rect l="l" t="t" r="r" b="b"/>
              <a:pathLst>
                <a:path w="12599" h="23483" extrusionOk="0">
                  <a:moveTo>
                    <a:pt x="6852" y="1"/>
                  </a:moveTo>
                  <a:cubicBezTo>
                    <a:pt x="6852" y="1"/>
                    <a:pt x="6838" y="20"/>
                    <a:pt x="6810" y="60"/>
                  </a:cubicBezTo>
                  <a:cubicBezTo>
                    <a:pt x="6797" y="107"/>
                    <a:pt x="6783" y="153"/>
                    <a:pt x="6774" y="198"/>
                  </a:cubicBezTo>
                  <a:cubicBezTo>
                    <a:pt x="6677" y="565"/>
                    <a:pt x="6586" y="936"/>
                    <a:pt x="6508" y="1313"/>
                  </a:cubicBezTo>
                  <a:cubicBezTo>
                    <a:pt x="6457" y="1560"/>
                    <a:pt x="6407" y="1808"/>
                    <a:pt x="6361" y="2056"/>
                  </a:cubicBezTo>
                  <a:cubicBezTo>
                    <a:pt x="6283" y="1804"/>
                    <a:pt x="6177" y="1560"/>
                    <a:pt x="6044" y="1326"/>
                  </a:cubicBezTo>
                  <a:cubicBezTo>
                    <a:pt x="6012" y="1262"/>
                    <a:pt x="5976" y="1203"/>
                    <a:pt x="5940" y="1143"/>
                  </a:cubicBezTo>
                  <a:cubicBezTo>
                    <a:pt x="5902" y="1180"/>
                    <a:pt x="5870" y="1221"/>
                    <a:pt x="5834" y="1258"/>
                  </a:cubicBezTo>
                  <a:cubicBezTo>
                    <a:pt x="5866" y="1308"/>
                    <a:pt x="5893" y="1354"/>
                    <a:pt x="5921" y="1404"/>
                  </a:cubicBezTo>
                  <a:cubicBezTo>
                    <a:pt x="6072" y="1666"/>
                    <a:pt x="6209" y="1941"/>
                    <a:pt x="6334" y="2221"/>
                  </a:cubicBezTo>
                  <a:cubicBezTo>
                    <a:pt x="6251" y="2661"/>
                    <a:pt x="6182" y="3097"/>
                    <a:pt x="6114" y="3537"/>
                  </a:cubicBezTo>
                  <a:cubicBezTo>
                    <a:pt x="6072" y="3817"/>
                    <a:pt x="6035" y="4096"/>
                    <a:pt x="6003" y="4380"/>
                  </a:cubicBezTo>
                  <a:cubicBezTo>
                    <a:pt x="5934" y="4257"/>
                    <a:pt x="5862" y="4133"/>
                    <a:pt x="5779" y="4018"/>
                  </a:cubicBezTo>
                  <a:cubicBezTo>
                    <a:pt x="5572" y="3730"/>
                    <a:pt x="5334" y="3455"/>
                    <a:pt x="5072" y="3211"/>
                  </a:cubicBezTo>
                  <a:cubicBezTo>
                    <a:pt x="4843" y="2996"/>
                    <a:pt x="4586" y="2799"/>
                    <a:pt x="4321" y="2629"/>
                  </a:cubicBezTo>
                  <a:cubicBezTo>
                    <a:pt x="4266" y="2665"/>
                    <a:pt x="4211" y="2707"/>
                    <a:pt x="4151" y="2748"/>
                  </a:cubicBezTo>
                  <a:cubicBezTo>
                    <a:pt x="4435" y="2918"/>
                    <a:pt x="4706" y="3120"/>
                    <a:pt x="4953" y="3345"/>
                  </a:cubicBezTo>
                  <a:cubicBezTo>
                    <a:pt x="5206" y="3578"/>
                    <a:pt x="5434" y="3835"/>
                    <a:pt x="5631" y="4111"/>
                  </a:cubicBezTo>
                  <a:cubicBezTo>
                    <a:pt x="5733" y="4253"/>
                    <a:pt x="5830" y="4395"/>
                    <a:pt x="5921" y="4541"/>
                  </a:cubicBezTo>
                  <a:cubicBezTo>
                    <a:pt x="5934" y="4568"/>
                    <a:pt x="5953" y="4600"/>
                    <a:pt x="5972" y="4633"/>
                  </a:cubicBezTo>
                  <a:cubicBezTo>
                    <a:pt x="5893" y="5288"/>
                    <a:pt x="5830" y="5949"/>
                    <a:pt x="5775" y="6609"/>
                  </a:cubicBezTo>
                  <a:cubicBezTo>
                    <a:pt x="5329" y="5944"/>
                    <a:pt x="4687" y="5404"/>
                    <a:pt x="4045" y="4954"/>
                  </a:cubicBezTo>
                  <a:cubicBezTo>
                    <a:pt x="3665" y="4683"/>
                    <a:pt x="3265" y="4450"/>
                    <a:pt x="2848" y="4248"/>
                  </a:cubicBezTo>
                  <a:cubicBezTo>
                    <a:pt x="2702" y="4179"/>
                    <a:pt x="2560" y="4115"/>
                    <a:pt x="2408" y="4050"/>
                  </a:cubicBezTo>
                  <a:cubicBezTo>
                    <a:pt x="2357" y="4101"/>
                    <a:pt x="2308" y="4147"/>
                    <a:pt x="2257" y="4198"/>
                  </a:cubicBezTo>
                  <a:cubicBezTo>
                    <a:pt x="2426" y="4266"/>
                    <a:pt x="2592" y="4340"/>
                    <a:pt x="2757" y="4418"/>
                  </a:cubicBezTo>
                  <a:cubicBezTo>
                    <a:pt x="3169" y="4615"/>
                    <a:pt x="3563" y="4844"/>
                    <a:pt x="3940" y="5106"/>
                  </a:cubicBezTo>
                  <a:cubicBezTo>
                    <a:pt x="4619" y="5578"/>
                    <a:pt x="5178" y="6169"/>
                    <a:pt x="5760" y="6752"/>
                  </a:cubicBezTo>
                  <a:cubicBezTo>
                    <a:pt x="5724" y="7206"/>
                    <a:pt x="5687" y="7660"/>
                    <a:pt x="5650" y="8109"/>
                  </a:cubicBezTo>
                  <a:cubicBezTo>
                    <a:pt x="5623" y="8448"/>
                    <a:pt x="5600" y="8793"/>
                    <a:pt x="5576" y="9132"/>
                  </a:cubicBezTo>
                  <a:cubicBezTo>
                    <a:pt x="5490" y="9026"/>
                    <a:pt x="5394" y="8930"/>
                    <a:pt x="5297" y="8838"/>
                  </a:cubicBezTo>
                  <a:cubicBezTo>
                    <a:pt x="5132" y="8683"/>
                    <a:pt x="4958" y="8531"/>
                    <a:pt x="4778" y="8393"/>
                  </a:cubicBezTo>
                  <a:cubicBezTo>
                    <a:pt x="4421" y="8118"/>
                    <a:pt x="4045" y="7875"/>
                    <a:pt x="3650" y="7669"/>
                  </a:cubicBezTo>
                  <a:cubicBezTo>
                    <a:pt x="2858" y="7252"/>
                    <a:pt x="1995" y="6981"/>
                    <a:pt x="1119" y="6871"/>
                  </a:cubicBezTo>
                  <a:cubicBezTo>
                    <a:pt x="959" y="6852"/>
                    <a:pt x="794" y="6839"/>
                    <a:pt x="634" y="6825"/>
                  </a:cubicBezTo>
                  <a:cubicBezTo>
                    <a:pt x="615" y="6884"/>
                    <a:pt x="592" y="6945"/>
                    <a:pt x="574" y="7004"/>
                  </a:cubicBezTo>
                  <a:cubicBezTo>
                    <a:pt x="684" y="7009"/>
                    <a:pt x="799" y="7013"/>
                    <a:pt x="913" y="7022"/>
                  </a:cubicBezTo>
                  <a:cubicBezTo>
                    <a:pt x="1353" y="7068"/>
                    <a:pt x="1794" y="7151"/>
                    <a:pt x="2220" y="7279"/>
                  </a:cubicBezTo>
                  <a:cubicBezTo>
                    <a:pt x="3055" y="7523"/>
                    <a:pt x="3848" y="7917"/>
                    <a:pt x="4554" y="8439"/>
                  </a:cubicBezTo>
                  <a:cubicBezTo>
                    <a:pt x="4751" y="8590"/>
                    <a:pt x="4944" y="8746"/>
                    <a:pt x="5127" y="8916"/>
                  </a:cubicBezTo>
                  <a:cubicBezTo>
                    <a:pt x="5274" y="9045"/>
                    <a:pt x="5407" y="9196"/>
                    <a:pt x="5563" y="9315"/>
                  </a:cubicBezTo>
                  <a:cubicBezTo>
                    <a:pt x="5527" y="9828"/>
                    <a:pt x="5499" y="10342"/>
                    <a:pt x="5472" y="10861"/>
                  </a:cubicBezTo>
                  <a:cubicBezTo>
                    <a:pt x="5356" y="10764"/>
                    <a:pt x="5206" y="10696"/>
                    <a:pt x="5095" y="10636"/>
                  </a:cubicBezTo>
                  <a:cubicBezTo>
                    <a:pt x="4898" y="10539"/>
                    <a:pt x="4701" y="10457"/>
                    <a:pt x="4499" y="10379"/>
                  </a:cubicBezTo>
                  <a:cubicBezTo>
                    <a:pt x="4077" y="10223"/>
                    <a:pt x="3646" y="10109"/>
                    <a:pt x="3206" y="10026"/>
                  </a:cubicBezTo>
                  <a:cubicBezTo>
                    <a:pt x="2756" y="9945"/>
                    <a:pt x="2301" y="9905"/>
                    <a:pt x="1847" y="9905"/>
                  </a:cubicBezTo>
                  <a:cubicBezTo>
                    <a:pt x="1426" y="9905"/>
                    <a:pt x="1006" y="9940"/>
                    <a:pt x="592" y="10008"/>
                  </a:cubicBezTo>
                  <a:cubicBezTo>
                    <a:pt x="395" y="10040"/>
                    <a:pt x="198" y="10076"/>
                    <a:pt x="1" y="10127"/>
                  </a:cubicBezTo>
                  <a:lnTo>
                    <a:pt x="1" y="10342"/>
                  </a:lnTo>
                  <a:cubicBezTo>
                    <a:pt x="143" y="10306"/>
                    <a:pt x="285" y="10269"/>
                    <a:pt x="431" y="10241"/>
                  </a:cubicBezTo>
                  <a:cubicBezTo>
                    <a:pt x="858" y="10159"/>
                    <a:pt x="1294" y="10118"/>
                    <a:pt x="1730" y="10109"/>
                  </a:cubicBezTo>
                  <a:cubicBezTo>
                    <a:pt x="1759" y="10109"/>
                    <a:pt x="1788" y="10109"/>
                    <a:pt x="1818" y="10109"/>
                  </a:cubicBezTo>
                  <a:cubicBezTo>
                    <a:pt x="2636" y="10109"/>
                    <a:pt x="3458" y="10242"/>
                    <a:pt x="4238" y="10503"/>
                  </a:cubicBezTo>
                  <a:cubicBezTo>
                    <a:pt x="4476" y="10586"/>
                    <a:pt x="4710" y="10673"/>
                    <a:pt x="4935" y="10774"/>
                  </a:cubicBezTo>
                  <a:cubicBezTo>
                    <a:pt x="5091" y="10842"/>
                    <a:pt x="5284" y="10962"/>
                    <a:pt x="5462" y="10994"/>
                  </a:cubicBezTo>
                  <a:cubicBezTo>
                    <a:pt x="5430" y="11534"/>
                    <a:pt x="5407" y="12071"/>
                    <a:pt x="5379" y="12607"/>
                  </a:cubicBezTo>
                  <a:cubicBezTo>
                    <a:pt x="5307" y="12585"/>
                    <a:pt x="5229" y="12567"/>
                    <a:pt x="5159" y="12544"/>
                  </a:cubicBezTo>
                  <a:cubicBezTo>
                    <a:pt x="4953" y="12489"/>
                    <a:pt x="4747" y="12442"/>
                    <a:pt x="4536" y="12410"/>
                  </a:cubicBezTo>
                  <a:cubicBezTo>
                    <a:pt x="4205" y="12356"/>
                    <a:pt x="3870" y="12327"/>
                    <a:pt x="3535" y="12327"/>
                  </a:cubicBezTo>
                  <a:cubicBezTo>
                    <a:pt x="3453" y="12327"/>
                    <a:pt x="3370" y="12329"/>
                    <a:pt x="3288" y="12332"/>
                  </a:cubicBezTo>
                  <a:cubicBezTo>
                    <a:pt x="2440" y="12370"/>
                    <a:pt x="1610" y="12571"/>
                    <a:pt x="844" y="12933"/>
                  </a:cubicBezTo>
                  <a:cubicBezTo>
                    <a:pt x="761" y="12975"/>
                    <a:pt x="674" y="13016"/>
                    <a:pt x="592" y="13062"/>
                  </a:cubicBezTo>
                  <a:cubicBezTo>
                    <a:pt x="629" y="13136"/>
                    <a:pt x="665" y="13204"/>
                    <a:pt x="702" y="13273"/>
                  </a:cubicBezTo>
                  <a:cubicBezTo>
                    <a:pt x="844" y="13195"/>
                    <a:pt x="991" y="13121"/>
                    <a:pt x="1142" y="13058"/>
                  </a:cubicBezTo>
                  <a:cubicBezTo>
                    <a:pt x="1605" y="12855"/>
                    <a:pt x="2092" y="12713"/>
                    <a:pt x="2592" y="12631"/>
                  </a:cubicBezTo>
                  <a:cubicBezTo>
                    <a:pt x="2923" y="12576"/>
                    <a:pt x="3261" y="12550"/>
                    <a:pt x="3598" y="12550"/>
                  </a:cubicBezTo>
                  <a:cubicBezTo>
                    <a:pt x="3774" y="12550"/>
                    <a:pt x="3949" y="12557"/>
                    <a:pt x="4124" y="12571"/>
                  </a:cubicBezTo>
                  <a:cubicBezTo>
                    <a:pt x="4393" y="12599"/>
                    <a:pt x="4660" y="12640"/>
                    <a:pt x="4922" y="12700"/>
                  </a:cubicBezTo>
                  <a:cubicBezTo>
                    <a:pt x="5054" y="12732"/>
                    <a:pt x="5214" y="12800"/>
                    <a:pt x="5371" y="12828"/>
                  </a:cubicBezTo>
                  <a:cubicBezTo>
                    <a:pt x="5362" y="13020"/>
                    <a:pt x="5352" y="13218"/>
                    <a:pt x="5343" y="13411"/>
                  </a:cubicBezTo>
                  <a:cubicBezTo>
                    <a:pt x="5261" y="13420"/>
                    <a:pt x="5169" y="13452"/>
                    <a:pt x="5119" y="13460"/>
                  </a:cubicBezTo>
                  <a:cubicBezTo>
                    <a:pt x="4916" y="13511"/>
                    <a:pt x="4719" y="13571"/>
                    <a:pt x="4531" y="13649"/>
                  </a:cubicBezTo>
                  <a:cubicBezTo>
                    <a:pt x="4160" y="13796"/>
                    <a:pt x="3811" y="13983"/>
                    <a:pt x="3481" y="14209"/>
                  </a:cubicBezTo>
                  <a:cubicBezTo>
                    <a:pt x="3192" y="14415"/>
                    <a:pt x="2917" y="14649"/>
                    <a:pt x="2670" y="14910"/>
                  </a:cubicBezTo>
                  <a:cubicBezTo>
                    <a:pt x="2748" y="14933"/>
                    <a:pt x="2820" y="14956"/>
                    <a:pt x="2899" y="14974"/>
                  </a:cubicBezTo>
                  <a:cubicBezTo>
                    <a:pt x="3137" y="14736"/>
                    <a:pt x="3394" y="14520"/>
                    <a:pt x="3673" y="14337"/>
                  </a:cubicBezTo>
                  <a:cubicBezTo>
                    <a:pt x="4004" y="14116"/>
                    <a:pt x="4357" y="13943"/>
                    <a:pt x="4729" y="13805"/>
                  </a:cubicBezTo>
                  <a:cubicBezTo>
                    <a:pt x="4916" y="13741"/>
                    <a:pt x="5104" y="13686"/>
                    <a:pt x="5297" y="13635"/>
                  </a:cubicBezTo>
                  <a:cubicBezTo>
                    <a:pt x="5301" y="13631"/>
                    <a:pt x="5320" y="13631"/>
                    <a:pt x="5334" y="13626"/>
                  </a:cubicBezTo>
                  <a:lnTo>
                    <a:pt x="5334" y="13626"/>
                  </a:lnTo>
                  <a:cubicBezTo>
                    <a:pt x="5329" y="13750"/>
                    <a:pt x="5324" y="13879"/>
                    <a:pt x="5320" y="14002"/>
                  </a:cubicBezTo>
                  <a:cubicBezTo>
                    <a:pt x="5316" y="14038"/>
                    <a:pt x="5316" y="14076"/>
                    <a:pt x="5316" y="14112"/>
                  </a:cubicBezTo>
                  <a:cubicBezTo>
                    <a:pt x="5265" y="15318"/>
                    <a:pt x="5219" y="16525"/>
                    <a:pt x="5169" y="17731"/>
                  </a:cubicBezTo>
                  <a:cubicBezTo>
                    <a:pt x="5127" y="18680"/>
                    <a:pt x="5072" y="19629"/>
                    <a:pt x="5049" y="20578"/>
                  </a:cubicBezTo>
                  <a:cubicBezTo>
                    <a:pt x="5036" y="21050"/>
                    <a:pt x="5017" y="21528"/>
                    <a:pt x="5013" y="22000"/>
                  </a:cubicBezTo>
                  <a:cubicBezTo>
                    <a:pt x="5009" y="22225"/>
                    <a:pt x="5059" y="22449"/>
                    <a:pt x="5072" y="22674"/>
                  </a:cubicBezTo>
                  <a:cubicBezTo>
                    <a:pt x="5087" y="22917"/>
                    <a:pt x="5104" y="23146"/>
                    <a:pt x="5146" y="23385"/>
                  </a:cubicBezTo>
                  <a:cubicBezTo>
                    <a:pt x="5159" y="23454"/>
                    <a:pt x="5206" y="23483"/>
                    <a:pt x="5256" y="23483"/>
                  </a:cubicBezTo>
                  <a:cubicBezTo>
                    <a:pt x="5312" y="23483"/>
                    <a:pt x="5372" y="23446"/>
                    <a:pt x="5389" y="23385"/>
                  </a:cubicBezTo>
                  <a:cubicBezTo>
                    <a:pt x="5439" y="23197"/>
                    <a:pt x="5472" y="23008"/>
                    <a:pt x="5499" y="22811"/>
                  </a:cubicBezTo>
                  <a:cubicBezTo>
                    <a:pt x="5513" y="22716"/>
                    <a:pt x="5521" y="22619"/>
                    <a:pt x="5540" y="22523"/>
                  </a:cubicBezTo>
                  <a:cubicBezTo>
                    <a:pt x="5559" y="22399"/>
                    <a:pt x="5604" y="22289"/>
                    <a:pt x="5618" y="22165"/>
                  </a:cubicBezTo>
                  <a:cubicBezTo>
                    <a:pt x="5665" y="21757"/>
                    <a:pt x="5665" y="21335"/>
                    <a:pt x="5687" y="20917"/>
                  </a:cubicBezTo>
                  <a:cubicBezTo>
                    <a:pt x="5737" y="20083"/>
                    <a:pt x="5760" y="19249"/>
                    <a:pt x="5792" y="18409"/>
                  </a:cubicBezTo>
                  <a:cubicBezTo>
                    <a:pt x="5843" y="17198"/>
                    <a:pt x="5889" y="15987"/>
                    <a:pt x="5934" y="14777"/>
                  </a:cubicBezTo>
                  <a:cubicBezTo>
                    <a:pt x="5940" y="14726"/>
                    <a:pt x="5940" y="14671"/>
                    <a:pt x="5944" y="14622"/>
                  </a:cubicBezTo>
                  <a:cubicBezTo>
                    <a:pt x="5948" y="14429"/>
                    <a:pt x="5957" y="14236"/>
                    <a:pt x="5962" y="14044"/>
                  </a:cubicBezTo>
                  <a:cubicBezTo>
                    <a:pt x="5980" y="14053"/>
                    <a:pt x="5999" y="14066"/>
                    <a:pt x="6012" y="14080"/>
                  </a:cubicBezTo>
                  <a:cubicBezTo>
                    <a:pt x="6150" y="14176"/>
                    <a:pt x="6283" y="14277"/>
                    <a:pt x="6412" y="14387"/>
                  </a:cubicBezTo>
                  <a:cubicBezTo>
                    <a:pt x="6650" y="14594"/>
                    <a:pt x="6870" y="14827"/>
                    <a:pt x="7062" y="15084"/>
                  </a:cubicBezTo>
                  <a:cubicBezTo>
                    <a:pt x="7214" y="15276"/>
                    <a:pt x="7347" y="15488"/>
                    <a:pt x="7462" y="15704"/>
                  </a:cubicBezTo>
                  <a:cubicBezTo>
                    <a:pt x="7558" y="15727"/>
                    <a:pt x="7654" y="15740"/>
                    <a:pt x="7756" y="15750"/>
                  </a:cubicBezTo>
                  <a:cubicBezTo>
                    <a:pt x="7618" y="15465"/>
                    <a:pt x="7448" y="15190"/>
                    <a:pt x="7251" y="14937"/>
                  </a:cubicBezTo>
                  <a:cubicBezTo>
                    <a:pt x="7045" y="14677"/>
                    <a:pt x="6815" y="14433"/>
                    <a:pt x="6563" y="14222"/>
                  </a:cubicBezTo>
                  <a:cubicBezTo>
                    <a:pt x="6402" y="14093"/>
                    <a:pt x="6192" y="13906"/>
                    <a:pt x="5972" y="13818"/>
                  </a:cubicBezTo>
                  <a:cubicBezTo>
                    <a:pt x="5976" y="13690"/>
                    <a:pt x="5985" y="13562"/>
                    <a:pt x="5989" y="13429"/>
                  </a:cubicBezTo>
                  <a:cubicBezTo>
                    <a:pt x="5995" y="13240"/>
                    <a:pt x="6003" y="13048"/>
                    <a:pt x="6008" y="12861"/>
                  </a:cubicBezTo>
                  <a:cubicBezTo>
                    <a:pt x="6044" y="12861"/>
                    <a:pt x="6077" y="12865"/>
                    <a:pt x="6109" y="12865"/>
                  </a:cubicBezTo>
                  <a:cubicBezTo>
                    <a:pt x="6242" y="12874"/>
                    <a:pt x="6380" y="12878"/>
                    <a:pt x="6512" y="12888"/>
                  </a:cubicBezTo>
                  <a:cubicBezTo>
                    <a:pt x="6793" y="12910"/>
                    <a:pt x="7068" y="12956"/>
                    <a:pt x="7343" y="13020"/>
                  </a:cubicBezTo>
                  <a:cubicBezTo>
                    <a:pt x="7860" y="13145"/>
                    <a:pt x="8361" y="13342"/>
                    <a:pt x="8829" y="13612"/>
                  </a:cubicBezTo>
                  <a:cubicBezTo>
                    <a:pt x="9291" y="13883"/>
                    <a:pt x="9714" y="14222"/>
                    <a:pt x="10085" y="14622"/>
                  </a:cubicBezTo>
                  <a:cubicBezTo>
                    <a:pt x="10245" y="14791"/>
                    <a:pt x="10392" y="14974"/>
                    <a:pt x="10525" y="15166"/>
                  </a:cubicBezTo>
                  <a:cubicBezTo>
                    <a:pt x="10599" y="15117"/>
                    <a:pt x="10672" y="15066"/>
                    <a:pt x="10736" y="15016"/>
                  </a:cubicBezTo>
                  <a:cubicBezTo>
                    <a:pt x="10402" y="14557"/>
                    <a:pt x="9993" y="14154"/>
                    <a:pt x="9557" y="13824"/>
                  </a:cubicBezTo>
                  <a:cubicBezTo>
                    <a:pt x="8846" y="13287"/>
                    <a:pt x="8008" y="12920"/>
                    <a:pt x="7136" y="12778"/>
                  </a:cubicBezTo>
                  <a:cubicBezTo>
                    <a:pt x="6903" y="12741"/>
                    <a:pt x="6668" y="12718"/>
                    <a:pt x="6435" y="12709"/>
                  </a:cubicBezTo>
                  <a:cubicBezTo>
                    <a:pt x="6388" y="12707"/>
                    <a:pt x="6341" y="12706"/>
                    <a:pt x="6294" y="12706"/>
                  </a:cubicBezTo>
                  <a:cubicBezTo>
                    <a:pt x="6213" y="12706"/>
                    <a:pt x="6132" y="12709"/>
                    <a:pt x="6054" y="12718"/>
                  </a:cubicBezTo>
                  <a:cubicBezTo>
                    <a:pt x="6040" y="12723"/>
                    <a:pt x="6027" y="12723"/>
                    <a:pt x="6012" y="12723"/>
                  </a:cubicBezTo>
                  <a:cubicBezTo>
                    <a:pt x="6031" y="12200"/>
                    <a:pt x="6050" y="11672"/>
                    <a:pt x="6067" y="11149"/>
                  </a:cubicBezTo>
                  <a:cubicBezTo>
                    <a:pt x="6435" y="11072"/>
                    <a:pt x="6797" y="10990"/>
                    <a:pt x="7168" y="10948"/>
                  </a:cubicBezTo>
                  <a:cubicBezTo>
                    <a:pt x="7398" y="10924"/>
                    <a:pt x="7629" y="10912"/>
                    <a:pt x="7859" y="10912"/>
                  </a:cubicBezTo>
                  <a:cubicBezTo>
                    <a:pt x="8158" y="10912"/>
                    <a:pt x="8456" y="10932"/>
                    <a:pt x="8751" y="10971"/>
                  </a:cubicBezTo>
                  <a:cubicBezTo>
                    <a:pt x="9709" y="11104"/>
                    <a:pt x="10639" y="11452"/>
                    <a:pt x="11460" y="11980"/>
                  </a:cubicBezTo>
                  <a:cubicBezTo>
                    <a:pt x="11685" y="12126"/>
                    <a:pt x="11901" y="12283"/>
                    <a:pt x="12108" y="12452"/>
                  </a:cubicBezTo>
                  <a:cubicBezTo>
                    <a:pt x="12171" y="12512"/>
                    <a:pt x="12241" y="12567"/>
                    <a:pt x="12300" y="12626"/>
                  </a:cubicBezTo>
                  <a:cubicBezTo>
                    <a:pt x="12305" y="12617"/>
                    <a:pt x="12309" y="12607"/>
                    <a:pt x="12309" y="12599"/>
                  </a:cubicBezTo>
                  <a:cubicBezTo>
                    <a:pt x="12328" y="12548"/>
                    <a:pt x="12341" y="12497"/>
                    <a:pt x="12355" y="12442"/>
                  </a:cubicBezTo>
                  <a:cubicBezTo>
                    <a:pt x="12364" y="12415"/>
                    <a:pt x="12368" y="12383"/>
                    <a:pt x="12378" y="12355"/>
                  </a:cubicBezTo>
                  <a:cubicBezTo>
                    <a:pt x="12186" y="12195"/>
                    <a:pt x="11979" y="12048"/>
                    <a:pt x="11777" y="11911"/>
                  </a:cubicBezTo>
                  <a:cubicBezTo>
                    <a:pt x="11360" y="11627"/>
                    <a:pt x="10915" y="11392"/>
                    <a:pt x="10447" y="11204"/>
                  </a:cubicBezTo>
                  <a:cubicBezTo>
                    <a:pt x="9655" y="10886"/>
                    <a:pt x="8807" y="10725"/>
                    <a:pt x="7963" y="10725"/>
                  </a:cubicBezTo>
                  <a:cubicBezTo>
                    <a:pt x="7751" y="10725"/>
                    <a:pt x="7539" y="10735"/>
                    <a:pt x="7329" y="10755"/>
                  </a:cubicBezTo>
                  <a:cubicBezTo>
                    <a:pt x="6907" y="10797"/>
                    <a:pt x="6471" y="10861"/>
                    <a:pt x="6072" y="11012"/>
                  </a:cubicBezTo>
                  <a:cubicBezTo>
                    <a:pt x="6090" y="10471"/>
                    <a:pt x="6109" y="9934"/>
                    <a:pt x="6132" y="9398"/>
                  </a:cubicBezTo>
                  <a:cubicBezTo>
                    <a:pt x="6306" y="9366"/>
                    <a:pt x="6476" y="9297"/>
                    <a:pt x="6645" y="9242"/>
                  </a:cubicBezTo>
                  <a:cubicBezTo>
                    <a:pt x="6865" y="9173"/>
                    <a:pt x="7085" y="9109"/>
                    <a:pt x="7310" y="9058"/>
                  </a:cubicBezTo>
                  <a:cubicBezTo>
                    <a:pt x="7756" y="8958"/>
                    <a:pt x="8209" y="8893"/>
                    <a:pt x="8668" y="8871"/>
                  </a:cubicBezTo>
                  <a:cubicBezTo>
                    <a:pt x="8801" y="8864"/>
                    <a:pt x="8934" y="8861"/>
                    <a:pt x="9067" y="8861"/>
                  </a:cubicBezTo>
                  <a:cubicBezTo>
                    <a:pt x="9861" y="8861"/>
                    <a:pt x="10657" y="8979"/>
                    <a:pt x="11420" y="9219"/>
                  </a:cubicBezTo>
                  <a:cubicBezTo>
                    <a:pt x="11832" y="9352"/>
                    <a:pt x="12213" y="9526"/>
                    <a:pt x="12598" y="9714"/>
                  </a:cubicBezTo>
                  <a:cubicBezTo>
                    <a:pt x="12598" y="9678"/>
                    <a:pt x="12593" y="9641"/>
                    <a:pt x="12593" y="9604"/>
                  </a:cubicBezTo>
                  <a:cubicBezTo>
                    <a:pt x="12589" y="9549"/>
                    <a:pt x="12584" y="9489"/>
                    <a:pt x="12584" y="9434"/>
                  </a:cubicBezTo>
                  <a:cubicBezTo>
                    <a:pt x="12290" y="9292"/>
                    <a:pt x="11979" y="9178"/>
                    <a:pt x="11681" y="9077"/>
                  </a:cubicBezTo>
                  <a:cubicBezTo>
                    <a:pt x="11217" y="8920"/>
                    <a:pt x="10745" y="8806"/>
                    <a:pt x="10264" y="8742"/>
                  </a:cubicBezTo>
                  <a:cubicBezTo>
                    <a:pt x="9879" y="8687"/>
                    <a:pt x="9491" y="8660"/>
                    <a:pt x="9104" y="8660"/>
                  </a:cubicBezTo>
                  <a:cubicBezTo>
                    <a:pt x="8547" y="8660"/>
                    <a:pt x="7992" y="8717"/>
                    <a:pt x="7448" y="8833"/>
                  </a:cubicBezTo>
                  <a:cubicBezTo>
                    <a:pt x="7191" y="8888"/>
                    <a:pt x="6939" y="8962"/>
                    <a:pt x="6691" y="9045"/>
                  </a:cubicBezTo>
                  <a:cubicBezTo>
                    <a:pt x="6508" y="9104"/>
                    <a:pt x="6306" y="9173"/>
                    <a:pt x="6137" y="9278"/>
                  </a:cubicBezTo>
                  <a:cubicBezTo>
                    <a:pt x="6145" y="9118"/>
                    <a:pt x="6150" y="8958"/>
                    <a:pt x="6160" y="8797"/>
                  </a:cubicBezTo>
                  <a:cubicBezTo>
                    <a:pt x="6182" y="8210"/>
                    <a:pt x="6219" y="7623"/>
                    <a:pt x="6260" y="7040"/>
                  </a:cubicBezTo>
                  <a:cubicBezTo>
                    <a:pt x="6540" y="6848"/>
                    <a:pt x="6810" y="6646"/>
                    <a:pt x="7104" y="6471"/>
                  </a:cubicBezTo>
                  <a:cubicBezTo>
                    <a:pt x="7530" y="6219"/>
                    <a:pt x="7985" y="6018"/>
                    <a:pt x="8457" y="5872"/>
                  </a:cubicBezTo>
                  <a:cubicBezTo>
                    <a:pt x="9124" y="5659"/>
                    <a:pt x="9820" y="5554"/>
                    <a:pt x="10519" y="5554"/>
                  </a:cubicBezTo>
                  <a:cubicBezTo>
                    <a:pt x="10758" y="5554"/>
                    <a:pt x="10998" y="5567"/>
                    <a:pt x="11236" y="5591"/>
                  </a:cubicBezTo>
                  <a:cubicBezTo>
                    <a:pt x="11428" y="5614"/>
                    <a:pt x="11612" y="5642"/>
                    <a:pt x="11801" y="5673"/>
                  </a:cubicBezTo>
                  <a:cubicBezTo>
                    <a:pt x="11791" y="5646"/>
                    <a:pt x="11777" y="5624"/>
                    <a:pt x="11767" y="5596"/>
                  </a:cubicBezTo>
                  <a:cubicBezTo>
                    <a:pt x="11754" y="5569"/>
                    <a:pt x="11745" y="5541"/>
                    <a:pt x="11731" y="5514"/>
                  </a:cubicBezTo>
                  <a:cubicBezTo>
                    <a:pt x="11722" y="5486"/>
                    <a:pt x="11708" y="5463"/>
                    <a:pt x="11699" y="5436"/>
                  </a:cubicBezTo>
                  <a:cubicBezTo>
                    <a:pt x="11626" y="5421"/>
                    <a:pt x="11547" y="5413"/>
                    <a:pt x="11475" y="5404"/>
                  </a:cubicBezTo>
                  <a:cubicBezTo>
                    <a:pt x="11168" y="5363"/>
                    <a:pt x="10862" y="5342"/>
                    <a:pt x="10555" y="5342"/>
                  </a:cubicBezTo>
                  <a:cubicBezTo>
                    <a:pt x="10380" y="5342"/>
                    <a:pt x="10205" y="5349"/>
                    <a:pt x="10030" y="5362"/>
                  </a:cubicBezTo>
                  <a:cubicBezTo>
                    <a:pt x="9039" y="5445"/>
                    <a:pt x="8076" y="5738"/>
                    <a:pt x="7210" y="6215"/>
                  </a:cubicBezTo>
                  <a:cubicBezTo>
                    <a:pt x="6888" y="6389"/>
                    <a:pt x="6563" y="6587"/>
                    <a:pt x="6279" y="6829"/>
                  </a:cubicBezTo>
                  <a:cubicBezTo>
                    <a:pt x="6342" y="6031"/>
                    <a:pt x="6421" y="5239"/>
                    <a:pt x="6512" y="4445"/>
                  </a:cubicBezTo>
                  <a:cubicBezTo>
                    <a:pt x="6801" y="4243"/>
                    <a:pt x="7072" y="4005"/>
                    <a:pt x="7379" y="3826"/>
                  </a:cubicBezTo>
                  <a:cubicBezTo>
                    <a:pt x="7760" y="3597"/>
                    <a:pt x="8173" y="3417"/>
                    <a:pt x="8599" y="3294"/>
                  </a:cubicBezTo>
                  <a:cubicBezTo>
                    <a:pt x="9026" y="3165"/>
                    <a:pt x="9470" y="3097"/>
                    <a:pt x="9915" y="3078"/>
                  </a:cubicBezTo>
                  <a:cubicBezTo>
                    <a:pt x="9970" y="3076"/>
                    <a:pt x="10026" y="3075"/>
                    <a:pt x="10083" y="3075"/>
                  </a:cubicBezTo>
                  <a:cubicBezTo>
                    <a:pt x="10140" y="3075"/>
                    <a:pt x="10197" y="3076"/>
                    <a:pt x="10254" y="3078"/>
                  </a:cubicBezTo>
                  <a:cubicBezTo>
                    <a:pt x="10245" y="3069"/>
                    <a:pt x="10241" y="3065"/>
                    <a:pt x="10237" y="3055"/>
                  </a:cubicBezTo>
                  <a:cubicBezTo>
                    <a:pt x="10218" y="3037"/>
                    <a:pt x="10205" y="3019"/>
                    <a:pt x="10190" y="3000"/>
                  </a:cubicBezTo>
                  <a:cubicBezTo>
                    <a:pt x="10167" y="2968"/>
                    <a:pt x="10140" y="2941"/>
                    <a:pt x="10117" y="2909"/>
                  </a:cubicBezTo>
                  <a:cubicBezTo>
                    <a:pt x="10108" y="2894"/>
                    <a:pt x="10095" y="2886"/>
                    <a:pt x="10085" y="2872"/>
                  </a:cubicBezTo>
                  <a:cubicBezTo>
                    <a:pt x="10025" y="2872"/>
                    <a:pt x="9970" y="2872"/>
                    <a:pt x="9911" y="2877"/>
                  </a:cubicBezTo>
                  <a:cubicBezTo>
                    <a:pt x="9447" y="2894"/>
                    <a:pt x="8988" y="2973"/>
                    <a:pt x="8544" y="3106"/>
                  </a:cubicBezTo>
                  <a:cubicBezTo>
                    <a:pt x="8103" y="3239"/>
                    <a:pt x="7678" y="3427"/>
                    <a:pt x="7278" y="3665"/>
                  </a:cubicBezTo>
                  <a:cubicBezTo>
                    <a:pt x="7030" y="3812"/>
                    <a:pt x="6760" y="3982"/>
                    <a:pt x="6545" y="4193"/>
                  </a:cubicBezTo>
                  <a:cubicBezTo>
                    <a:pt x="6641" y="3385"/>
                    <a:pt x="6765" y="2579"/>
                    <a:pt x="6912" y="1776"/>
                  </a:cubicBezTo>
                  <a:cubicBezTo>
                    <a:pt x="6920" y="1734"/>
                    <a:pt x="6925" y="1694"/>
                    <a:pt x="6935" y="1652"/>
                  </a:cubicBezTo>
                  <a:cubicBezTo>
                    <a:pt x="7132" y="1414"/>
                    <a:pt x="7347" y="1198"/>
                    <a:pt x="7613" y="1029"/>
                  </a:cubicBezTo>
                  <a:cubicBezTo>
                    <a:pt x="7737" y="951"/>
                    <a:pt x="7866" y="881"/>
                    <a:pt x="7998" y="822"/>
                  </a:cubicBezTo>
                  <a:cubicBezTo>
                    <a:pt x="7980" y="813"/>
                    <a:pt x="7966" y="799"/>
                    <a:pt x="7953" y="790"/>
                  </a:cubicBezTo>
                  <a:cubicBezTo>
                    <a:pt x="7938" y="776"/>
                    <a:pt x="7930" y="767"/>
                    <a:pt x="7915" y="758"/>
                  </a:cubicBezTo>
                  <a:cubicBezTo>
                    <a:pt x="7898" y="744"/>
                    <a:pt x="7879" y="731"/>
                    <a:pt x="7860" y="716"/>
                  </a:cubicBezTo>
                  <a:lnTo>
                    <a:pt x="7856" y="712"/>
                  </a:lnTo>
                  <a:cubicBezTo>
                    <a:pt x="7750" y="762"/>
                    <a:pt x="7650" y="818"/>
                    <a:pt x="7549" y="881"/>
                  </a:cubicBezTo>
                  <a:cubicBezTo>
                    <a:pt x="7347" y="1015"/>
                    <a:pt x="7155" y="1171"/>
                    <a:pt x="6994" y="1354"/>
                  </a:cubicBezTo>
                  <a:cubicBezTo>
                    <a:pt x="7045" y="1074"/>
                    <a:pt x="7100" y="799"/>
                    <a:pt x="7159" y="519"/>
                  </a:cubicBezTo>
                  <a:cubicBezTo>
                    <a:pt x="7178" y="428"/>
                    <a:pt x="7200" y="335"/>
                    <a:pt x="7223" y="244"/>
                  </a:cubicBezTo>
                  <a:cubicBezTo>
                    <a:pt x="7219" y="244"/>
                    <a:pt x="7219" y="240"/>
                    <a:pt x="7214" y="240"/>
                  </a:cubicBezTo>
                  <a:cubicBezTo>
                    <a:pt x="7195" y="225"/>
                    <a:pt x="7172" y="212"/>
                    <a:pt x="7155" y="198"/>
                  </a:cubicBezTo>
                  <a:cubicBezTo>
                    <a:pt x="7150" y="193"/>
                    <a:pt x="7150" y="193"/>
                    <a:pt x="7145" y="189"/>
                  </a:cubicBezTo>
                  <a:cubicBezTo>
                    <a:pt x="7132" y="180"/>
                    <a:pt x="7117" y="170"/>
                    <a:pt x="7104" y="162"/>
                  </a:cubicBezTo>
                  <a:cubicBezTo>
                    <a:pt x="7095" y="157"/>
                    <a:pt x="7090" y="153"/>
                    <a:pt x="7081" y="148"/>
                  </a:cubicBezTo>
                  <a:cubicBezTo>
                    <a:pt x="7072" y="143"/>
                    <a:pt x="7062" y="134"/>
                    <a:pt x="7053" y="130"/>
                  </a:cubicBezTo>
                  <a:cubicBezTo>
                    <a:pt x="7049" y="125"/>
                    <a:pt x="7040" y="121"/>
                    <a:pt x="7035" y="115"/>
                  </a:cubicBezTo>
                  <a:cubicBezTo>
                    <a:pt x="7026" y="111"/>
                    <a:pt x="7017" y="107"/>
                    <a:pt x="7007" y="102"/>
                  </a:cubicBezTo>
                  <a:cubicBezTo>
                    <a:pt x="7003" y="98"/>
                    <a:pt x="6998" y="93"/>
                    <a:pt x="6994" y="88"/>
                  </a:cubicBezTo>
                  <a:cubicBezTo>
                    <a:pt x="6985" y="83"/>
                    <a:pt x="6975" y="79"/>
                    <a:pt x="6971" y="75"/>
                  </a:cubicBezTo>
                  <a:cubicBezTo>
                    <a:pt x="6967" y="70"/>
                    <a:pt x="6958" y="70"/>
                    <a:pt x="6952" y="66"/>
                  </a:cubicBezTo>
                  <a:cubicBezTo>
                    <a:pt x="6948" y="60"/>
                    <a:pt x="6943" y="56"/>
                    <a:pt x="6935" y="51"/>
                  </a:cubicBezTo>
                  <a:cubicBezTo>
                    <a:pt x="6930" y="51"/>
                    <a:pt x="6925" y="47"/>
                    <a:pt x="6920" y="43"/>
                  </a:cubicBezTo>
                  <a:cubicBezTo>
                    <a:pt x="6920" y="43"/>
                    <a:pt x="6916" y="43"/>
                    <a:pt x="6916" y="38"/>
                  </a:cubicBezTo>
                  <a:cubicBezTo>
                    <a:pt x="6875" y="15"/>
                    <a:pt x="6852" y="1"/>
                    <a:pt x="6852" y="1"/>
                  </a:cubicBezTo>
                  <a:close/>
                </a:path>
              </a:pathLst>
            </a:custGeom>
            <a:solidFill>
              <a:schemeClr val="accent1">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79" name="Google Shape;3379;p42"/>
          <p:cNvGrpSpPr/>
          <p:nvPr/>
        </p:nvGrpSpPr>
        <p:grpSpPr>
          <a:xfrm rot="6763192">
            <a:off x="348236" y="-509581"/>
            <a:ext cx="1301197" cy="2099167"/>
            <a:chOff x="6553750" y="3179075"/>
            <a:chExt cx="397875" cy="641875"/>
          </a:xfrm>
        </p:grpSpPr>
        <p:sp>
          <p:nvSpPr>
            <p:cNvPr id="3380" name="Google Shape;3380;p42"/>
            <p:cNvSpPr/>
            <p:nvPr/>
          </p:nvSpPr>
          <p:spPr>
            <a:xfrm>
              <a:off x="6697175" y="3296275"/>
              <a:ext cx="87625" cy="524675"/>
            </a:xfrm>
            <a:custGeom>
              <a:avLst/>
              <a:gdLst/>
              <a:ahLst/>
              <a:cxnLst/>
              <a:rect l="l" t="t" r="r" b="b"/>
              <a:pathLst>
                <a:path w="3505" h="20987" extrusionOk="0">
                  <a:moveTo>
                    <a:pt x="2321" y="1"/>
                  </a:moveTo>
                  <a:cubicBezTo>
                    <a:pt x="2300" y="1"/>
                    <a:pt x="2280" y="6"/>
                    <a:pt x="2262" y="18"/>
                  </a:cubicBezTo>
                  <a:cubicBezTo>
                    <a:pt x="1863" y="275"/>
                    <a:pt x="1533" y="629"/>
                    <a:pt x="1280" y="1027"/>
                  </a:cubicBezTo>
                  <a:cubicBezTo>
                    <a:pt x="1028" y="1431"/>
                    <a:pt x="858" y="1871"/>
                    <a:pt x="740" y="2325"/>
                  </a:cubicBezTo>
                  <a:cubicBezTo>
                    <a:pt x="505" y="3233"/>
                    <a:pt x="492" y="4183"/>
                    <a:pt x="570" y="5099"/>
                  </a:cubicBezTo>
                  <a:cubicBezTo>
                    <a:pt x="647" y="6026"/>
                    <a:pt x="831" y="6943"/>
                    <a:pt x="1125" y="7828"/>
                  </a:cubicBezTo>
                  <a:cubicBezTo>
                    <a:pt x="1417" y="8713"/>
                    <a:pt x="1813" y="9544"/>
                    <a:pt x="2147" y="10378"/>
                  </a:cubicBezTo>
                  <a:cubicBezTo>
                    <a:pt x="2486" y="11212"/>
                    <a:pt x="2771" y="12061"/>
                    <a:pt x="2808" y="12914"/>
                  </a:cubicBezTo>
                  <a:cubicBezTo>
                    <a:pt x="2831" y="13335"/>
                    <a:pt x="2780" y="13754"/>
                    <a:pt x="2674" y="14161"/>
                  </a:cubicBezTo>
                  <a:cubicBezTo>
                    <a:pt x="2560" y="14569"/>
                    <a:pt x="2390" y="14964"/>
                    <a:pt x="2193" y="15354"/>
                  </a:cubicBezTo>
                  <a:cubicBezTo>
                    <a:pt x="1785" y="16133"/>
                    <a:pt x="1262" y="16881"/>
                    <a:pt x="803" y="17706"/>
                  </a:cubicBezTo>
                  <a:cubicBezTo>
                    <a:pt x="579" y="18123"/>
                    <a:pt x="367" y="18559"/>
                    <a:pt x="221" y="19031"/>
                  </a:cubicBezTo>
                  <a:cubicBezTo>
                    <a:pt x="75" y="19513"/>
                    <a:pt x="1" y="20022"/>
                    <a:pt x="24" y="20545"/>
                  </a:cubicBezTo>
                  <a:lnTo>
                    <a:pt x="24" y="20554"/>
                  </a:lnTo>
                  <a:cubicBezTo>
                    <a:pt x="41" y="20799"/>
                    <a:pt x="242" y="20986"/>
                    <a:pt x="481" y="20986"/>
                  </a:cubicBezTo>
                  <a:cubicBezTo>
                    <a:pt x="492" y="20986"/>
                    <a:pt x="504" y="20986"/>
                    <a:pt x="515" y="20985"/>
                  </a:cubicBezTo>
                  <a:cubicBezTo>
                    <a:pt x="771" y="20967"/>
                    <a:pt x="964" y="20747"/>
                    <a:pt x="945" y="20490"/>
                  </a:cubicBezTo>
                  <a:lnTo>
                    <a:pt x="945" y="20476"/>
                  </a:lnTo>
                  <a:cubicBezTo>
                    <a:pt x="918" y="20082"/>
                    <a:pt x="960" y="19678"/>
                    <a:pt x="1065" y="19279"/>
                  </a:cubicBezTo>
                  <a:cubicBezTo>
                    <a:pt x="1175" y="18880"/>
                    <a:pt x="1349" y="18486"/>
                    <a:pt x="1542" y="18096"/>
                  </a:cubicBezTo>
                  <a:cubicBezTo>
                    <a:pt x="1946" y="17312"/>
                    <a:pt x="2445" y="16542"/>
                    <a:pt x="2863" y="15689"/>
                  </a:cubicBezTo>
                  <a:cubicBezTo>
                    <a:pt x="3064" y="15262"/>
                    <a:pt x="3239" y="14808"/>
                    <a:pt x="3358" y="14336"/>
                  </a:cubicBezTo>
                  <a:cubicBezTo>
                    <a:pt x="3464" y="13854"/>
                    <a:pt x="3504" y="13354"/>
                    <a:pt x="3464" y="12873"/>
                  </a:cubicBezTo>
                  <a:cubicBezTo>
                    <a:pt x="3390" y="11896"/>
                    <a:pt x="3046" y="10997"/>
                    <a:pt x="2674" y="10158"/>
                  </a:cubicBezTo>
                  <a:cubicBezTo>
                    <a:pt x="2304" y="9314"/>
                    <a:pt x="1891" y="8503"/>
                    <a:pt x="1578" y="7667"/>
                  </a:cubicBezTo>
                  <a:cubicBezTo>
                    <a:pt x="1276" y="6829"/>
                    <a:pt x="1065" y="5952"/>
                    <a:pt x="960" y="5063"/>
                  </a:cubicBezTo>
                  <a:cubicBezTo>
                    <a:pt x="858" y="4173"/>
                    <a:pt x="845" y="3265"/>
                    <a:pt x="1038" y="2398"/>
                  </a:cubicBezTo>
                  <a:cubicBezTo>
                    <a:pt x="1138" y="1967"/>
                    <a:pt x="1285" y="1545"/>
                    <a:pt x="1506" y="1165"/>
                  </a:cubicBezTo>
                  <a:cubicBezTo>
                    <a:pt x="1726" y="784"/>
                    <a:pt x="2023" y="449"/>
                    <a:pt x="2381" y="202"/>
                  </a:cubicBezTo>
                  <a:lnTo>
                    <a:pt x="2386" y="197"/>
                  </a:lnTo>
                  <a:cubicBezTo>
                    <a:pt x="2431" y="165"/>
                    <a:pt x="2445" y="100"/>
                    <a:pt x="2414" y="51"/>
                  </a:cubicBezTo>
                  <a:cubicBezTo>
                    <a:pt x="2392" y="18"/>
                    <a:pt x="2357" y="1"/>
                    <a:pt x="232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42"/>
            <p:cNvSpPr/>
            <p:nvPr/>
          </p:nvSpPr>
          <p:spPr>
            <a:xfrm>
              <a:off x="6792800" y="3507350"/>
              <a:ext cx="158825" cy="172925"/>
            </a:xfrm>
            <a:custGeom>
              <a:avLst/>
              <a:gdLst/>
              <a:ahLst/>
              <a:cxnLst/>
              <a:rect l="l" t="t" r="r" b="b"/>
              <a:pathLst>
                <a:path w="6353" h="6917" extrusionOk="0">
                  <a:moveTo>
                    <a:pt x="5650" y="0"/>
                  </a:moveTo>
                  <a:cubicBezTo>
                    <a:pt x="5650" y="0"/>
                    <a:pt x="4945" y="320"/>
                    <a:pt x="4279" y="422"/>
                  </a:cubicBezTo>
                  <a:cubicBezTo>
                    <a:pt x="4045" y="454"/>
                    <a:pt x="3802" y="458"/>
                    <a:pt x="3541" y="477"/>
                  </a:cubicBezTo>
                  <a:cubicBezTo>
                    <a:pt x="3091" y="513"/>
                    <a:pt x="2596" y="582"/>
                    <a:pt x="2041" y="908"/>
                  </a:cubicBezTo>
                  <a:cubicBezTo>
                    <a:pt x="1798" y="1046"/>
                    <a:pt x="1546" y="1238"/>
                    <a:pt x="1280" y="1490"/>
                  </a:cubicBezTo>
                  <a:cubicBezTo>
                    <a:pt x="1258" y="1508"/>
                    <a:pt x="1239" y="1531"/>
                    <a:pt x="1216" y="1550"/>
                  </a:cubicBezTo>
                  <a:cubicBezTo>
                    <a:pt x="647" y="2109"/>
                    <a:pt x="295" y="2701"/>
                    <a:pt x="138" y="3251"/>
                  </a:cubicBezTo>
                  <a:cubicBezTo>
                    <a:pt x="1" y="3747"/>
                    <a:pt x="28" y="4210"/>
                    <a:pt x="206" y="4590"/>
                  </a:cubicBezTo>
                  <a:cubicBezTo>
                    <a:pt x="303" y="4797"/>
                    <a:pt x="445" y="4980"/>
                    <a:pt x="634" y="5127"/>
                  </a:cubicBezTo>
                  <a:cubicBezTo>
                    <a:pt x="834" y="5288"/>
                    <a:pt x="1053" y="5339"/>
                    <a:pt x="1250" y="5339"/>
                  </a:cubicBezTo>
                  <a:cubicBezTo>
                    <a:pt x="1586" y="5339"/>
                    <a:pt x="1857" y="5191"/>
                    <a:pt x="1857" y="5191"/>
                  </a:cubicBezTo>
                  <a:lnTo>
                    <a:pt x="1857" y="5191"/>
                  </a:lnTo>
                  <a:cubicBezTo>
                    <a:pt x="1857" y="5191"/>
                    <a:pt x="1747" y="5493"/>
                    <a:pt x="1885" y="5984"/>
                  </a:cubicBezTo>
                  <a:cubicBezTo>
                    <a:pt x="2026" y="6489"/>
                    <a:pt x="2844" y="6916"/>
                    <a:pt x="3474" y="6916"/>
                  </a:cubicBezTo>
                  <a:cubicBezTo>
                    <a:pt x="3542" y="6916"/>
                    <a:pt x="3607" y="6911"/>
                    <a:pt x="3669" y="6901"/>
                  </a:cubicBezTo>
                  <a:cubicBezTo>
                    <a:pt x="4050" y="6842"/>
                    <a:pt x="4384" y="6686"/>
                    <a:pt x="4674" y="6456"/>
                  </a:cubicBezTo>
                  <a:cubicBezTo>
                    <a:pt x="4857" y="6314"/>
                    <a:pt x="5017" y="6149"/>
                    <a:pt x="5169" y="5961"/>
                  </a:cubicBezTo>
                  <a:cubicBezTo>
                    <a:pt x="5550" y="5489"/>
                    <a:pt x="5838" y="4884"/>
                    <a:pt x="6077" y="4238"/>
                  </a:cubicBezTo>
                  <a:cubicBezTo>
                    <a:pt x="6095" y="4191"/>
                    <a:pt x="6109" y="4145"/>
                    <a:pt x="6122" y="4100"/>
                  </a:cubicBezTo>
                  <a:cubicBezTo>
                    <a:pt x="6201" y="3861"/>
                    <a:pt x="6251" y="3622"/>
                    <a:pt x="6283" y="3389"/>
                  </a:cubicBezTo>
                  <a:cubicBezTo>
                    <a:pt x="6352" y="2898"/>
                    <a:pt x="6334" y="2422"/>
                    <a:pt x="6270" y="1990"/>
                  </a:cubicBezTo>
                  <a:cubicBezTo>
                    <a:pt x="6109" y="853"/>
                    <a:pt x="5650" y="0"/>
                    <a:pt x="56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42"/>
            <p:cNvSpPr/>
            <p:nvPr/>
          </p:nvSpPr>
          <p:spPr>
            <a:xfrm>
              <a:off x="6843825" y="3519250"/>
              <a:ext cx="107800" cy="72825"/>
            </a:xfrm>
            <a:custGeom>
              <a:avLst/>
              <a:gdLst/>
              <a:ahLst/>
              <a:cxnLst/>
              <a:rect l="l" t="t" r="r" b="b"/>
              <a:pathLst>
                <a:path w="4312" h="2913" extrusionOk="0">
                  <a:moveTo>
                    <a:pt x="1500" y="1"/>
                  </a:moveTo>
                  <a:cubicBezTo>
                    <a:pt x="1050" y="37"/>
                    <a:pt x="555" y="106"/>
                    <a:pt x="0" y="432"/>
                  </a:cubicBezTo>
                  <a:cubicBezTo>
                    <a:pt x="1363" y="1225"/>
                    <a:pt x="2720" y="2023"/>
                    <a:pt x="4087" y="2816"/>
                  </a:cubicBezTo>
                  <a:cubicBezTo>
                    <a:pt x="4136" y="2848"/>
                    <a:pt x="4191" y="2881"/>
                    <a:pt x="4242" y="2913"/>
                  </a:cubicBezTo>
                  <a:cubicBezTo>
                    <a:pt x="4311" y="2422"/>
                    <a:pt x="4293" y="1946"/>
                    <a:pt x="4229" y="1514"/>
                  </a:cubicBezTo>
                  <a:cubicBezTo>
                    <a:pt x="4059" y="1459"/>
                    <a:pt x="3889" y="1408"/>
                    <a:pt x="3724" y="1353"/>
                  </a:cubicBezTo>
                  <a:cubicBezTo>
                    <a:pt x="2894" y="1078"/>
                    <a:pt x="2133" y="606"/>
                    <a:pt x="150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42"/>
            <p:cNvSpPr/>
            <p:nvPr/>
          </p:nvSpPr>
          <p:spPr>
            <a:xfrm>
              <a:off x="6796250" y="3544600"/>
              <a:ext cx="149625" cy="111800"/>
            </a:xfrm>
            <a:custGeom>
              <a:avLst/>
              <a:gdLst/>
              <a:ahLst/>
              <a:cxnLst/>
              <a:rect l="l" t="t" r="r" b="b"/>
              <a:pathLst>
                <a:path w="5985" h="4472" extrusionOk="0">
                  <a:moveTo>
                    <a:pt x="1142" y="0"/>
                  </a:moveTo>
                  <a:cubicBezTo>
                    <a:pt x="1120" y="18"/>
                    <a:pt x="1101" y="41"/>
                    <a:pt x="1078" y="60"/>
                  </a:cubicBezTo>
                  <a:cubicBezTo>
                    <a:pt x="509" y="619"/>
                    <a:pt x="157" y="1211"/>
                    <a:pt x="0" y="1761"/>
                  </a:cubicBezTo>
                  <a:cubicBezTo>
                    <a:pt x="417" y="2215"/>
                    <a:pt x="940" y="2568"/>
                    <a:pt x="1518" y="2775"/>
                  </a:cubicBezTo>
                  <a:cubicBezTo>
                    <a:pt x="2151" y="3004"/>
                    <a:pt x="2834" y="3059"/>
                    <a:pt x="3440" y="3347"/>
                  </a:cubicBezTo>
                  <a:cubicBezTo>
                    <a:pt x="4026" y="3628"/>
                    <a:pt x="4494" y="4109"/>
                    <a:pt x="5031" y="4471"/>
                  </a:cubicBezTo>
                  <a:cubicBezTo>
                    <a:pt x="5412" y="3999"/>
                    <a:pt x="5700" y="3394"/>
                    <a:pt x="5939" y="2748"/>
                  </a:cubicBezTo>
                  <a:cubicBezTo>
                    <a:pt x="5957" y="2701"/>
                    <a:pt x="5971" y="2655"/>
                    <a:pt x="5984" y="2610"/>
                  </a:cubicBezTo>
                  <a:cubicBezTo>
                    <a:pt x="5866" y="2564"/>
                    <a:pt x="5747" y="2527"/>
                    <a:pt x="5622" y="2500"/>
                  </a:cubicBezTo>
                  <a:cubicBezTo>
                    <a:pt x="4944" y="2362"/>
                    <a:pt x="4191" y="2518"/>
                    <a:pt x="3582" y="2192"/>
                  </a:cubicBezTo>
                  <a:cubicBezTo>
                    <a:pt x="3196" y="1990"/>
                    <a:pt x="2921" y="1628"/>
                    <a:pt x="2633" y="1307"/>
                  </a:cubicBezTo>
                  <a:cubicBezTo>
                    <a:pt x="2187" y="812"/>
                    <a:pt x="1679" y="394"/>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42"/>
            <p:cNvSpPr/>
            <p:nvPr/>
          </p:nvSpPr>
          <p:spPr>
            <a:xfrm>
              <a:off x="6797950" y="3622075"/>
              <a:ext cx="111700" cy="58200"/>
            </a:xfrm>
            <a:custGeom>
              <a:avLst/>
              <a:gdLst/>
              <a:ahLst/>
              <a:cxnLst/>
              <a:rect l="l" t="t" r="r" b="b"/>
              <a:pathLst>
                <a:path w="4468" h="2328" extrusionOk="0">
                  <a:moveTo>
                    <a:pt x="0" y="1"/>
                  </a:moveTo>
                  <a:cubicBezTo>
                    <a:pt x="97" y="208"/>
                    <a:pt x="239" y="391"/>
                    <a:pt x="428" y="538"/>
                  </a:cubicBezTo>
                  <a:cubicBezTo>
                    <a:pt x="628" y="699"/>
                    <a:pt x="847" y="750"/>
                    <a:pt x="1044" y="750"/>
                  </a:cubicBezTo>
                  <a:cubicBezTo>
                    <a:pt x="1380" y="750"/>
                    <a:pt x="1651" y="602"/>
                    <a:pt x="1651" y="602"/>
                  </a:cubicBezTo>
                  <a:lnTo>
                    <a:pt x="1651" y="602"/>
                  </a:lnTo>
                  <a:cubicBezTo>
                    <a:pt x="1651" y="602"/>
                    <a:pt x="1541" y="904"/>
                    <a:pt x="1679" y="1395"/>
                  </a:cubicBezTo>
                  <a:cubicBezTo>
                    <a:pt x="1820" y="1900"/>
                    <a:pt x="2638" y="2327"/>
                    <a:pt x="3268" y="2327"/>
                  </a:cubicBezTo>
                  <a:cubicBezTo>
                    <a:pt x="3336" y="2327"/>
                    <a:pt x="3401" y="2322"/>
                    <a:pt x="3463" y="2312"/>
                  </a:cubicBezTo>
                  <a:cubicBezTo>
                    <a:pt x="3844" y="2253"/>
                    <a:pt x="4178" y="2097"/>
                    <a:pt x="4468" y="1867"/>
                  </a:cubicBezTo>
                  <a:cubicBezTo>
                    <a:pt x="4161" y="1725"/>
                    <a:pt x="3798" y="1638"/>
                    <a:pt x="3500" y="1478"/>
                  </a:cubicBezTo>
                  <a:cubicBezTo>
                    <a:pt x="3120" y="1272"/>
                    <a:pt x="2826" y="927"/>
                    <a:pt x="2510" y="629"/>
                  </a:cubicBezTo>
                  <a:cubicBezTo>
                    <a:pt x="2422" y="547"/>
                    <a:pt x="2335" y="469"/>
                    <a:pt x="2225" y="423"/>
                  </a:cubicBezTo>
                  <a:cubicBezTo>
                    <a:pt x="2129" y="385"/>
                    <a:pt x="2027" y="375"/>
                    <a:pt x="1923" y="375"/>
                  </a:cubicBezTo>
                  <a:cubicBezTo>
                    <a:pt x="1837" y="375"/>
                    <a:pt x="1751" y="382"/>
                    <a:pt x="1666" y="386"/>
                  </a:cubicBezTo>
                  <a:cubicBezTo>
                    <a:pt x="1609" y="389"/>
                    <a:pt x="1553" y="391"/>
                    <a:pt x="1497" y="391"/>
                  </a:cubicBezTo>
                  <a:cubicBezTo>
                    <a:pt x="975" y="391"/>
                    <a:pt x="456" y="254"/>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42"/>
            <p:cNvSpPr/>
            <p:nvPr/>
          </p:nvSpPr>
          <p:spPr>
            <a:xfrm>
              <a:off x="6752325" y="3632175"/>
              <a:ext cx="91050" cy="67550"/>
            </a:xfrm>
            <a:custGeom>
              <a:avLst/>
              <a:gdLst/>
              <a:ahLst/>
              <a:cxnLst/>
              <a:rect l="l" t="t" r="r" b="b"/>
              <a:pathLst>
                <a:path w="3642" h="2702" extrusionOk="0">
                  <a:moveTo>
                    <a:pt x="3569" y="0"/>
                  </a:moveTo>
                  <a:cubicBezTo>
                    <a:pt x="3550" y="0"/>
                    <a:pt x="3531" y="8"/>
                    <a:pt x="3518" y="24"/>
                  </a:cubicBezTo>
                  <a:lnTo>
                    <a:pt x="3514" y="28"/>
                  </a:lnTo>
                  <a:lnTo>
                    <a:pt x="2844" y="877"/>
                  </a:lnTo>
                  <a:cubicBezTo>
                    <a:pt x="2610" y="1156"/>
                    <a:pt x="2371" y="1423"/>
                    <a:pt x="2106" y="1652"/>
                  </a:cubicBezTo>
                  <a:cubicBezTo>
                    <a:pt x="1840" y="1881"/>
                    <a:pt x="1546" y="2069"/>
                    <a:pt x="1230" y="2183"/>
                  </a:cubicBezTo>
                  <a:cubicBezTo>
                    <a:pt x="1017" y="2264"/>
                    <a:pt x="794" y="2307"/>
                    <a:pt x="576" y="2307"/>
                  </a:cubicBezTo>
                  <a:cubicBezTo>
                    <a:pt x="470" y="2307"/>
                    <a:pt x="365" y="2297"/>
                    <a:pt x="263" y="2276"/>
                  </a:cubicBezTo>
                  <a:cubicBezTo>
                    <a:pt x="257" y="2276"/>
                    <a:pt x="253" y="2276"/>
                    <a:pt x="248" y="2271"/>
                  </a:cubicBezTo>
                  <a:cubicBezTo>
                    <a:pt x="240" y="2270"/>
                    <a:pt x="231" y="2270"/>
                    <a:pt x="222" y="2270"/>
                  </a:cubicBezTo>
                  <a:cubicBezTo>
                    <a:pt x="122" y="2270"/>
                    <a:pt x="32" y="2344"/>
                    <a:pt x="19" y="2450"/>
                  </a:cubicBezTo>
                  <a:cubicBezTo>
                    <a:pt x="1" y="2564"/>
                    <a:pt x="79" y="2665"/>
                    <a:pt x="193" y="2684"/>
                  </a:cubicBezTo>
                  <a:cubicBezTo>
                    <a:pt x="282" y="2696"/>
                    <a:pt x="370" y="2702"/>
                    <a:pt x="457" y="2702"/>
                  </a:cubicBezTo>
                  <a:cubicBezTo>
                    <a:pt x="774" y="2702"/>
                    <a:pt x="1082" y="2627"/>
                    <a:pt x="1358" y="2505"/>
                  </a:cubicBezTo>
                  <a:cubicBezTo>
                    <a:pt x="1715" y="2348"/>
                    <a:pt x="2024" y="2115"/>
                    <a:pt x="2289" y="1849"/>
                  </a:cubicBezTo>
                  <a:cubicBezTo>
                    <a:pt x="2555" y="1588"/>
                    <a:pt x="2784" y="1298"/>
                    <a:pt x="3000" y="1006"/>
                  </a:cubicBezTo>
                  <a:lnTo>
                    <a:pt x="3624" y="106"/>
                  </a:lnTo>
                  <a:cubicBezTo>
                    <a:pt x="3642" y="74"/>
                    <a:pt x="3637" y="37"/>
                    <a:pt x="3610" y="15"/>
                  </a:cubicBezTo>
                  <a:cubicBezTo>
                    <a:pt x="3598" y="5"/>
                    <a:pt x="3583" y="0"/>
                    <a:pt x="356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42"/>
            <p:cNvSpPr/>
            <p:nvPr/>
          </p:nvSpPr>
          <p:spPr>
            <a:xfrm>
              <a:off x="6767575" y="3349825"/>
              <a:ext cx="127975" cy="139475"/>
            </a:xfrm>
            <a:custGeom>
              <a:avLst/>
              <a:gdLst/>
              <a:ahLst/>
              <a:cxnLst/>
              <a:rect l="l" t="t" r="r" b="b"/>
              <a:pathLst>
                <a:path w="5119" h="5579" extrusionOk="0">
                  <a:moveTo>
                    <a:pt x="4555" y="0"/>
                  </a:moveTo>
                  <a:cubicBezTo>
                    <a:pt x="4555" y="0"/>
                    <a:pt x="3981" y="261"/>
                    <a:pt x="3450" y="339"/>
                  </a:cubicBezTo>
                  <a:cubicBezTo>
                    <a:pt x="3262" y="367"/>
                    <a:pt x="3065" y="371"/>
                    <a:pt x="2853" y="385"/>
                  </a:cubicBezTo>
                  <a:cubicBezTo>
                    <a:pt x="2491" y="413"/>
                    <a:pt x="2092" y="468"/>
                    <a:pt x="1643" y="729"/>
                  </a:cubicBezTo>
                  <a:cubicBezTo>
                    <a:pt x="1446" y="843"/>
                    <a:pt x="1243" y="995"/>
                    <a:pt x="1028" y="1201"/>
                  </a:cubicBezTo>
                  <a:cubicBezTo>
                    <a:pt x="1010" y="1220"/>
                    <a:pt x="995" y="1233"/>
                    <a:pt x="978" y="1251"/>
                  </a:cubicBezTo>
                  <a:cubicBezTo>
                    <a:pt x="519" y="1700"/>
                    <a:pt x="235" y="2178"/>
                    <a:pt x="110" y="2623"/>
                  </a:cubicBezTo>
                  <a:cubicBezTo>
                    <a:pt x="0" y="3021"/>
                    <a:pt x="19" y="3393"/>
                    <a:pt x="161" y="3700"/>
                  </a:cubicBezTo>
                  <a:cubicBezTo>
                    <a:pt x="244" y="3865"/>
                    <a:pt x="358" y="4012"/>
                    <a:pt x="510" y="4136"/>
                  </a:cubicBezTo>
                  <a:cubicBezTo>
                    <a:pt x="669" y="4265"/>
                    <a:pt x="845" y="4306"/>
                    <a:pt x="1003" y="4306"/>
                  </a:cubicBezTo>
                  <a:cubicBezTo>
                    <a:pt x="1275" y="4306"/>
                    <a:pt x="1496" y="4187"/>
                    <a:pt x="1496" y="4187"/>
                  </a:cubicBezTo>
                  <a:lnTo>
                    <a:pt x="1496" y="4187"/>
                  </a:lnTo>
                  <a:cubicBezTo>
                    <a:pt x="1496" y="4187"/>
                    <a:pt x="1408" y="4430"/>
                    <a:pt x="1518" y="4824"/>
                  </a:cubicBezTo>
                  <a:cubicBezTo>
                    <a:pt x="1631" y="5235"/>
                    <a:pt x="2292" y="5579"/>
                    <a:pt x="2801" y="5579"/>
                  </a:cubicBezTo>
                  <a:cubicBezTo>
                    <a:pt x="2854" y="5579"/>
                    <a:pt x="2906" y="5575"/>
                    <a:pt x="2954" y="5567"/>
                  </a:cubicBezTo>
                  <a:cubicBezTo>
                    <a:pt x="3266" y="5516"/>
                    <a:pt x="3532" y="5388"/>
                    <a:pt x="3766" y="5209"/>
                  </a:cubicBezTo>
                  <a:cubicBezTo>
                    <a:pt x="3912" y="5095"/>
                    <a:pt x="4045" y="4962"/>
                    <a:pt x="4165" y="4805"/>
                  </a:cubicBezTo>
                  <a:cubicBezTo>
                    <a:pt x="4472" y="4425"/>
                    <a:pt x="4706" y="3939"/>
                    <a:pt x="4898" y="3416"/>
                  </a:cubicBezTo>
                  <a:cubicBezTo>
                    <a:pt x="4913" y="3379"/>
                    <a:pt x="4921" y="3343"/>
                    <a:pt x="4936" y="3306"/>
                  </a:cubicBezTo>
                  <a:cubicBezTo>
                    <a:pt x="4999" y="3114"/>
                    <a:pt x="5040" y="2921"/>
                    <a:pt x="5063" y="2733"/>
                  </a:cubicBezTo>
                  <a:cubicBezTo>
                    <a:pt x="5118" y="2339"/>
                    <a:pt x="5105" y="1954"/>
                    <a:pt x="5054" y="1605"/>
                  </a:cubicBezTo>
                  <a:cubicBezTo>
                    <a:pt x="4921" y="688"/>
                    <a:pt x="4555" y="0"/>
                    <a:pt x="45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42"/>
            <p:cNvSpPr/>
            <p:nvPr/>
          </p:nvSpPr>
          <p:spPr>
            <a:xfrm>
              <a:off x="6808625" y="3359450"/>
              <a:ext cx="86925" cy="58700"/>
            </a:xfrm>
            <a:custGeom>
              <a:avLst/>
              <a:gdLst/>
              <a:ahLst/>
              <a:cxnLst/>
              <a:rect l="l" t="t" r="r" b="b"/>
              <a:pathLst>
                <a:path w="3477" h="2348" extrusionOk="0">
                  <a:moveTo>
                    <a:pt x="1211" y="0"/>
                  </a:moveTo>
                  <a:cubicBezTo>
                    <a:pt x="849" y="28"/>
                    <a:pt x="450" y="83"/>
                    <a:pt x="1" y="344"/>
                  </a:cubicBezTo>
                  <a:cubicBezTo>
                    <a:pt x="1097" y="985"/>
                    <a:pt x="2197" y="1628"/>
                    <a:pt x="3294" y="2270"/>
                  </a:cubicBezTo>
                  <a:cubicBezTo>
                    <a:pt x="3339" y="2297"/>
                    <a:pt x="3381" y="2320"/>
                    <a:pt x="3421" y="2348"/>
                  </a:cubicBezTo>
                  <a:cubicBezTo>
                    <a:pt x="3476" y="1954"/>
                    <a:pt x="3463" y="1569"/>
                    <a:pt x="3412" y="1220"/>
                  </a:cubicBezTo>
                  <a:cubicBezTo>
                    <a:pt x="3275" y="1174"/>
                    <a:pt x="3137" y="1137"/>
                    <a:pt x="3004" y="1091"/>
                  </a:cubicBezTo>
                  <a:cubicBezTo>
                    <a:pt x="2335" y="866"/>
                    <a:pt x="1720" y="490"/>
                    <a:pt x="121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42"/>
            <p:cNvSpPr/>
            <p:nvPr/>
          </p:nvSpPr>
          <p:spPr>
            <a:xfrm>
              <a:off x="6770325" y="3379825"/>
              <a:ext cx="120650" cy="90150"/>
            </a:xfrm>
            <a:custGeom>
              <a:avLst/>
              <a:gdLst/>
              <a:ahLst/>
              <a:cxnLst/>
              <a:rect l="l" t="t" r="r" b="b"/>
              <a:pathLst>
                <a:path w="4826" h="3606" extrusionOk="0">
                  <a:moveTo>
                    <a:pt x="918" y="1"/>
                  </a:moveTo>
                  <a:cubicBezTo>
                    <a:pt x="900" y="20"/>
                    <a:pt x="885" y="33"/>
                    <a:pt x="868" y="51"/>
                  </a:cubicBezTo>
                  <a:cubicBezTo>
                    <a:pt x="409" y="500"/>
                    <a:pt x="125" y="978"/>
                    <a:pt x="0" y="1423"/>
                  </a:cubicBezTo>
                  <a:cubicBezTo>
                    <a:pt x="335" y="1789"/>
                    <a:pt x="758" y="2074"/>
                    <a:pt x="1225" y="2239"/>
                  </a:cubicBezTo>
                  <a:cubicBezTo>
                    <a:pt x="1730" y="2422"/>
                    <a:pt x="2284" y="2468"/>
                    <a:pt x="2771" y="2702"/>
                  </a:cubicBezTo>
                  <a:cubicBezTo>
                    <a:pt x="3243" y="2927"/>
                    <a:pt x="3624" y="3313"/>
                    <a:pt x="4055" y="3605"/>
                  </a:cubicBezTo>
                  <a:cubicBezTo>
                    <a:pt x="4362" y="3225"/>
                    <a:pt x="4596" y="2739"/>
                    <a:pt x="4788" y="2216"/>
                  </a:cubicBezTo>
                  <a:cubicBezTo>
                    <a:pt x="4803" y="2179"/>
                    <a:pt x="4811" y="2143"/>
                    <a:pt x="4826" y="2106"/>
                  </a:cubicBezTo>
                  <a:cubicBezTo>
                    <a:pt x="4729" y="2069"/>
                    <a:pt x="4633" y="2037"/>
                    <a:pt x="4532" y="2019"/>
                  </a:cubicBezTo>
                  <a:cubicBezTo>
                    <a:pt x="3986" y="1904"/>
                    <a:pt x="3380" y="2028"/>
                    <a:pt x="2885" y="1772"/>
                  </a:cubicBezTo>
                  <a:cubicBezTo>
                    <a:pt x="2574" y="1607"/>
                    <a:pt x="2358" y="1317"/>
                    <a:pt x="2119" y="1056"/>
                  </a:cubicBezTo>
                  <a:cubicBezTo>
                    <a:pt x="1761" y="657"/>
                    <a:pt x="1349" y="318"/>
                    <a:pt x="9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42"/>
            <p:cNvSpPr/>
            <p:nvPr/>
          </p:nvSpPr>
          <p:spPr>
            <a:xfrm>
              <a:off x="6771600" y="3442325"/>
              <a:ext cx="90125" cy="46975"/>
            </a:xfrm>
            <a:custGeom>
              <a:avLst/>
              <a:gdLst/>
              <a:ahLst/>
              <a:cxnLst/>
              <a:rect l="l" t="t" r="r" b="b"/>
              <a:pathLst>
                <a:path w="3605" h="1879" extrusionOk="0">
                  <a:moveTo>
                    <a:pt x="0" y="0"/>
                  </a:moveTo>
                  <a:lnTo>
                    <a:pt x="0" y="0"/>
                  </a:lnTo>
                  <a:cubicBezTo>
                    <a:pt x="83" y="165"/>
                    <a:pt x="197" y="312"/>
                    <a:pt x="349" y="436"/>
                  </a:cubicBezTo>
                  <a:cubicBezTo>
                    <a:pt x="508" y="565"/>
                    <a:pt x="684" y="606"/>
                    <a:pt x="842" y="606"/>
                  </a:cubicBezTo>
                  <a:cubicBezTo>
                    <a:pt x="1114" y="606"/>
                    <a:pt x="1335" y="487"/>
                    <a:pt x="1335" y="487"/>
                  </a:cubicBezTo>
                  <a:lnTo>
                    <a:pt x="1335" y="487"/>
                  </a:lnTo>
                  <a:cubicBezTo>
                    <a:pt x="1335" y="487"/>
                    <a:pt x="1247" y="730"/>
                    <a:pt x="1357" y="1124"/>
                  </a:cubicBezTo>
                  <a:cubicBezTo>
                    <a:pt x="1470" y="1535"/>
                    <a:pt x="2131" y="1879"/>
                    <a:pt x="2640" y="1879"/>
                  </a:cubicBezTo>
                  <a:cubicBezTo>
                    <a:pt x="2693" y="1879"/>
                    <a:pt x="2745" y="1875"/>
                    <a:pt x="2793" y="1867"/>
                  </a:cubicBezTo>
                  <a:cubicBezTo>
                    <a:pt x="3105" y="1816"/>
                    <a:pt x="3371" y="1688"/>
                    <a:pt x="3605" y="1509"/>
                  </a:cubicBezTo>
                  <a:cubicBezTo>
                    <a:pt x="3357" y="1395"/>
                    <a:pt x="3063" y="1321"/>
                    <a:pt x="2825" y="1192"/>
                  </a:cubicBezTo>
                  <a:cubicBezTo>
                    <a:pt x="2518" y="1023"/>
                    <a:pt x="2284" y="748"/>
                    <a:pt x="2027" y="510"/>
                  </a:cubicBezTo>
                  <a:cubicBezTo>
                    <a:pt x="1958" y="441"/>
                    <a:pt x="1885" y="377"/>
                    <a:pt x="1793" y="345"/>
                  </a:cubicBezTo>
                  <a:cubicBezTo>
                    <a:pt x="1717" y="311"/>
                    <a:pt x="1633" y="302"/>
                    <a:pt x="1548" y="302"/>
                  </a:cubicBezTo>
                  <a:cubicBezTo>
                    <a:pt x="1480" y="302"/>
                    <a:pt x="1411" y="308"/>
                    <a:pt x="1344" y="312"/>
                  </a:cubicBezTo>
                  <a:cubicBezTo>
                    <a:pt x="1299" y="315"/>
                    <a:pt x="1253" y="316"/>
                    <a:pt x="1208" y="316"/>
                  </a:cubicBezTo>
                  <a:cubicBezTo>
                    <a:pt x="789" y="316"/>
                    <a:pt x="368" y="203"/>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42"/>
            <p:cNvSpPr/>
            <p:nvPr/>
          </p:nvSpPr>
          <p:spPr>
            <a:xfrm>
              <a:off x="6734900" y="3450525"/>
              <a:ext cx="73400" cy="54450"/>
            </a:xfrm>
            <a:custGeom>
              <a:avLst/>
              <a:gdLst/>
              <a:ahLst/>
              <a:cxnLst/>
              <a:rect l="l" t="t" r="r" b="b"/>
              <a:pathLst>
                <a:path w="2936" h="2178" extrusionOk="0">
                  <a:moveTo>
                    <a:pt x="2877" y="1"/>
                  </a:moveTo>
                  <a:cubicBezTo>
                    <a:pt x="2861" y="1"/>
                    <a:pt x="2845" y="8"/>
                    <a:pt x="2835" y="21"/>
                  </a:cubicBezTo>
                  <a:lnTo>
                    <a:pt x="2831" y="21"/>
                  </a:lnTo>
                  <a:lnTo>
                    <a:pt x="2289" y="705"/>
                  </a:lnTo>
                  <a:cubicBezTo>
                    <a:pt x="2105" y="929"/>
                    <a:pt x="1908" y="1145"/>
                    <a:pt x="1697" y="1328"/>
                  </a:cubicBezTo>
                  <a:cubicBezTo>
                    <a:pt x="1482" y="1516"/>
                    <a:pt x="1248" y="1668"/>
                    <a:pt x="992" y="1759"/>
                  </a:cubicBezTo>
                  <a:cubicBezTo>
                    <a:pt x="818" y="1823"/>
                    <a:pt x="637" y="1860"/>
                    <a:pt x="462" y="1860"/>
                  </a:cubicBezTo>
                  <a:cubicBezTo>
                    <a:pt x="377" y="1860"/>
                    <a:pt x="292" y="1851"/>
                    <a:pt x="211" y="1833"/>
                  </a:cubicBezTo>
                  <a:lnTo>
                    <a:pt x="198" y="1833"/>
                  </a:lnTo>
                  <a:cubicBezTo>
                    <a:pt x="189" y="1832"/>
                    <a:pt x="181" y="1831"/>
                    <a:pt x="172" y="1831"/>
                  </a:cubicBezTo>
                  <a:cubicBezTo>
                    <a:pt x="92" y="1831"/>
                    <a:pt x="23" y="1891"/>
                    <a:pt x="10" y="1975"/>
                  </a:cubicBezTo>
                  <a:cubicBezTo>
                    <a:pt x="1" y="2066"/>
                    <a:pt x="65" y="2149"/>
                    <a:pt x="152" y="2163"/>
                  </a:cubicBezTo>
                  <a:cubicBezTo>
                    <a:pt x="223" y="2173"/>
                    <a:pt x="295" y="2178"/>
                    <a:pt x="365" y="2178"/>
                  </a:cubicBezTo>
                  <a:cubicBezTo>
                    <a:pt x="621" y="2178"/>
                    <a:pt x="869" y="2116"/>
                    <a:pt x="1092" y="2016"/>
                  </a:cubicBezTo>
                  <a:cubicBezTo>
                    <a:pt x="1381" y="1892"/>
                    <a:pt x="1633" y="1704"/>
                    <a:pt x="1845" y="1493"/>
                  </a:cubicBezTo>
                  <a:cubicBezTo>
                    <a:pt x="2060" y="1277"/>
                    <a:pt x="2243" y="1044"/>
                    <a:pt x="2418" y="805"/>
                  </a:cubicBezTo>
                  <a:lnTo>
                    <a:pt x="2922" y="81"/>
                  </a:lnTo>
                  <a:cubicBezTo>
                    <a:pt x="2935" y="58"/>
                    <a:pt x="2931" y="26"/>
                    <a:pt x="2908" y="11"/>
                  </a:cubicBezTo>
                  <a:cubicBezTo>
                    <a:pt x="2899" y="4"/>
                    <a:pt x="2888" y="1"/>
                    <a:pt x="287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42"/>
            <p:cNvSpPr/>
            <p:nvPr/>
          </p:nvSpPr>
          <p:spPr>
            <a:xfrm>
              <a:off x="6772400" y="3255725"/>
              <a:ext cx="101825" cy="91650"/>
            </a:xfrm>
            <a:custGeom>
              <a:avLst/>
              <a:gdLst/>
              <a:ahLst/>
              <a:cxnLst/>
              <a:rect l="l" t="t" r="r" b="b"/>
              <a:pathLst>
                <a:path w="4073" h="3666" extrusionOk="0">
                  <a:moveTo>
                    <a:pt x="2074" y="1"/>
                  </a:moveTo>
                  <a:cubicBezTo>
                    <a:pt x="2010" y="1"/>
                    <a:pt x="1942" y="4"/>
                    <a:pt x="1871" y="12"/>
                  </a:cubicBezTo>
                  <a:cubicBezTo>
                    <a:pt x="1710" y="31"/>
                    <a:pt x="1528" y="71"/>
                    <a:pt x="1325" y="141"/>
                  </a:cubicBezTo>
                  <a:cubicBezTo>
                    <a:pt x="1308" y="150"/>
                    <a:pt x="1293" y="154"/>
                    <a:pt x="1276" y="159"/>
                  </a:cubicBezTo>
                  <a:cubicBezTo>
                    <a:pt x="835" y="325"/>
                    <a:pt x="505" y="558"/>
                    <a:pt x="289" y="820"/>
                  </a:cubicBezTo>
                  <a:cubicBezTo>
                    <a:pt x="97" y="1049"/>
                    <a:pt x="0" y="1305"/>
                    <a:pt x="4" y="1553"/>
                  </a:cubicBezTo>
                  <a:cubicBezTo>
                    <a:pt x="10" y="1686"/>
                    <a:pt x="42" y="1819"/>
                    <a:pt x="106" y="1942"/>
                  </a:cubicBezTo>
                  <a:cubicBezTo>
                    <a:pt x="265" y="2250"/>
                    <a:pt x="618" y="2273"/>
                    <a:pt x="723" y="2273"/>
                  </a:cubicBezTo>
                  <a:cubicBezTo>
                    <a:pt x="742" y="2273"/>
                    <a:pt x="753" y="2273"/>
                    <a:pt x="753" y="2273"/>
                  </a:cubicBezTo>
                  <a:lnTo>
                    <a:pt x="753" y="2273"/>
                  </a:lnTo>
                  <a:cubicBezTo>
                    <a:pt x="753" y="2273"/>
                    <a:pt x="620" y="2406"/>
                    <a:pt x="573" y="2704"/>
                  </a:cubicBezTo>
                  <a:cubicBezTo>
                    <a:pt x="523" y="3043"/>
                    <a:pt x="945" y="3530"/>
                    <a:pt x="1312" y="3626"/>
                  </a:cubicBezTo>
                  <a:cubicBezTo>
                    <a:pt x="1419" y="3653"/>
                    <a:pt x="1526" y="3666"/>
                    <a:pt x="1632" y="3666"/>
                  </a:cubicBezTo>
                  <a:cubicBezTo>
                    <a:pt x="1743" y="3666"/>
                    <a:pt x="1852" y="3652"/>
                    <a:pt x="1958" y="3626"/>
                  </a:cubicBezTo>
                  <a:cubicBezTo>
                    <a:pt x="2091" y="3593"/>
                    <a:pt x="2220" y="3544"/>
                    <a:pt x="2343" y="3479"/>
                  </a:cubicBezTo>
                  <a:cubicBezTo>
                    <a:pt x="2665" y="3314"/>
                    <a:pt x="2963" y="3057"/>
                    <a:pt x="3247" y="2768"/>
                  </a:cubicBezTo>
                  <a:cubicBezTo>
                    <a:pt x="3266" y="2746"/>
                    <a:pt x="3284" y="2727"/>
                    <a:pt x="3302" y="2704"/>
                  </a:cubicBezTo>
                  <a:cubicBezTo>
                    <a:pt x="3403" y="2594"/>
                    <a:pt x="3486" y="2480"/>
                    <a:pt x="3564" y="2361"/>
                  </a:cubicBezTo>
                  <a:cubicBezTo>
                    <a:pt x="3715" y="2117"/>
                    <a:pt x="3820" y="1856"/>
                    <a:pt x="3890" y="1603"/>
                  </a:cubicBezTo>
                  <a:cubicBezTo>
                    <a:pt x="4072" y="957"/>
                    <a:pt x="4032" y="388"/>
                    <a:pt x="4032" y="388"/>
                  </a:cubicBezTo>
                  <a:lnTo>
                    <a:pt x="4032" y="388"/>
                  </a:lnTo>
                  <a:cubicBezTo>
                    <a:pt x="4032" y="388"/>
                    <a:pt x="4029" y="388"/>
                    <a:pt x="4024" y="388"/>
                  </a:cubicBezTo>
                  <a:cubicBezTo>
                    <a:pt x="3961" y="388"/>
                    <a:pt x="3543" y="385"/>
                    <a:pt x="3192" y="287"/>
                  </a:cubicBezTo>
                  <a:cubicBezTo>
                    <a:pt x="3059" y="246"/>
                    <a:pt x="2927" y="191"/>
                    <a:pt x="2783" y="141"/>
                  </a:cubicBezTo>
                  <a:cubicBezTo>
                    <a:pt x="2579" y="66"/>
                    <a:pt x="2355" y="1"/>
                    <a:pt x="20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42"/>
            <p:cNvSpPr/>
            <p:nvPr/>
          </p:nvSpPr>
          <p:spPr>
            <a:xfrm>
              <a:off x="6819175" y="3255725"/>
              <a:ext cx="50475" cy="59025"/>
            </a:xfrm>
            <a:custGeom>
              <a:avLst/>
              <a:gdLst/>
              <a:ahLst/>
              <a:cxnLst/>
              <a:rect l="l" t="t" r="r" b="b"/>
              <a:pathLst>
                <a:path w="2019" h="2361" extrusionOk="0">
                  <a:moveTo>
                    <a:pt x="203" y="1"/>
                  </a:moveTo>
                  <a:cubicBezTo>
                    <a:pt x="139" y="1"/>
                    <a:pt x="71" y="4"/>
                    <a:pt x="0" y="12"/>
                  </a:cubicBezTo>
                  <a:cubicBezTo>
                    <a:pt x="542" y="765"/>
                    <a:pt x="1083" y="1517"/>
                    <a:pt x="1628" y="2273"/>
                  </a:cubicBezTo>
                  <a:cubicBezTo>
                    <a:pt x="1647" y="2300"/>
                    <a:pt x="1670" y="2333"/>
                    <a:pt x="1693" y="2361"/>
                  </a:cubicBezTo>
                  <a:cubicBezTo>
                    <a:pt x="1844" y="2117"/>
                    <a:pt x="1949" y="1856"/>
                    <a:pt x="2019" y="1603"/>
                  </a:cubicBezTo>
                  <a:cubicBezTo>
                    <a:pt x="1940" y="1535"/>
                    <a:pt x="1858" y="1470"/>
                    <a:pt x="1784" y="1402"/>
                  </a:cubicBezTo>
                  <a:cubicBezTo>
                    <a:pt x="1403" y="1053"/>
                    <a:pt x="1105" y="617"/>
                    <a:pt x="912" y="141"/>
                  </a:cubicBezTo>
                  <a:cubicBezTo>
                    <a:pt x="708" y="66"/>
                    <a:pt x="484" y="1"/>
                    <a:pt x="2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42"/>
            <p:cNvSpPr/>
            <p:nvPr/>
          </p:nvSpPr>
          <p:spPr>
            <a:xfrm>
              <a:off x="6779625" y="3259225"/>
              <a:ext cx="75325" cy="83475"/>
            </a:xfrm>
            <a:custGeom>
              <a:avLst/>
              <a:gdLst/>
              <a:ahLst/>
              <a:cxnLst/>
              <a:rect l="l" t="t" r="r" b="b"/>
              <a:pathLst>
                <a:path w="3013" h="3339" extrusionOk="0">
                  <a:moveTo>
                    <a:pt x="1036" y="1"/>
                  </a:moveTo>
                  <a:cubicBezTo>
                    <a:pt x="1019" y="10"/>
                    <a:pt x="1004" y="14"/>
                    <a:pt x="987" y="19"/>
                  </a:cubicBezTo>
                  <a:cubicBezTo>
                    <a:pt x="546" y="185"/>
                    <a:pt x="216" y="418"/>
                    <a:pt x="0" y="680"/>
                  </a:cubicBezTo>
                  <a:cubicBezTo>
                    <a:pt x="115" y="1019"/>
                    <a:pt x="312" y="1335"/>
                    <a:pt x="574" y="1588"/>
                  </a:cubicBezTo>
                  <a:cubicBezTo>
                    <a:pt x="858" y="1858"/>
                    <a:pt x="1216" y="2056"/>
                    <a:pt x="1468" y="2353"/>
                  </a:cubicBezTo>
                  <a:cubicBezTo>
                    <a:pt x="1715" y="2642"/>
                    <a:pt x="1853" y="3013"/>
                    <a:pt x="2054" y="3339"/>
                  </a:cubicBezTo>
                  <a:cubicBezTo>
                    <a:pt x="2376" y="3174"/>
                    <a:pt x="2674" y="2917"/>
                    <a:pt x="2958" y="2628"/>
                  </a:cubicBezTo>
                  <a:cubicBezTo>
                    <a:pt x="2977" y="2606"/>
                    <a:pt x="2995" y="2587"/>
                    <a:pt x="3013" y="2564"/>
                  </a:cubicBezTo>
                  <a:cubicBezTo>
                    <a:pt x="2962" y="2509"/>
                    <a:pt x="2907" y="2463"/>
                    <a:pt x="2848" y="2418"/>
                  </a:cubicBezTo>
                  <a:cubicBezTo>
                    <a:pt x="2513" y="2183"/>
                    <a:pt x="2073" y="2088"/>
                    <a:pt x="1821" y="1766"/>
                  </a:cubicBezTo>
                  <a:cubicBezTo>
                    <a:pt x="1660" y="1565"/>
                    <a:pt x="1605" y="1307"/>
                    <a:pt x="1523" y="1060"/>
                  </a:cubicBezTo>
                  <a:cubicBezTo>
                    <a:pt x="1404" y="693"/>
                    <a:pt x="1229" y="344"/>
                    <a:pt x="10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42"/>
            <p:cNvSpPr/>
            <p:nvPr/>
          </p:nvSpPr>
          <p:spPr>
            <a:xfrm>
              <a:off x="6772500" y="3294525"/>
              <a:ext cx="48850" cy="52850"/>
            </a:xfrm>
            <a:custGeom>
              <a:avLst/>
              <a:gdLst/>
              <a:ahLst/>
              <a:cxnLst/>
              <a:rect l="l" t="t" r="r" b="b"/>
              <a:pathLst>
                <a:path w="1954" h="2114" extrusionOk="0">
                  <a:moveTo>
                    <a:pt x="0" y="1"/>
                  </a:moveTo>
                  <a:lnTo>
                    <a:pt x="0" y="1"/>
                  </a:lnTo>
                  <a:cubicBezTo>
                    <a:pt x="6" y="134"/>
                    <a:pt x="38" y="267"/>
                    <a:pt x="102" y="390"/>
                  </a:cubicBezTo>
                  <a:cubicBezTo>
                    <a:pt x="261" y="698"/>
                    <a:pt x="614" y="721"/>
                    <a:pt x="719" y="721"/>
                  </a:cubicBezTo>
                  <a:cubicBezTo>
                    <a:pt x="738" y="721"/>
                    <a:pt x="749" y="721"/>
                    <a:pt x="749" y="721"/>
                  </a:cubicBezTo>
                  <a:lnTo>
                    <a:pt x="749" y="721"/>
                  </a:lnTo>
                  <a:cubicBezTo>
                    <a:pt x="749" y="721"/>
                    <a:pt x="616" y="854"/>
                    <a:pt x="569" y="1152"/>
                  </a:cubicBezTo>
                  <a:cubicBezTo>
                    <a:pt x="519" y="1491"/>
                    <a:pt x="941" y="1978"/>
                    <a:pt x="1308" y="2074"/>
                  </a:cubicBezTo>
                  <a:cubicBezTo>
                    <a:pt x="1415" y="2101"/>
                    <a:pt x="1522" y="2114"/>
                    <a:pt x="1628" y="2114"/>
                  </a:cubicBezTo>
                  <a:cubicBezTo>
                    <a:pt x="1739" y="2114"/>
                    <a:pt x="1848" y="2100"/>
                    <a:pt x="1954" y="2074"/>
                  </a:cubicBezTo>
                  <a:cubicBezTo>
                    <a:pt x="1826" y="1923"/>
                    <a:pt x="1651" y="1789"/>
                    <a:pt x="1528" y="1634"/>
                  </a:cubicBezTo>
                  <a:cubicBezTo>
                    <a:pt x="1372" y="1427"/>
                    <a:pt x="1299" y="1175"/>
                    <a:pt x="1198" y="941"/>
                  </a:cubicBezTo>
                  <a:cubicBezTo>
                    <a:pt x="1175" y="873"/>
                    <a:pt x="1143" y="809"/>
                    <a:pt x="1097" y="762"/>
                  </a:cubicBezTo>
                  <a:cubicBezTo>
                    <a:pt x="1018" y="680"/>
                    <a:pt x="908" y="648"/>
                    <a:pt x="804" y="606"/>
                  </a:cubicBezTo>
                  <a:cubicBezTo>
                    <a:pt x="487" y="487"/>
                    <a:pt x="207" y="272"/>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42"/>
            <p:cNvSpPr/>
            <p:nvPr/>
          </p:nvSpPr>
          <p:spPr>
            <a:xfrm>
              <a:off x="6730325" y="3310275"/>
              <a:ext cx="64000" cy="20525"/>
            </a:xfrm>
            <a:custGeom>
              <a:avLst/>
              <a:gdLst/>
              <a:ahLst/>
              <a:cxnLst/>
              <a:rect l="l" t="t" r="r" b="b"/>
              <a:pathLst>
                <a:path w="2560" h="821" extrusionOk="0">
                  <a:moveTo>
                    <a:pt x="2510" y="0"/>
                  </a:moveTo>
                  <a:cubicBezTo>
                    <a:pt x="2505" y="0"/>
                    <a:pt x="2500" y="1"/>
                    <a:pt x="2495" y="4"/>
                  </a:cubicBezTo>
                  <a:lnTo>
                    <a:pt x="2495" y="8"/>
                  </a:lnTo>
                  <a:lnTo>
                    <a:pt x="1926" y="302"/>
                  </a:lnTo>
                  <a:cubicBezTo>
                    <a:pt x="1738" y="399"/>
                    <a:pt x="1545" y="481"/>
                    <a:pt x="1348" y="541"/>
                  </a:cubicBezTo>
                  <a:cubicBezTo>
                    <a:pt x="1181" y="591"/>
                    <a:pt x="1007" y="622"/>
                    <a:pt x="837" y="622"/>
                  </a:cubicBezTo>
                  <a:cubicBezTo>
                    <a:pt x="807" y="622"/>
                    <a:pt x="777" y="621"/>
                    <a:pt x="747" y="619"/>
                  </a:cubicBezTo>
                  <a:cubicBezTo>
                    <a:pt x="550" y="605"/>
                    <a:pt x="358" y="545"/>
                    <a:pt x="207" y="435"/>
                  </a:cubicBezTo>
                  <a:cubicBezTo>
                    <a:pt x="207" y="435"/>
                    <a:pt x="202" y="435"/>
                    <a:pt x="202" y="431"/>
                  </a:cubicBezTo>
                  <a:cubicBezTo>
                    <a:pt x="181" y="420"/>
                    <a:pt x="158" y="414"/>
                    <a:pt x="136" y="414"/>
                  </a:cubicBezTo>
                  <a:cubicBezTo>
                    <a:pt x="95" y="414"/>
                    <a:pt x="56" y="433"/>
                    <a:pt x="32" y="471"/>
                  </a:cubicBezTo>
                  <a:cubicBezTo>
                    <a:pt x="0" y="527"/>
                    <a:pt x="14" y="605"/>
                    <a:pt x="74" y="637"/>
                  </a:cubicBezTo>
                  <a:cubicBezTo>
                    <a:pt x="275" y="765"/>
                    <a:pt x="514" y="820"/>
                    <a:pt x="743" y="820"/>
                  </a:cubicBezTo>
                  <a:cubicBezTo>
                    <a:pt x="972" y="820"/>
                    <a:pt x="1192" y="770"/>
                    <a:pt x="1399" y="692"/>
                  </a:cubicBezTo>
                  <a:cubicBezTo>
                    <a:pt x="1605" y="613"/>
                    <a:pt x="1797" y="513"/>
                    <a:pt x="1986" y="408"/>
                  </a:cubicBezTo>
                  <a:lnTo>
                    <a:pt x="2532" y="73"/>
                  </a:lnTo>
                  <a:cubicBezTo>
                    <a:pt x="2550" y="63"/>
                    <a:pt x="2559" y="41"/>
                    <a:pt x="2550" y="22"/>
                  </a:cubicBezTo>
                  <a:cubicBezTo>
                    <a:pt x="2540" y="9"/>
                    <a:pt x="2525" y="0"/>
                    <a:pt x="251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42"/>
            <p:cNvSpPr/>
            <p:nvPr/>
          </p:nvSpPr>
          <p:spPr>
            <a:xfrm>
              <a:off x="6652800" y="3179075"/>
              <a:ext cx="87525" cy="108250"/>
            </a:xfrm>
            <a:custGeom>
              <a:avLst/>
              <a:gdLst/>
              <a:ahLst/>
              <a:cxnLst/>
              <a:rect l="l" t="t" r="r" b="b"/>
              <a:pathLst>
                <a:path w="3501" h="4330" extrusionOk="0">
                  <a:moveTo>
                    <a:pt x="1331" y="1"/>
                  </a:moveTo>
                  <a:cubicBezTo>
                    <a:pt x="1331" y="1"/>
                    <a:pt x="872" y="336"/>
                    <a:pt x="501" y="900"/>
                  </a:cubicBezTo>
                  <a:cubicBezTo>
                    <a:pt x="358" y="1116"/>
                    <a:pt x="231" y="1368"/>
                    <a:pt x="144" y="1643"/>
                  </a:cubicBezTo>
                  <a:cubicBezTo>
                    <a:pt x="98" y="1776"/>
                    <a:pt x="66" y="1914"/>
                    <a:pt x="47" y="2060"/>
                  </a:cubicBezTo>
                  <a:cubicBezTo>
                    <a:pt x="47" y="2087"/>
                    <a:pt x="42" y="2119"/>
                    <a:pt x="38" y="2147"/>
                  </a:cubicBezTo>
                  <a:cubicBezTo>
                    <a:pt x="1" y="2551"/>
                    <a:pt x="6" y="2945"/>
                    <a:pt x="89" y="3294"/>
                  </a:cubicBezTo>
                  <a:cubicBezTo>
                    <a:pt x="121" y="3431"/>
                    <a:pt x="166" y="3560"/>
                    <a:pt x="226" y="3679"/>
                  </a:cubicBezTo>
                  <a:cubicBezTo>
                    <a:pt x="322" y="3876"/>
                    <a:pt x="460" y="4041"/>
                    <a:pt x="648" y="4170"/>
                  </a:cubicBezTo>
                  <a:cubicBezTo>
                    <a:pt x="799" y="4275"/>
                    <a:pt x="1025" y="4330"/>
                    <a:pt x="1244" y="4330"/>
                  </a:cubicBezTo>
                  <a:cubicBezTo>
                    <a:pt x="1483" y="4330"/>
                    <a:pt x="1714" y="4265"/>
                    <a:pt x="1831" y="4128"/>
                  </a:cubicBezTo>
                  <a:cubicBezTo>
                    <a:pt x="2024" y="3903"/>
                    <a:pt x="2042" y="3715"/>
                    <a:pt x="2042" y="3715"/>
                  </a:cubicBezTo>
                  <a:cubicBezTo>
                    <a:pt x="2042" y="3715"/>
                    <a:pt x="2253" y="4006"/>
                    <a:pt x="2579" y="4006"/>
                  </a:cubicBezTo>
                  <a:cubicBezTo>
                    <a:pt x="2621" y="4006"/>
                    <a:pt x="2666" y="4002"/>
                    <a:pt x="2712" y="3990"/>
                  </a:cubicBezTo>
                  <a:cubicBezTo>
                    <a:pt x="2849" y="3958"/>
                    <a:pt x="2968" y="3895"/>
                    <a:pt x="3074" y="3812"/>
                  </a:cubicBezTo>
                  <a:cubicBezTo>
                    <a:pt x="3266" y="3651"/>
                    <a:pt x="3395" y="3413"/>
                    <a:pt x="3446" y="3115"/>
                  </a:cubicBezTo>
                  <a:cubicBezTo>
                    <a:pt x="3501" y="2785"/>
                    <a:pt x="3459" y="2381"/>
                    <a:pt x="3298" y="1941"/>
                  </a:cubicBezTo>
                  <a:cubicBezTo>
                    <a:pt x="3294" y="1922"/>
                    <a:pt x="3289" y="1909"/>
                    <a:pt x="3281" y="1890"/>
                  </a:cubicBezTo>
                  <a:cubicBezTo>
                    <a:pt x="3202" y="1689"/>
                    <a:pt x="3115" y="1524"/>
                    <a:pt x="3023" y="1391"/>
                  </a:cubicBezTo>
                  <a:cubicBezTo>
                    <a:pt x="2807" y="1079"/>
                    <a:pt x="2565" y="914"/>
                    <a:pt x="2331" y="785"/>
                  </a:cubicBezTo>
                  <a:cubicBezTo>
                    <a:pt x="2198" y="707"/>
                    <a:pt x="2070" y="643"/>
                    <a:pt x="1954" y="570"/>
                  </a:cubicBezTo>
                  <a:cubicBezTo>
                    <a:pt x="1624" y="350"/>
                    <a:pt x="1331" y="1"/>
                    <a:pt x="13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42"/>
            <p:cNvSpPr/>
            <p:nvPr/>
          </p:nvSpPr>
          <p:spPr>
            <a:xfrm>
              <a:off x="6656375" y="3198700"/>
              <a:ext cx="72000" cy="21450"/>
            </a:xfrm>
            <a:custGeom>
              <a:avLst/>
              <a:gdLst/>
              <a:ahLst/>
              <a:cxnLst/>
              <a:rect l="l" t="t" r="r" b="b"/>
              <a:pathLst>
                <a:path w="2880" h="858" extrusionOk="0">
                  <a:moveTo>
                    <a:pt x="2188" y="0"/>
                  </a:moveTo>
                  <a:cubicBezTo>
                    <a:pt x="1828" y="122"/>
                    <a:pt x="1449" y="184"/>
                    <a:pt x="1068" y="184"/>
                  </a:cubicBezTo>
                  <a:cubicBezTo>
                    <a:pt x="934" y="184"/>
                    <a:pt x="799" y="177"/>
                    <a:pt x="666" y="161"/>
                  </a:cubicBezTo>
                  <a:cubicBezTo>
                    <a:pt x="564" y="147"/>
                    <a:pt x="463" y="134"/>
                    <a:pt x="358" y="115"/>
                  </a:cubicBezTo>
                  <a:cubicBezTo>
                    <a:pt x="215" y="331"/>
                    <a:pt x="88" y="583"/>
                    <a:pt x="1" y="858"/>
                  </a:cubicBezTo>
                  <a:cubicBezTo>
                    <a:pt x="33" y="853"/>
                    <a:pt x="69" y="853"/>
                    <a:pt x="105" y="849"/>
                  </a:cubicBezTo>
                  <a:cubicBezTo>
                    <a:pt x="1032" y="766"/>
                    <a:pt x="1954" y="688"/>
                    <a:pt x="2880" y="606"/>
                  </a:cubicBezTo>
                  <a:cubicBezTo>
                    <a:pt x="2664" y="294"/>
                    <a:pt x="2422" y="129"/>
                    <a:pt x="218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42"/>
            <p:cNvSpPr/>
            <p:nvPr/>
          </p:nvSpPr>
          <p:spPr>
            <a:xfrm>
              <a:off x="6652800" y="3226325"/>
              <a:ext cx="87525" cy="35100"/>
            </a:xfrm>
            <a:custGeom>
              <a:avLst/>
              <a:gdLst/>
              <a:ahLst/>
              <a:cxnLst/>
              <a:rect l="l" t="t" r="r" b="b"/>
              <a:pathLst>
                <a:path w="3501" h="1404" extrusionOk="0">
                  <a:moveTo>
                    <a:pt x="3281" y="0"/>
                  </a:moveTo>
                  <a:cubicBezTo>
                    <a:pt x="2900" y="79"/>
                    <a:pt x="2519" y="170"/>
                    <a:pt x="2161" y="322"/>
                  </a:cubicBezTo>
                  <a:cubicBezTo>
                    <a:pt x="1922" y="422"/>
                    <a:pt x="1689" y="546"/>
                    <a:pt x="1431" y="555"/>
                  </a:cubicBezTo>
                  <a:cubicBezTo>
                    <a:pt x="1418" y="556"/>
                    <a:pt x="1405" y="556"/>
                    <a:pt x="1391" y="556"/>
                  </a:cubicBezTo>
                  <a:cubicBezTo>
                    <a:pt x="1000" y="556"/>
                    <a:pt x="653" y="300"/>
                    <a:pt x="267" y="207"/>
                  </a:cubicBezTo>
                  <a:cubicBezTo>
                    <a:pt x="199" y="189"/>
                    <a:pt x="125" y="174"/>
                    <a:pt x="47" y="170"/>
                  </a:cubicBezTo>
                  <a:cubicBezTo>
                    <a:pt x="47" y="197"/>
                    <a:pt x="42" y="229"/>
                    <a:pt x="38" y="257"/>
                  </a:cubicBezTo>
                  <a:cubicBezTo>
                    <a:pt x="1" y="661"/>
                    <a:pt x="6" y="1055"/>
                    <a:pt x="89" y="1404"/>
                  </a:cubicBezTo>
                  <a:cubicBezTo>
                    <a:pt x="464" y="1344"/>
                    <a:pt x="836" y="1207"/>
                    <a:pt x="1217" y="1207"/>
                  </a:cubicBezTo>
                  <a:cubicBezTo>
                    <a:pt x="1223" y="1207"/>
                    <a:pt x="1229" y="1207"/>
                    <a:pt x="1235" y="1207"/>
                  </a:cubicBezTo>
                  <a:cubicBezTo>
                    <a:pt x="1622" y="1207"/>
                    <a:pt x="1998" y="1345"/>
                    <a:pt x="2381" y="1385"/>
                  </a:cubicBezTo>
                  <a:cubicBezTo>
                    <a:pt x="2450" y="1391"/>
                    <a:pt x="2518" y="1394"/>
                    <a:pt x="2586" y="1394"/>
                  </a:cubicBezTo>
                  <a:cubicBezTo>
                    <a:pt x="2881" y="1394"/>
                    <a:pt x="3173" y="1337"/>
                    <a:pt x="3446" y="1225"/>
                  </a:cubicBezTo>
                  <a:cubicBezTo>
                    <a:pt x="3501" y="895"/>
                    <a:pt x="3459" y="491"/>
                    <a:pt x="3298" y="51"/>
                  </a:cubicBezTo>
                  <a:cubicBezTo>
                    <a:pt x="3294" y="32"/>
                    <a:pt x="3289" y="19"/>
                    <a:pt x="32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42"/>
            <p:cNvSpPr/>
            <p:nvPr/>
          </p:nvSpPr>
          <p:spPr>
            <a:xfrm>
              <a:off x="6658450" y="3265975"/>
              <a:ext cx="71200" cy="21350"/>
            </a:xfrm>
            <a:custGeom>
              <a:avLst/>
              <a:gdLst/>
              <a:ahLst/>
              <a:cxnLst/>
              <a:rect l="l" t="t" r="r" b="b"/>
              <a:pathLst>
                <a:path w="2848" h="854" extrusionOk="0">
                  <a:moveTo>
                    <a:pt x="1537" y="1"/>
                  </a:moveTo>
                  <a:cubicBezTo>
                    <a:pt x="1476" y="1"/>
                    <a:pt x="1414" y="17"/>
                    <a:pt x="1353" y="38"/>
                  </a:cubicBezTo>
                  <a:cubicBezTo>
                    <a:pt x="1110" y="116"/>
                    <a:pt x="871" y="226"/>
                    <a:pt x="614" y="239"/>
                  </a:cubicBezTo>
                  <a:cubicBezTo>
                    <a:pt x="593" y="240"/>
                    <a:pt x="572" y="241"/>
                    <a:pt x="551" y="241"/>
                  </a:cubicBezTo>
                  <a:cubicBezTo>
                    <a:pt x="369" y="241"/>
                    <a:pt x="181" y="207"/>
                    <a:pt x="0" y="203"/>
                  </a:cubicBezTo>
                  <a:lnTo>
                    <a:pt x="0" y="203"/>
                  </a:lnTo>
                  <a:cubicBezTo>
                    <a:pt x="96" y="400"/>
                    <a:pt x="234" y="565"/>
                    <a:pt x="422" y="694"/>
                  </a:cubicBezTo>
                  <a:cubicBezTo>
                    <a:pt x="573" y="799"/>
                    <a:pt x="799" y="854"/>
                    <a:pt x="1018" y="854"/>
                  </a:cubicBezTo>
                  <a:cubicBezTo>
                    <a:pt x="1257" y="854"/>
                    <a:pt x="1488" y="789"/>
                    <a:pt x="1605" y="652"/>
                  </a:cubicBezTo>
                  <a:cubicBezTo>
                    <a:pt x="1798" y="427"/>
                    <a:pt x="1816" y="239"/>
                    <a:pt x="1816" y="239"/>
                  </a:cubicBezTo>
                  <a:cubicBezTo>
                    <a:pt x="1816" y="239"/>
                    <a:pt x="2027" y="530"/>
                    <a:pt x="2353" y="530"/>
                  </a:cubicBezTo>
                  <a:cubicBezTo>
                    <a:pt x="2395" y="530"/>
                    <a:pt x="2440" y="526"/>
                    <a:pt x="2486" y="514"/>
                  </a:cubicBezTo>
                  <a:cubicBezTo>
                    <a:pt x="2623" y="482"/>
                    <a:pt x="2742" y="419"/>
                    <a:pt x="2848" y="336"/>
                  </a:cubicBezTo>
                  <a:lnTo>
                    <a:pt x="2848" y="336"/>
                  </a:lnTo>
                  <a:cubicBezTo>
                    <a:pt x="2812" y="338"/>
                    <a:pt x="2776" y="339"/>
                    <a:pt x="2740" y="339"/>
                  </a:cubicBezTo>
                  <a:cubicBezTo>
                    <a:pt x="2436" y="339"/>
                    <a:pt x="2133" y="268"/>
                    <a:pt x="1866" y="120"/>
                  </a:cubicBezTo>
                  <a:cubicBezTo>
                    <a:pt x="1766" y="70"/>
                    <a:pt x="1669" y="6"/>
                    <a:pt x="1559" y="2"/>
                  </a:cubicBezTo>
                  <a:cubicBezTo>
                    <a:pt x="1552" y="1"/>
                    <a:pt x="1545" y="1"/>
                    <a:pt x="153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42"/>
            <p:cNvSpPr/>
            <p:nvPr/>
          </p:nvSpPr>
          <p:spPr>
            <a:xfrm>
              <a:off x="6702475" y="3268600"/>
              <a:ext cx="33825" cy="57200"/>
            </a:xfrm>
            <a:custGeom>
              <a:avLst/>
              <a:gdLst/>
              <a:ahLst/>
              <a:cxnLst/>
              <a:rect l="l" t="t" r="r" b="b"/>
              <a:pathLst>
                <a:path w="1353" h="2288" extrusionOk="0">
                  <a:moveTo>
                    <a:pt x="42" y="1"/>
                  </a:moveTo>
                  <a:cubicBezTo>
                    <a:pt x="39" y="1"/>
                    <a:pt x="36" y="1"/>
                    <a:pt x="32" y="2"/>
                  </a:cubicBezTo>
                  <a:cubicBezTo>
                    <a:pt x="14" y="7"/>
                    <a:pt x="0" y="30"/>
                    <a:pt x="5" y="47"/>
                  </a:cubicBezTo>
                  <a:lnTo>
                    <a:pt x="105" y="680"/>
                  </a:lnTo>
                  <a:cubicBezTo>
                    <a:pt x="147" y="891"/>
                    <a:pt x="197" y="1107"/>
                    <a:pt x="270" y="1313"/>
                  </a:cubicBezTo>
                  <a:cubicBezTo>
                    <a:pt x="348" y="1520"/>
                    <a:pt x="454" y="1721"/>
                    <a:pt x="606" y="1891"/>
                  </a:cubicBezTo>
                  <a:cubicBezTo>
                    <a:pt x="752" y="2066"/>
                    <a:pt x="949" y="2208"/>
                    <a:pt x="1178" y="2280"/>
                  </a:cubicBezTo>
                  <a:cubicBezTo>
                    <a:pt x="1191" y="2285"/>
                    <a:pt x="1205" y="2287"/>
                    <a:pt x="1218" y="2287"/>
                  </a:cubicBezTo>
                  <a:cubicBezTo>
                    <a:pt x="1269" y="2287"/>
                    <a:pt x="1315" y="2254"/>
                    <a:pt x="1330" y="2203"/>
                  </a:cubicBezTo>
                  <a:cubicBezTo>
                    <a:pt x="1353" y="2138"/>
                    <a:pt x="1316" y="2070"/>
                    <a:pt x="1252" y="2052"/>
                  </a:cubicBezTo>
                  <a:cubicBezTo>
                    <a:pt x="1247" y="2047"/>
                    <a:pt x="1247" y="2047"/>
                    <a:pt x="1243" y="2047"/>
                  </a:cubicBezTo>
                  <a:cubicBezTo>
                    <a:pt x="1064" y="2005"/>
                    <a:pt x="890" y="1895"/>
                    <a:pt x="752" y="1758"/>
                  </a:cubicBezTo>
                  <a:cubicBezTo>
                    <a:pt x="614" y="1616"/>
                    <a:pt x="504" y="1442"/>
                    <a:pt x="422" y="1254"/>
                  </a:cubicBezTo>
                  <a:cubicBezTo>
                    <a:pt x="339" y="1061"/>
                    <a:pt x="275" y="860"/>
                    <a:pt x="225" y="657"/>
                  </a:cubicBezTo>
                  <a:lnTo>
                    <a:pt x="77" y="34"/>
                  </a:lnTo>
                  <a:cubicBezTo>
                    <a:pt x="74" y="14"/>
                    <a:pt x="60" y="1"/>
                    <a:pt x="4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42"/>
            <p:cNvSpPr/>
            <p:nvPr/>
          </p:nvSpPr>
          <p:spPr>
            <a:xfrm>
              <a:off x="6571075" y="3347400"/>
              <a:ext cx="128100" cy="139475"/>
            </a:xfrm>
            <a:custGeom>
              <a:avLst/>
              <a:gdLst/>
              <a:ahLst/>
              <a:cxnLst/>
              <a:rect l="l" t="t" r="r" b="b"/>
              <a:pathLst>
                <a:path w="5124" h="5579" extrusionOk="0">
                  <a:moveTo>
                    <a:pt x="569" y="0"/>
                  </a:moveTo>
                  <a:cubicBezTo>
                    <a:pt x="569" y="0"/>
                    <a:pt x="198" y="684"/>
                    <a:pt x="69" y="1600"/>
                  </a:cubicBezTo>
                  <a:cubicBezTo>
                    <a:pt x="18" y="1954"/>
                    <a:pt x="1" y="2339"/>
                    <a:pt x="56" y="2729"/>
                  </a:cubicBezTo>
                  <a:cubicBezTo>
                    <a:pt x="83" y="2921"/>
                    <a:pt x="124" y="3114"/>
                    <a:pt x="188" y="3302"/>
                  </a:cubicBezTo>
                  <a:cubicBezTo>
                    <a:pt x="198" y="3338"/>
                    <a:pt x="211" y="3380"/>
                    <a:pt x="225" y="3417"/>
                  </a:cubicBezTo>
                  <a:cubicBezTo>
                    <a:pt x="414" y="3935"/>
                    <a:pt x="651" y="4426"/>
                    <a:pt x="954" y="4807"/>
                  </a:cubicBezTo>
                  <a:cubicBezTo>
                    <a:pt x="1078" y="4957"/>
                    <a:pt x="1211" y="5095"/>
                    <a:pt x="1353" y="5205"/>
                  </a:cubicBezTo>
                  <a:cubicBezTo>
                    <a:pt x="1591" y="5389"/>
                    <a:pt x="1858" y="5518"/>
                    <a:pt x="2165" y="5567"/>
                  </a:cubicBezTo>
                  <a:cubicBezTo>
                    <a:pt x="2213" y="5575"/>
                    <a:pt x="2264" y="5579"/>
                    <a:pt x="2317" y="5579"/>
                  </a:cubicBezTo>
                  <a:cubicBezTo>
                    <a:pt x="2827" y="5579"/>
                    <a:pt x="3493" y="5232"/>
                    <a:pt x="3605" y="4824"/>
                  </a:cubicBezTo>
                  <a:cubicBezTo>
                    <a:pt x="3715" y="4430"/>
                    <a:pt x="3623" y="4187"/>
                    <a:pt x="3623" y="4187"/>
                  </a:cubicBezTo>
                  <a:lnTo>
                    <a:pt x="3623" y="4187"/>
                  </a:lnTo>
                  <a:cubicBezTo>
                    <a:pt x="3623" y="4187"/>
                    <a:pt x="3844" y="4306"/>
                    <a:pt x="4116" y="4306"/>
                  </a:cubicBezTo>
                  <a:cubicBezTo>
                    <a:pt x="4276" y="4306"/>
                    <a:pt x="4453" y="4265"/>
                    <a:pt x="4614" y="4136"/>
                  </a:cubicBezTo>
                  <a:cubicBezTo>
                    <a:pt x="4765" y="4013"/>
                    <a:pt x="4880" y="3867"/>
                    <a:pt x="4958" y="3702"/>
                  </a:cubicBezTo>
                  <a:cubicBezTo>
                    <a:pt x="5104" y="3393"/>
                    <a:pt x="5123" y="3018"/>
                    <a:pt x="5013" y="2623"/>
                  </a:cubicBezTo>
                  <a:cubicBezTo>
                    <a:pt x="4889" y="2178"/>
                    <a:pt x="4600" y="1702"/>
                    <a:pt x="4146" y="1253"/>
                  </a:cubicBezTo>
                  <a:cubicBezTo>
                    <a:pt x="4128" y="1234"/>
                    <a:pt x="4109" y="1215"/>
                    <a:pt x="4091" y="1202"/>
                  </a:cubicBezTo>
                  <a:cubicBezTo>
                    <a:pt x="3881" y="995"/>
                    <a:pt x="3674" y="844"/>
                    <a:pt x="3481" y="730"/>
                  </a:cubicBezTo>
                  <a:cubicBezTo>
                    <a:pt x="3032" y="468"/>
                    <a:pt x="2632" y="413"/>
                    <a:pt x="2270" y="385"/>
                  </a:cubicBezTo>
                  <a:cubicBezTo>
                    <a:pt x="2059" y="372"/>
                    <a:pt x="1862" y="367"/>
                    <a:pt x="1674" y="339"/>
                  </a:cubicBezTo>
                  <a:cubicBezTo>
                    <a:pt x="1138" y="257"/>
                    <a:pt x="569" y="0"/>
                    <a:pt x="5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42"/>
            <p:cNvSpPr/>
            <p:nvPr/>
          </p:nvSpPr>
          <p:spPr>
            <a:xfrm>
              <a:off x="6571075" y="3357025"/>
              <a:ext cx="87025" cy="58600"/>
            </a:xfrm>
            <a:custGeom>
              <a:avLst/>
              <a:gdLst/>
              <a:ahLst/>
              <a:cxnLst/>
              <a:rect l="l" t="t" r="r" b="b"/>
              <a:pathLst>
                <a:path w="3481" h="2344" extrusionOk="0">
                  <a:moveTo>
                    <a:pt x="2270" y="0"/>
                  </a:moveTo>
                  <a:cubicBezTo>
                    <a:pt x="1762" y="487"/>
                    <a:pt x="1147" y="868"/>
                    <a:pt x="473" y="1092"/>
                  </a:cubicBezTo>
                  <a:cubicBezTo>
                    <a:pt x="340" y="1133"/>
                    <a:pt x="202" y="1175"/>
                    <a:pt x="69" y="1215"/>
                  </a:cubicBezTo>
                  <a:cubicBezTo>
                    <a:pt x="18" y="1569"/>
                    <a:pt x="1" y="1954"/>
                    <a:pt x="56" y="2344"/>
                  </a:cubicBezTo>
                  <a:cubicBezTo>
                    <a:pt x="97" y="2321"/>
                    <a:pt x="143" y="2299"/>
                    <a:pt x="184" y="2271"/>
                  </a:cubicBezTo>
                  <a:cubicBezTo>
                    <a:pt x="1284" y="1628"/>
                    <a:pt x="2380" y="987"/>
                    <a:pt x="3481" y="345"/>
                  </a:cubicBezTo>
                  <a:cubicBezTo>
                    <a:pt x="3032" y="83"/>
                    <a:pt x="2632" y="28"/>
                    <a:pt x="227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42"/>
            <p:cNvSpPr/>
            <p:nvPr/>
          </p:nvSpPr>
          <p:spPr>
            <a:xfrm>
              <a:off x="6575750" y="3377450"/>
              <a:ext cx="120675" cy="90125"/>
            </a:xfrm>
            <a:custGeom>
              <a:avLst/>
              <a:gdLst/>
              <a:ahLst/>
              <a:cxnLst/>
              <a:rect l="l" t="t" r="r" b="b"/>
              <a:pathLst>
                <a:path w="4827" h="3605" extrusionOk="0">
                  <a:moveTo>
                    <a:pt x="3904" y="0"/>
                  </a:moveTo>
                  <a:cubicBezTo>
                    <a:pt x="3473" y="316"/>
                    <a:pt x="3061" y="656"/>
                    <a:pt x="2703" y="1050"/>
                  </a:cubicBezTo>
                  <a:cubicBezTo>
                    <a:pt x="2469" y="1311"/>
                    <a:pt x="2248" y="1605"/>
                    <a:pt x="1941" y="1765"/>
                  </a:cubicBezTo>
                  <a:cubicBezTo>
                    <a:pt x="1446" y="2026"/>
                    <a:pt x="841" y="1903"/>
                    <a:pt x="290" y="2013"/>
                  </a:cubicBezTo>
                  <a:cubicBezTo>
                    <a:pt x="194" y="2036"/>
                    <a:pt x="93" y="2064"/>
                    <a:pt x="1" y="2100"/>
                  </a:cubicBezTo>
                  <a:cubicBezTo>
                    <a:pt x="11" y="2136"/>
                    <a:pt x="24" y="2178"/>
                    <a:pt x="38" y="2215"/>
                  </a:cubicBezTo>
                  <a:cubicBezTo>
                    <a:pt x="227" y="2733"/>
                    <a:pt x="464" y="3224"/>
                    <a:pt x="767" y="3605"/>
                  </a:cubicBezTo>
                  <a:cubicBezTo>
                    <a:pt x="1203" y="3311"/>
                    <a:pt x="1579" y="2926"/>
                    <a:pt x="2051" y="2697"/>
                  </a:cubicBezTo>
                  <a:cubicBezTo>
                    <a:pt x="2542" y="2467"/>
                    <a:pt x="3093" y="2421"/>
                    <a:pt x="3601" y="2238"/>
                  </a:cubicBezTo>
                  <a:cubicBezTo>
                    <a:pt x="4069" y="2068"/>
                    <a:pt x="4491" y="1784"/>
                    <a:pt x="4826" y="1421"/>
                  </a:cubicBezTo>
                  <a:cubicBezTo>
                    <a:pt x="4702" y="976"/>
                    <a:pt x="4413" y="500"/>
                    <a:pt x="3959" y="51"/>
                  </a:cubicBezTo>
                  <a:cubicBezTo>
                    <a:pt x="3941" y="32"/>
                    <a:pt x="3922" y="13"/>
                    <a:pt x="39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42"/>
            <p:cNvSpPr/>
            <p:nvPr/>
          </p:nvSpPr>
          <p:spPr>
            <a:xfrm>
              <a:off x="6604900" y="3439925"/>
              <a:ext cx="90150" cy="46950"/>
            </a:xfrm>
            <a:custGeom>
              <a:avLst/>
              <a:gdLst/>
              <a:ahLst/>
              <a:cxnLst/>
              <a:rect l="l" t="t" r="r" b="b"/>
              <a:pathLst>
                <a:path w="3606" h="1878" extrusionOk="0">
                  <a:moveTo>
                    <a:pt x="3605" y="1"/>
                  </a:moveTo>
                  <a:cubicBezTo>
                    <a:pt x="3232" y="206"/>
                    <a:pt x="2810" y="315"/>
                    <a:pt x="2387" y="315"/>
                  </a:cubicBezTo>
                  <a:cubicBezTo>
                    <a:pt x="2347" y="315"/>
                    <a:pt x="2306" y="314"/>
                    <a:pt x="2266" y="312"/>
                  </a:cubicBezTo>
                  <a:cubicBezTo>
                    <a:pt x="2193" y="308"/>
                    <a:pt x="2121" y="302"/>
                    <a:pt x="2050" y="302"/>
                  </a:cubicBezTo>
                  <a:cubicBezTo>
                    <a:pt x="1968" y="302"/>
                    <a:pt x="1888" y="310"/>
                    <a:pt x="1812" y="340"/>
                  </a:cubicBezTo>
                  <a:cubicBezTo>
                    <a:pt x="1724" y="376"/>
                    <a:pt x="1651" y="441"/>
                    <a:pt x="1582" y="509"/>
                  </a:cubicBezTo>
                  <a:cubicBezTo>
                    <a:pt x="1326" y="748"/>
                    <a:pt x="1091" y="1023"/>
                    <a:pt x="780" y="1193"/>
                  </a:cubicBezTo>
                  <a:cubicBezTo>
                    <a:pt x="541" y="1321"/>
                    <a:pt x="253" y="1390"/>
                    <a:pt x="0" y="1504"/>
                  </a:cubicBezTo>
                  <a:cubicBezTo>
                    <a:pt x="238" y="1688"/>
                    <a:pt x="505" y="1817"/>
                    <a:pt x="812" y="1866"/>
                  </a:cubicBezTo>
                  <a:cubicBezTo>
                    <a:pt x="860" y="1874"/>
                    <a:pt x="911" y="1878"/>
                    <a:pt x="964" y="1878"/>
                  </a:cubicBezTo>
                  <a:cubicBezTo>
                    <a:pt x="1474" y="1878"/>
                    <a:pt x="2140" y="1531"/>
                    <a:pt x="2252" y="1123"/>
                  </a:cubicBezTo>
                  <a:cubicBezTo>
                    <a:pt x="2362" y="729"/>
                    <a:pt x="2270" y="486"/>
                    <a:pt x="2270" y="486"/>
                  </a:cubicBezTo>
                  <a:lnTo>
                    <a:pt x="2270" y="486"/>
                  </a:lnTo>
                  <a:cubicBezTo>
                    <a:pt x="2270" y="486"/>
                    <a:pt x="2491" y="605"/>
                    <a:pt x="2763" y="605"/>
                  </a:cubicBezTo>
                  <a:cubicBezTo>
                    <a:pt x="2923" y="605"/>
                    <a:pt x="3100" y="564"/>
                    <a:pt x="3261" y="435"/>
                  </a:cubicBezTo>
                  <a:cubicBezTo>
                    <a:pt x="3412" y="312"/>
                    <a:pt x="3527" y="166"/>
                    <a:pt x="360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42"/>
            <p:cNvSpPr/>
            <p:nvPr/>
          </p:nvSpPr>
          <p:spPr>
            <a:xfrm>
              <a:off x="6658450" y="3448000"/>
              <a:ext cx="73375" cy="54450"/>
            </a:xfrm>
            <a:custGeom>
              <a:avLst/>
              <a:gdLst/>
              <a:ahLst/>
              <a:cxnLst/>
              <a:rect l="l" t="t" r="r" b="b"/>
              <a:pathLst>
                <a:path w="2935" h="2178" extrusionOk="0">
                  <a:moveTo>
                    <a:pt x="57" y="1"/>
                  </a:moveTo>
                  <a:cubicBezTo>
                    <a:pt x="44" y="1"/>
                    <a:pt x="32" y="4"/>
                    <a:pt x="22" y="12"/>
                  </a:cubicBezTo>
                  <a:cubicBezTo>
                    <a:pt x="5" y="30"/>
                    <a:pt x="0" y="63"/>
                    <a:pt x="14" y="85"/>
                  </a:cubicBezTo>
                  <a:lnTo>
                    <a:pt x="513" y="810"/>
                  </a:lnTo>
                  <a:cubicBezTo>
                    <a:pt x="688" y="1048"/>
                    <a:pt x="871" y="1282"/>
                    <a:pt x="1087" y="1494"/>
                  </a:cubicBezTo>
                  <a:cubicBezTo>
                    <a:pt x="1302" y="1704"/>
                    <a:pt x="1554" y="1892"/>
                    <a:pt x="1838" y="2021"/>
                  </a:cubicBezTo>
                  <a:cubicBezTo>
                    <a:pt x="2064" y="2117"/>
                    <a:pt x="2312" y="2178"/>
                    <a:pt x="2565" y="2178"/>
                  </a:cubicBezTo>
                  <a:cubicBezTo>
                    <a:pt x="2636" y="2178"/>
                    <a:pt x="2708" y="2173"/>
                    <a:pt x="2779" y="2163"/>
                  </a:cubicBezTo>
                  <a:cubicBezTo>
                    <a:pt x="2871" y="2154"/>
                    <a:pt x="2935" y="2066"/>
                    <a:pt x="2921" y="1979"/>
                  </a:cubicBezTo>
                  <a:cubicBezTo>
                    <a:pt x="2908" y="1893"/>
                    <a:pt x="2834" y="1832"/>
                    <a:pt x="2750" y="1832"/>
                  </a:cubicBezTo>
                  <a:cubicBezTo>
                    <a:pt x="2744" y="1832"/>
                    <a:pt x="2739" y="1832"/>
                    <a:pt x="2733" y="1833"/>
                  </a:cubicBezTo>
                  <a:cubicBezTo>
                    <a:pt x="2729" y="1837"/>
                    <a:pt x="2729" y="1837"/>
                    <a:pt x="2724" y="1837"/>
                  </a:cubicBezTo>
                  <a:cubicBezTo>
                    <a:pt x="2643" y="1853"/>
                    <a:pt x="2560" y="1861"/>
                    <a:pt x="2477" y="1861"/>
                  </a:cubicBezTo>
                  <a:cubicBezTo>
                    <a:pt x="2300" y="1861"/>
                    <a:pt x="2119" y="1826"/>
                    <a:pt x="1944" y="1763"/>
                  </a:cubicBezTo>
                  <a:cubicBezTo>
                    <a:pt x="1688" y="1672"/>
                    <a:pt x="1453" y="1516"/>
                    <a:pt x="1239" y="1333"/>
                  </a:cubicBezTo>
                  <a:cubicBezTo>
                    <a:pt x="1023" y="1149"/>
                    <a:pt x="830" y="933"/>
                    <a:pt x="642" y="709"/>
                  </a:cubicBezTo>
                  <a:lnTo>
                    <a:pt x="100" y="25"/>
                  </a:lnTo>
                  <a:lnTo>
                    <a:pt x="100" y="21"/>
                  </a:lnTo>
                  <a:cubicBezTo>
                    <a:pt x="90" y="8"/>
                    <a:pt x="73" y="1"/>
                    <a:pt x="5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42"/>
            <p:cNvSpPr/>
            <p:nvPr/>
          </p:nvSpPr>
          <p:spPr>
            <a:xfrm>
              <a:off x="6553750" y="3507350"/>
              <a:ext cx="158825" cy="172925"/>
            </a:xfrm>
            <a:custGeom>
              <a:avLst/>
              <a:gdLst/>
              <a:ahLst/>
              <a:cxnLst/>
              <a:rect l="l" t="t" r="r" b="b"/>
              <a:pathLst>
                <a:path w="6353" h="6917" extrusionOk="0">
                  <a:moveTo>
                    <a:pt x="703" y="0"/>
                  </a:moveTo>
                  <a:cubicBezTo>
                    <a:pt x="703" y="0"/>
                    <a:pt x="244" y="853"/>
                    <a:pt x="83" y="1990"/>
                  </a:cubicBezTo>
                  <a:cubicBezTo>
                    <a:pt x="19" y="2422"/>
                    <a:pt x="0" y="2898"/>
                    <a:pt x="70" y="3389"/>
                  </a:cubicBezTo>
                  <a:cubicBezTo>
                    <a:pt x="102" y="3622"/>
                    <a:pt x="152" y="3861"/>
                    <a:pt x="230" y="4100"/>
                  </a:cubicBezTo>
                  <a:cubicBezTo>
                    <a:pt x="244" y="4145"/>
                    <a:pt x="262" y="4191"/>
                    <a:pt x="276" y="4238"/>
                  </a:cubicBezTo>
                  <a:cubicBezTo>
                    <a:pt x="514" y="4884"/>
                    <a:pt x="804" y="5489"/>
                    <a:pt x="1184" y="5961"/>
                  </a:cubicBezTo>
                  <a:cubicBezTo>
                    <a:pt x="1335" y="6149"/>
                    <a:pt x="1496" y="6314"/>
                    <a:pt x="1679" y="6456"/>
                  </a:cubicBezTo>
                  <a:cubicBezTo>
                    <a:pt x="1968" y="6686"/>
                    <a:pt x="2303" y="6842"/>
                    <a:pt x="2684" y="6901"/>
                  </a:cubicBezTo>
                  <a:cubicBezTo>
                    <a:pt x="2746" y="6911"/>
                    <a:pt x="2811" y="6916"/>
                    <a:pt x="2879" y="6916"/>
                  </a:cubicBezTo>
                  <a:cubicBezTo>
                    <a:pt x="3508" y="6916"/>
                    <a:pt x="4327" y="6489"/>
                    <a:pt x="4468" y="5984"/>
                  </a:cubicBezTo>
                  <a:cubicBezTo>
                    <a:pt x="4605" y="5493"/>
                    <a:pt x="4495" y="5191"/>
                    <a:pt x="4495" y="5191"/>
                  </a:cubicBezTo>
                  <a:lnTo>
                    <a:pt x="4495" y="5191"/>
                  </a:lnTo>
                  <a:cubicBezTo>
                    <a:pt x="4495" y="5191"/>
                    <a:pt x="4769" y="5339"/>
                    <a:pt x="5105" y="5339"/>
                  </a:cubicBezTo>
                  <a:cubicBezTo>
                    <a:pt x="5303" y="5339"/>
                    <a:pt x="5521" y="5288"/>
                    <a:pt x="5719" y="5127"/>
                  </a:cubicBezTo>
                  <a:cubicBezTo>
                    <a:pt x="5907" y="4980"/>
                    <a:pt x="6049" y="4797"/>
                    <a:pt x="6146" y="4590"/>
                  </a:cubicBezTo>
                  <a:cubicBezTo>
                    <a:pt x="6329" y="4210"/>
                    <a:pt x="6352" y="3747"/>
                    <a:pt x="6215" y="3251"/>
                  </a:cubicBezTo>
                  <a:cubicBezTo>
                    <a:pt x="6059" y="2701"/>
                    <a:pt x="5706" y="2109"/>
                    <a:pt x="5137" y="1550"/>
                  </a:cubicBezTo>
                  <a:cubicBezTo>
                    <a:pt x="5118" y="1531"/>
                    <a:pt x="5096" y="1508"/>
                    <a:pt x="5073" y="1490"/>
                  </a:cubicBezTo>
                  <a:cubicBezTo>
                    <a:pt x="4807" y="1238"/>
                    <a:pt x="4555" y="1046"/>
                    <a:pt x="4316" y="908"/>
                  </a:cubicBezTo>
                  <a:cubicBezTo>
                    <a:pt x="3757" y="582"/>
                    <a:pt x="3262" y="513"/>
                    <a:pt x="2813" y="477"/>
                  </a:cubicBezTo>
                  <a:cubicBezTo>
                    <a:pt x="2551" y="458"/>
                    <a:pt x="2307" y="454"/>
                    <a:pt x="2074" y="422"/>
                  </a:cubicBezTo>
                  <a:cubicBezTo>
                    <a:pt x="1409" y="320"/>
                    <a:pt x="703" y="0"/>
                    <a:pt x="7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42"/>
            <p:cNvSpPr/>
            <p:nvPr/>
          </p:nvSpPr>
          <p:spPr>
            <a:xfrm>
              <a:off x="6553750" y="3519250"/>
              <a:ext cx="107900" cy="72825"/>
            </a:xfrm>
            <a:custGeom>
              <a:avLst/>
              <a:gdLst/>
              <a:ahLst/>
              <a:cxnLst/>
              <a:rect l="l" t="t" r="r" b="b"/>
              <a:pathLst>
                <a:path w="4316" h="2913" extrusionOk="0">
                  <a:moveTo>
                    <a:pt x="2813" y="1"/>
                  </a:moveTo>
                  <a:cubicBezTo>
                    <a:pt x="2184" y="606"/>
                    <a:pt x="1418" y="1078"/>
                    <a:pt x="588" y="1353"/>
                  </a:cubicBezTo>
                  <a:cubicBezTo>
                    <a:pt x="423" y="1408"/>
                    <a:pt x="254" y="1459"/>
                    <a:pt x="83" y="1514"/>
                  </a:cubicBezTo>
                  <a:cubicBezTo>
                    <a:pt x="19" y="1946"/>
                    <a:pt x="0" y="2422"/>
                    <a:pt x="70" y="2913"/>
                  </a:cubicBezTo>
                  <a:cubicBezTo>
                    <a:pt x="120" y="2881"/>
                    <a:pt x="175" y="2848"/>
                    <a:pt x="226" y="2816"/>
                  </a:cubicBezTo>
                  <a:cubicBezTo>
                    <a:pt x="1592" y="2023"/>
                    <a:pt x="2950" y="1225"/>
                    <a:pt x="4316" y="432"/>
                  </a:cubicBezTo>
                  <a:cubicBezTo>
                    <a:pt x="3757" y="106"/>
                    <a:pt x="3262" y="37"/>
                    <a:pt x="28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42"/>
            <p:cNvSpPr/>
            <p:nvPr/>
          </p:nvSpPr>
          <p:spPr>
            <a:xfrm>
              <a:off x="6559500" y="3544600"/>
              <a:ext cx="149625" cy="111800"/>
            </a:xfrm>
            <a:custGeom>
              <a:avLst/>
              <a:gdLst/>
              <a:ahLst/>
              <a:cxnLst/>
              <a:rect l="l" t="t" r="r" b="b"/>
              <a:pathLst>
                <a:path w="5985" h="4472" extrusionOk="0">
                  <a:moveTo>
                    <a:pt x="4843" y="0"/>
                  </a:moveTo>
                  <a:cubicBezTo>
                    <a:pt x="4311" y="394"/>
                    <a:pt x="3798" y="812"/>
                    <a:pt x="3353" y="1307"/>
                  </a:cubicBezTo>
                  <a:cubicBezTo>
                    <a:pt x="3063" y="1628"/>
                    <a:pt x="2793" y="1990"/>
                    <a:pt x="2408" y="2192"/>
                  </a:cubicBezTo>
                  <a:cubicBezTo>
                    <a:pt x="1793" y="2518"/>
                    <a:pt x="1042" y="2362"/>
                    <a:pt x="363" y="2500"/>
                  </a:cubicBezTo>
                  <a:cubicBezTo>
                    <a:pt x="238" y="2527"/>
                    <a:pt x="119" y="2564"/>
                    <a:pt x="0" y="2610"/>
                  </a:cubicBezTo>
                  <a:cubicBezTo>
                    <a:pt x="14" y="2655"/>
                    <a:pt x="32" y="2701"/>
                    <a:pt x="46" y="2748"/>
                  </a:cubicBezTo>
                  <a:cubicBezTo>
                    <a:pt x="284" y="3394"/>
                    <a:pt x="574" y="3999"/>
                    <a:pt x="954" y="4471"/>
                  </a:cubicBezTo>
                  <a:cubicBezTo>
                    <a:pt x="1491" y="4109"/>
                    <a:pt x="1958" y="3628"/>
                    <a:pt x="2545" y="3347"/>
                  </a:cubicBezTo>
                  <a:cubicBezTo>
                    <a:pt x="3150" y="3059"/>
                    <a:pt x="3838" y="3004"/>
                    <a:pt x="4467" y="2775"/>
                  </a:cubicBezTo>
                  <a:cubicBezTo>
                    <a:pt x="5045" y="2568"/>
                    <a:pt x="5567" y="2215"/>
                    <a:pt x="5985" y="1761"/>
                  </a:cubicBezTo>
                  <a:cubicBezTo>
                    <a:pt x="5829" y="1211"/>
                    <a:pt x="5476" y="619"/>
                    <a:pt x="4907" y="60"/>
                  </a:cubicBezTo>
                  <a:cubicBezTo>
                    <a:pt x="4888" y="41"/>
                    <a:pt x="4866" y="18"/>
                    <a:pt x="48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42"/>
            <p:cNvSpPr/>
            <p:nvPr/>
          </p:nvSpPr>
          <p:spPr>
            <a:xfrm>
              <a:off x="6595700" y="3622075"/>
              <a:ext cx="111725" cy="58200"/>
            </a:xfrm>
            <a:custGeom>
              <a:avLst/>
              <a:gdLst/>
              <a:ahLst/>
              <a:cxnLst/>
              <a:rect l="l" t="t" r="r" b="b"/>
              <a:pathLst>
                <a:path w="4469" h="2328" extrusionOk="0">
                  <a:moveTo>
                    <a:pt x="4468" y="1"/>
                  </a:moveTo>
                  <a:cubicBezTo>
                    <a:pt x="4012" y="254"/>
                    <a:pt x="3494" y="391"/>
                    <a:pt x="2972" y="391"/>
                  </a:cubicBezTo>
                  <a:cubicBezTo>
                    <a:pt x="2916" y="391"/>
                    <a:pt x="2859" y="389"/>
                    <a:pt x="2803" y="386"/>
                  </a:cubicBezTo>
                  <a:cubicBezTo>
                    <a:pt x="2718" y="382"/>
                    <a:pt x="2632" y="375"/>
                    <a:pt x="2546" y="375"/>
                  </a:cubicBezTo>
                  <a:cubicBezTo>
                    <a:pt x="2442" y="375"/>
                    <a:pt x="2339" y="385"/>
                    <a:pt x="2244" y="423"/>
                  </a:cubicBezTo>
                  <a:cubicBezTo>
                    <a:pt x="2138" y="469"/>
                    <a:pt x="2047" y="547"/>
                    <a:pt x="1960" y="629"/>
                  </a:cubicBezTo>
                  <a:cubicBezTo>
                    <a:pt x="1643" y="927"/>
                    <a:pt x="1355" y="1272"/>
                    <a:pt x="969" y="1478"/>
                  </a:cubicBezTo>
                  <a:cubicBezTo>
                    <a:pt x="671" y="1638"/>
                    <a:pt x="309" y="1725"/>
                    <a:pt x="1" y="1867"/>
                  </a:cubicBezTo>
                  <a:cubicBezTo>
                    <a:pt x="290" y="2097"/>
                    <a:pt x="625" y="2253"/>
                    <a:pt x="1006" y="2312"/>
                  </a:cubicBezTo>
                  <a:cubicBezTo>
                    <a:pt x="1068" y="2322"/>
                    <a:pt x="1133" y="2327"/>
                    <a:pt x="1201" y="2327"/>
                  </a:cubicBezTo>
                  <a:cubicBezTo>
                    <a:pt x="1830" y="2327"/>
                    <a:pt x="2649" y="1900"/>
                    <a:pt x="2790" y="1395"/>
                  </a:cubicBezTo>
                  <a:cubicBezTo>
                    <a:pt x="2927" y="904"/>
                    <a:pt x="2817" y="602"/>
                    <a:pt x="2817" y="602"/>
                  </a:cubicBezTo>
                  <a:lnTo>
                    <a:pt x="2817" y="602"/>
                  </a:lnTo>
                  <a:cubicBezTo>
                    <a:pt x="2817" y="602"/>
                    <a:pt x="3091" y="750"/>
                    <a:pt x="3427" y="750"/>
                  </a:cubicBezTo>
                  <a:cubicBezTo>
                    <a:pt x="3625" y="750"/>
                    <a:pt x="3843" y="699"/>
                    <a:pt x="4041" y="538"/>
                  </a:cubicBezTo>
                  <a:cubicBezTo>
                    <a:pt x="4229" y="391"/>
                    <a:pt x="4371" y="208"/>
                    <a:pt x="446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42"/>
            <p:cNvSpPr/>
            <p:nvPr/>
          </p:nvSpPr>
          <p:spPr>
            <a:xfrm>
              <a:off x="6662000" y="3632175"/>
              <a:ext cx="91050" cy="67550"/>
            </a:xfrm>
            <a:custGeom>
              <a:avLst/>
              <a:gdLst/>
              <a:ahLst/>
              <a:cxnLst/>
              <a:rect l="l" t="t" r="r" b="b"/>
              <a:pathLst>
                <a:path w="3642" h="2702" extrusionOk="0">
                  <a:moveTo>
                    <a:pt x="75" y="0"/>
                  </a:moveTo>
                  <a:cubicBezTo>
                    <a:pt x="60" y="0"/>
                    <a:pt x="44" y="5"/>
                    <a:pt x="32" y="15"/>
                  </a:cubicBezTo>
                  <a:cubicBezTo>
                    <a:pt x="5" y="37"/>
                    <a:pt x="0" y="74"/>
                    <a:pt x="18" y="106"/>
                  </a:cubicBezTo>
                  <a:lnTo>
                    <a:pt x="642" y="1006"/>
                  </a:lnTo>
                  <a:cubicBezTo>
                    <a:pt x="858" y="1298"/>
                    <a:pt x="1087" y="1588"/>
                    <a:pt x="1353" y="1849"/>
                  </a:cubicBezTo>
                  <a:cubicBezTo>
                    <a:pt x="1619" y="2115"/>
                    <a:pt x="1931" y="2348"/>
                    <a:pt x="2284" y="2505"/>
                  </a:cubicBezTo>
                  <a:cubicBezTo>
                    <a:pt x="2561" y="2627"/>
                    <a:pt x="2871" y="2702"/>
                    <a:pt x="3187" y="2702"/>
                  </a:cubicBezTo>
                  <a:cubicBezTo>
                    <a:pt x="3274" y="2702"/>
                    <a:pt x="3361" y="2696"/>
                    <a:pt x="3449" y="2684"/>
                  </a:cubicBezTo>
                  <a:cubicBezTo>
                    <a:pt x="3563" y="2665"/>
                    <a:pt x="3641" y="2564"/>
                    <a:pt x="3628" y="2450"/>
                  </a:cubicBezTo>
                  <a:cubicBezTo>
                    <a:pt x="3611" y="2344"/>
                    <a:pt x="3524" y="2270"/>
                    <a:pt x="3420" y="2270"/>
                  </a:cubicBezTo>
                  <a:cubicBezTo>
                    <a:pt x="3412" y="2270"/>
                    <a:pt x="3403" y="2270"/>
                    <a:pt x="3394" y="2271"/>
                  </a:cubicBezTo>
                  <a:cubicBezTo>
                    <a:pt x="3389" y="2276"/>
                    <a:pt x="3385" y="2276"/>
                    <a:pt x="3380" y="2276"/>
                  </a:cubicBezTo>
                  <a:cubicBezTo>
                    <a:pt x="3278" y="2297"/>
                    <a:pt x="3173" y="2307"/>
                    <a:pt x="3066" y="2307"/>
                  </a:cubicBezTo>
                  <a:cubicBezTo>
                    <a:pt x="2848" y="2307"/>
                    <a:pt x="2625" y="2264"/>
                    <a:pt x="2412" y="2183"/>
                  </a:cubicBezTo>
                  <a:cubicBezTo>
                    <a:pt x="2096" y="2069"/>
                    <a:pt x="1802" y="1881"/>
                    <a:pt x="1537" y="1652"/>
                  </a:cubicBezTo>
                  <a:cubicBezTo>
                    <a:pt x="1270" y="1423"/>
                    <a:pt x="1032" y="1156"/>
                    <a:pt x="803" y="877"/>
                  </a:cubicBezTo>
                  <a:lnTo>
                    <a:pt x="128" y="28"/>
                  </a:lnTo>
                  <a:lnTo>
                    <a:pt x="124" y="24"/>
                  </a:lnTo>
                  <a:cubicBezTo>
                    <a:pt x="114" y="8"/>
                    <a:pt x="95" y="0"/>
                    <a:pt x="7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411" name="Google Shape;3411;p42"/>
          <p:cNvPicPr preferRelativeResize="0"/>
          <p:nvPr/>
        </p:nvPicPr>
        <p:blipFill>
          <a:blip r:embed="rId2">
            <a:alphaModFix amt="50000"/>
          </a:blip>
          <a:stretch>
            <a:fillRect/>
          </a:stretch>
        </p:blipFill>
        <p:spPr>
          <a:xfrm>
            <a:off x="-1767449" y="-1731832"/>
            <a:ext cx="3852000" cy="3445953"/>
          </a:xfrm>
          <a:prstGeom prst="rect">
            <a:avLst/>
          </a:prstGeom>
          <a:noFill/>
          <a:ln>
            <a:noFill/>
          </a:ln>
        </p:spPr>
      </p:pic>
      <p:pic>
        <p:nvPicPr>
          <p:cNvPr id="3412" name="Google Shape;3412;p42"/>
          <p:cNvPicPr preferRelativeResize="0"/>
          <p:nvPr/>
        </p:nvPicPr>
        <p:blipFill>
          <a:blip r:embed="rId2">
            <a:alphaModFix amt="50000"/>
          </a:blip>
          <a:stretch>
            <a:fillRect/>
          </a:stretch>
        </p:blipFill>
        <p:spPr>
          <a:xfrm>
            <a:off x="7825351" y="-1900457"/>
            <a:ext cx="3852000" cy="3445953"/>
          </a:xfrm>
          <a:prstGeom prst="rect">
            <a:avLst/>
          </a:prstGeom>
          <a:noFill/>
          <a:ln>
            <a:noFill/>
          </a:ln>
        </p:spPr>
      </p:pic>
      <p:sp>
        <p:nvSpPr>
          <p:cNvPr id="3413" name="Google Shape;3413;p42"/>
          <p:cNvSpPr txBox="1">
            <a:spLocks noGrp="1"/>
          </p:cNvSpPr>
          <p:nvPr>
            <p:ph type="title"/>
          </p:nvPr>
        </p:nvSpPr>
        <p:spPr>
          <a:xfrm>
            <a:off x="720000" y="519399"/>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hanks">
  <p:cSld name="CUSTOM_8">
    <p:spTree>
      <p:nvGrpSpPr>
        <p:cNvPr id="1" name="Shape 3733"/>
        <p:cNvGrpSpPr/>
        <p:nvPr/>
      </p:nvGrpSpPr>
      <p:grpSpPr>
        <a:xfrm>
          <a:off x="0" y="0"/>
          <a:ext cx="0" cy="0"/>
          <a:chOff x="0" y="0"/>
          <a:chExt cx="0" cy="0"/>
        </a:xfrm>
      </p:grpSpPr>
      <p:sp>
        <p:nvSpPr>
          <p:cNvPr id="3734" name="Google Shape;3734;p47"/>
          <p:cNvSpPr/>
          <p:nvPr/>
        </p:nvSpPr>
        <p:spPr>
          <a:xfrm rot="884004" flipH="1">
            <a:off x="6869137" y="1246876"/>
            <a:ext cx="3408572" cy="4573955"/>
          </a:xfrm>
          <a:custGeom>
            <a:avLst/>
            <a:gdLst/>
            <a:ahLst/>
            <a:cxnLst/>
            <a:rect l="l" t="t" r="r" b="b"/>
            <a:pathLst>
              <a:path w="50036" h="64714" extrusionOk="0">
                <a:moveTo>
                  <a:pt x="22148" y="1"/>
                </a:moveTo>
                <a:cubicBezTo>
                  <a:pt x="18824" y="1"/>
                  <a:pt x="15275" y="2620"/>
                  <a:pt x="14010" y="7379"/>
                </a:cubicBezTo>
                <a:cubicBezTo>
                  <a:pt x="13176" y="10514"/>
                  <a:pt x="13910" y="13583"/>
                  <a:pt x="13843" y="16719"/>
                </a:cubicBezTo>
                <a:cubicBezTo>
                  <a:pt x="13743" y="21222"/>
                  <a:pt x="12042" y="25725"/>
                  <a:pt x="9974" y="29895"/>
                </a:cubicBezTo>
                <a:cubicBezTo>
                  <a:pt x="7839" y="34031"/>
                  <a:pt x="5337" y="38001"/>
                  <a:pt x="3369" y="42204"/>
                </a:cubicBezTo>
                <a:cubicBezTo>
                  <a:pt x="1401" y="46407"/>
                  <a:pt x="0" y="51077"/>
                  <a:pt x="334" y="55446"/>
                </a:cubicBezTo>
                <a:cubicBezTo>
                  <a:pt x="667" y="59850"/>
                  <a:pt x="3136" y="63852"/>
                  <a:pt x="6905" y="64586"/>
                </a:cubicBezTo>
                <a:cubicBezTo>
                  <a:pt x="7371" y="64674"/>
                  <a:pt x="7839" y="64714"/>
                  <a:pt x="8311" y="64714"/>
                </a:cubicBezTo>
                <a:cubicBezTo>
                  <a:pt x="12328" y="64714"/>
                  <a:pt x="16532" y="61823"/>
                  <a:pt x="20682" y="61017"/>
                </a:cubicBezTo>
                <a:cubicBezTo>
                  <a:pt x="21620" y="60825"/>
                  <a:pt x="22548" y="60745"/>
                  <a:pt x="23468" y="60745"/>
                </a:cubicBezTo>
                <a:cubicBezTo>
                  <a:pt x="26865" y="60745"/>
                  <a:pt x="30157" y="61834"/>
                  <a:pt x="33491" y="62385"/>
                </a:cubicBezTo>
                <a:cubicBezTo>
                  <a:pt x="34560" y="62562"/>
                  <a:pt x="35679" y="62668"/>
                  <a:pt x="36809" y="62668"/>
                </a:cubicBezTo>
                <a:cubicBezTo>
                  <a:pt x="40154" y="62668"/>
                  <a:pt x="43598" y="61733"/>
                  <a:pt x="46166" y="58916"/>
                </a:cubicBezTo>
                <a:cubicBezTo>
                  <a:pt x="49836" y="54879"/>
                  <a:pt x="50036" y="48408"/>
                  <a:pt x="48068" y="43938"/>
                </a:cubicBezTo>
                <a:cubicBezTo>
                  <a:pt x="46066" y="39502"/>
                  <a:pt x="42397" y="36500"/>
                  <a:pt x="38928" y="33497"/>
                </a:cubicBezTo>
                <a:cubicBezTo>
                  <a:pt x="35425" y="30495"/>
                  <a:pt x="31990" y="27159"/>
                  <a:pt x="30555" y="22289"/>
                </a:cubicBezTo>
                <a:cubicBezTo>
                  <a:pt x="29688" y="19354"/>
                  <a:pt x="29688" y="16018"/>
                  <a:pt x="29555" y="12749"/>
                </a:cubicBezTo>
                <a:cubicBezTo>
                  <a:pt x="29455" y="9547"/>
                  <a:pt x="29154" y="6211"/>
                  <a:pt x="27720" y="3576"/>
                </a:cubicBezTo>
                <a:cubicBezTo>
                  <a:pt x="26445" y="1146"/>
                  <a:pt x="24346" y="1"/>
                  <a:pt x="2214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735" name="Google Shape;3735;p47"/>
          <p:cNvPicPr preferRelativeResize="0"/>
          <p:nvPr/>
        </p:nvPicPr>
        <p:blipFill>
          <a:blip r:embed="rId2">
            <a:alphaModFix amt="50000"/>
          </a:blip>
          <a:stretch>
            <a:fillRect/>
          </a:stretch>
        </p:blipFill>
        <p:spPr>
          <a:xfrm>
            <a:off x="6611825" y="1390099"/>
            <a:ext cx="4258249" cy="3809376"/>
          </a:xfrm>
          <a:prstGeom prst="rect">
            <a:avLst/>
          </a:prstGeom>
          <a:noFill/>
          <a:ln>
            <a:noFill/>
          </a:ln>
        </p:spPr>
      </p:pic>
      <p:grpSp>
        <p:nvGrpSpPr>
          <p:cNvPr id="3736" name="Google Shape;3736;p47"/>
          <p:cNvGrpSpPr/>
          <p:nvPr/>
        </p:nvGrpSpPr>
        <p:grpSpPr>
          <a:xfrm rot="-8100000">
            <a:off x="2953757" y="106283"/>
            <a:ext cx="531623" cy="450371"/>
            <a:chOff x="3769525" y="3087425"/>
            <a:chExt cx="617975" cy="523525"/>
          </a:xfrm>
        </p:grpSpPr>
        <p:sp>
          <p:nvSpPr>
            <p:cNvPr id="3737" name="Google Shape;3737;p47"/>
            <p:cNvSpPr/>
            <p:nvPr/>
          </p:nvSpPr>
          <p:spPr>
            <a:xfrm>
              <a:off x="3769525" y="3087425"/>
              <a:ext cx="617975" cy="523525"/>
            </a:xfrm>
            <a:custGeom>
              <a:avLst/>
              <a:gdLst/>
              <a:ahLst/>
              <a:cxnLst/>
              <a:rect l="l" t="t" r="r" b="b"/>
              <a:pathLst>
                <a:path w="24719" h="20941" extrusionOk="0">
                  <a:moveTo>
                    <a:pt x="10525" y="1"/>
                  </a:moveTo>
                  <a:cubicBezTo>
                    <a:pt x="10024" y="1"/>
                    <a:pt x="9532" y="344"/>
                    <a:pt x="9207" y="977"/>
                  </a:cubicBezTo>
                  <a:cubicBezTo>
                    <a:pt x="7706" y="4046"/>
                    <a:pt x="9341" y="7415"/>
                    <a:pt x="11275" y="10217"/>
                  </a:cubicBezTo>
                  <a:cubicBezTo>
                    <a:pt x="11242" y="10284"/>
                    <a:pt x="11209" y="10384"/>
                    <a:pt x="11109" y="10450"/>
                  </a:cubicBezTo>
                  <a:cubicBezTo>
                    <a:pt x="11075" y="10550"/>
                    <a:pt x="11042" y="10651"/>
                    <a:pt x="10942" y="10751"/>
                  </a:cubicBezTo>
                  <a:cubicBezTo>
                    <a:pt x="8770" y="9908"/>
                    <a:pt x="6362" y="9184"/>
                    <a:pt x="4179" y="9184"/>
                  </a:cubicBezTo>
                  <a:cubicBezTo>
                    <a:pt x="3076" y="9184"/>
                    <a:pt x="2031" y="9369"/>
                    <a:pt x="1101" y="9817"/>
                  </a:cubicBezTo>
                  <a:cubicBezTo>
                    <a:pt x="1" y="10384"/>
                    <a:pt x="167" y="11384"/>
                    <a:pt x="1702" y="11785"/>
                  </a:cubicBezTo>
                  <a:cubicBezTo>
                    <a:pt x="3835" y="12380"/>
                    <a:pt x="6115" y="12643"/>
                    <a:pt x="8309" y="12643"/>
                  </a:cubicBezTo>
                  <a:cubicBezTo>
                    <a:pt x="9067" y="12643"/>
                    <a:pt x="9814" y="12612"/>
                    <a:pt x="10542" y="12552"/>
                  </a:cubicBezTo>
                  <a:cubicBezTo>
                    <a:pt x="10542" y="12719"/>
                    <a:pt x="10542" y="12885"/>
                    <a:pt x="10575" y="13052"/>
                  </a:cubicBezTo>
                  <a:cubicBezTo>
                    <a:pt x="8207" y="14587"/>
                    <a:pt x="6172" y="16621"/>
                    <a:pt x="6605" y="19390"/>
                  </a:cubicBezTo>
                  <a:cubicBezTo>
                    <a:pt x="6761" y="20191"/>
                    <a:pt x="7302" y="20695"/>
                    <a:pt x="7962" y="20695"/>
                  </a:cubicBezTo>
                  <a:cubicBezTo>
                    <a:pt x="8292" y="20695"/>
                    <a:pt x="8651" y="20569"/>
                    <a:pt x="9007" y="20291"/>
                  </a:cubicBezTo>
                  <a:cubicBezTo>
                    <a:pt x="10608" y="18923"/>
                    <a:pt x="11842" y="17155"/>
                    <a:pt x="12610" y="15254"/>
                  </a:cubicBezTo>
                  <a:cubicBezTo>
                    <a:pt x="12743" y="15254"/>
                    <a:pt x="12877" y="15254"/>
                    <a:pt x="13043" y="15187"/>
                  </a:cubicBezTo>
                  <a:cubicBezTo>
                    <a:pt x="13444" y="17088"/>
                    <a:pt x="14444" y="19023"/>
                    <a:pt x="16713" y="20458"/>
                  </a:cubicBezTo>
                  <a:cubicBezTo>
                    <a:pt x="17199" y="20777"/>
                    <a:pt x="17662" y="20940"/>
                    <a:pt x="18015" y="20940"/>
                  </a:cubicBezTo>
                  <a:cubicBezTo>
                    <a:pt x="18510" y="20940"/>
                    <a:pt x="18789" y="20619"/>
                    <a:pt x="18614" y="19957"/>
                  </a:cubicBezTo>
                  <a:cubicBezTo>
                    <a:pt x="18080" y="17922"/>
                    <a:pt x="16746" y="15721"/>
                    <a:pt x="15011" y="13753"/>
                  </a:cubicBezTo>
                  <a:cubicBezTo>
                    <a:pt x="15045" y="13653"/>
                    <a:pt x="15111" y="13586"/>
                    <a:pt x="15178" y="13486"/>
                  </a:cubicBezTo>
                  <a:cubicBezTo>
                    <a:pt x="15212" y="13453"/>
                    <a:pt x="15212" y="13352"/>
                    <a:pt x="15245" y="13319"/>
                  </a:cubicBezTo>
                  <a:cubicBezTo>
                    <a:pt x="17100" y="14104"/>
                    <a:pt x="19091" y="14533"/>
                    <a:pt x="21012" y="14533"/>
                  </a:cubicBezTo>
                  <a:cubicBezTo>
                    <a:pt x="21785" y="14533"/>
                    <a:pt x="22547" y="14463"/>
                    <a:pt x="23284" y="14320"/>
                  </a:cubicBezTo>
                  <a:cubicBezTo>
                    <a:pt x="24618" y="14053"/>
                    <a:pt x="24718" y="12652"/>
                    <a:pt x="23684" y="11618"/>
                  </a:cubicBezTo>
                  <a:cubicBezTo>
                    <a:pt x="22330" y="10282"/>
                    <a:pt x="20785" y="9806"/>
                    <a:pt x="19210" y="9806"/>
                  </a:cubicBezTo>
                  <a:cubicBezTo>
                    <a:pt x="17992" y="9806"/>
                    <a:pt x="16757" y="10091"/>
                    <a:pt x="15578" y="10484"/>
                  </a:cubicBezTo>
                  <a:cubicBezTo>
                    <a:pt x="15545" y="10384"/>
                    <a:pt x="15512" y="10250"/>
                    <a:pt x="15445" y="10150"/>
                  </a:cubicBezTo>
                  <a:cubicBezTo>
                    <a:pt x="17213" y="8616"/>
                    <a:pt x="18747" y="6681"/>
                    <a:pt x="19781" y="4646"/>
                  </a:cubicBezTo>
                  <a:cubicBezTo>
                    <a:pt x="20298" y="3819"/>
                    <a:pt x="20054" y="3312"/>
                    <a:pt x="19422" y="3312"/>
                  </a:cubicBezTo>
                  <a:cubicBezTo>
                    <a:pt x="19238" y="3312"/>
                    <a:pt x="19021" y="3355"/>
                    <a:pt x="18781" y="3445"/>
                  </a:cubicBezTo>
                  <a:cubicBezTo>
                    <a:pt x="16546" y="4379"/>
                    <a:pt x="15111" y="6581"/>
                    <a:pt x="14144" y="8816"/>
                  </a:cubicBezTo>
                  <a:cubicBezTo>
                    <a:pt x="14011" y="8783"/>
                    <a:pt x="13811" y="8749"/>
                    <a:pt x="13677" y="8749"/>
                  </a:cubicBezTo>
                  <a:cubicBezTo>
                    <a:pt x="13677" y="6114"/>
                    <a:pt x="13077" y="3379"/>
                    <a:pt x="11842" y="977"/>
                  </a:cubicBezTo>
                  <a:cubicBezTo>
                    <a:pt x="11485" y="311"/>
                    <a:pt x="11001" y="1"/>
                    <a:pt x="1052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8" name="Google Shape;3738;p47"/>
            <p:cNvSpPr/>
            <p:nvPr/>
          </p:nvSpPr>
          <p:spPr>
            <a:xfrm>
              <a:off x="4058900" y="3342550"/>
              <a:ext cx="81750" cy="90650"/>
            </a:xfrm>
            <a:custGeom>
              <a:avLst/>
              <a:gdLst/>
              <a:ahLst/>
              <a:cxnLst/>
              <a:rect l="l" t="t" r="r" b="b"/>
              <a:pathLst>
                <a:path w="3270" h="3626" extrusionOk="0">
                  <a:moveTo>
                    <a:pt x="1863" y="1"/>
                  </a:moveTo>
                  <a:cubicBezTo>
                    <a:pt x="1356" y="1"/>
                    <a:pt x="824" y="345"/>
                    <a:pt x="501" y="946"/>
                  </a:cubicBezTo>
                  <a:cubicBezTo>
                    <a:pt x="1" y="1847"/>
                    <a:pt x="134" y="2947"/>
                    <a:pt x="768" y="3414"/>
                  </a:cubicBezTo>
                  <a:cubicBezTo>
                    <a:pt x="952" y="3558"/>
                    <a:pt x="1165" y="3626"/>
                    <a:pt x="1386" y="3626"/>
                  </a:cubicBezTo>
                  <a:cubicBezTo>
                    <a:pt x="1884" y="3626"/>
                    <a:pt x="2423" y="3281"/>
                    <a:pt x="2769" y="2680"/>
                  </a:cubicBezTo>
                  <a:cubicBezTo>
                    <a:pt x="3270" y="1780"/>
                    <a:pt x="3136" y="679"/>
                    <a:pt x="2502" y="212"/>
                  </a:cubicBezTo>
                  <a:cubicBezTo>
                    <a:pt x="2308" y="68"/>
                    <a:pt x="2088" y="1"/>
                    <a:pt x="186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39" name="Google Shape;3739;p47"/>
          <p:cNvSpPr txBox="1">
            <a:spLocks noGrp="1"/>
          </p:cNvSpPr>
          <p:nvPr>
            <p:ph type="ctrTitle"/>
          </p:nvPr>
        </p:nvSpPr>
        <p:spPr>
          <a:xfrm>
            <a:off x="4134925" y="669825"/>
            <a:ext cx="4284000" cy="1212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200"/>
              <a:buNone/>
              <a:defRPr sz="7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3740" name="Google Shape;3740;p47"/>
          <p:cNvSpPr txBox="1">
            <a:spLocks noGrp="1"/>
          </p:cNvSpPr>
          <p:nvPr>
            <p:ph type="subTitle" idx="1"/>
          </p:nvPr>
        </p:nvSpPr>
        <p:spPr>
          <a:xfrm>
            <a:off x="4130050" y="1882600"/>
            <a:ext cx="4293900" cy="1090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3741" name="Google Shape;3741;p47"/>
          <p:cNvSpPr txBox="1"/>
          <p:nvPr/>
        </p:nvSpPr>
        <p:spPr>
          <a:xfrm>
            <a:off x="4073725" y="4191300"/>
            <a:ext cx="4459800" cy="450300"/>
          </a:xfrm>
          <a:prstGeom prst="rect">
            <a:avLst/>
          </a:prstGeom>
          <a:noFill/>
          <a:ln>
            <a:noFill/>
          </a:ln>
        </p:spPr>
        <p:txBody>
          <a:bodyPr spcFirstLastPara="1" wrap="square" lIns="91425" tIns="0" rIns="91425" bIns="0" anchor="b" anchorCtr="0">
            <a:noAutofit/>
          </a:bodyPr>
          <a:lstStyle/>
          <a:p>
            <a:pPr marL="0" lvl="0" indent="0" algn="ctr" rtl="0">
              <a:lnSpc>
                <a:spcPct val="100000"/>
              </a:lnSpc>
              <a:spcBef>
                <a:spcPts val="300"/>
              </a:spcBef>
              <a:spcAft>
                <a:spcPts val="0"/>
              </a:spcAft>
              <a:buNone/>
            </a:pPr>
            <a:r>
              <a:rPr lang="en" sz="1000">
                <a:solidFill>
                  <a:schemeClr val="lt2"/>
                </a:solidFill>
                <a:latin typeface="Poppins"/>
                <a:ea typeface="Poppins"/>
                <a:cs typeface="Poppins"/>
                <a:sym typeface="Poppins"/>
              </a:rPr>
              <a:t>CREDITS: This presentation template was created by </a:t>
            </a:r>
            <a:r>
              <a:rPr lang="en" sz="1000" b="1">
                <a:solidFill>
                  <a:schemeClr val="lt2"/>
                </a:solidFill>
                <a:uFill>
                  <a:noFill/>
                </a:uFill>
                <a:latin typeface="Poppins"/>
                <a:ea typeface="Poppins"/>
                <a:cs typeface="Poppins"/>
                <a:sym typeface="Poppins"/>
                <a:hlinkClick r:id="rId3">
                  <a:extLst>
                    <a:ext uri="{A12FA001-AC4F-418D-AE19-62706E023703}">
                      <ahyp:hlinkClr xmlns:ahyp="http://schemas.microsoft.com/office/drawing/2018/hyperlinkcolor" val="tx"/>
                    </a:ext>
                  </a:extLst>
                </a:hlinkClick>
              </a:rPr>
              <a:t>Slidesgo</a:t>
            </a:r>
            <a:r>
              <a:rPr lang="en" sz="1000">
                <a:solidFill>
                  <a:schemeClr val="lt2"/>
                </a:solidFill>
                <a:latin typeface="Poppins"/>
                <a:ea typeface="Poppins"/>
                <a:cs typeface="Poppins"/>
                <a:sym typeface="Poppins"/>
              </a:rPr>
              <a:t>, including icons by </a:t>
            </a:r>
            <a:r>
              <a:rPr lang="en" sz="1000" b="1">
                <a:solidFill>
                  <a:schemeClr val="lt2"/>
                </a:solidFill>
                <a:uFill>
                  <a:noFill/>
                </a:uFill>
                <a:latin typeface="Poppins"/>
                <a:ea typeface="Poppins"/>
                <a:cs typeface="Poppins"/>
                <a:sym typeface="Poppins"/>
                <a:hlinkClick r:id="rId4">
                  <a:extLst>
                    <a:ext uri="{A12FA001-AC4F-418D-AE19-62706E023703}">
                      <ahyp:hlinkClr xmlns:ahyp="http://schemas.microsoft.com/office/drawing/2018/hyperlinkcolor" val="tx"/>
                    </a:ext>
                  </a:extLst>
                </a:hlinkClick>
              </a:rPr>
              <a:t>Flaticon</a:t>
            </a:r>
            <a:r>
              <a:rPr lang="en" sz="1000">
                <a:solidFill>
                  <a:schemeClr val="lt2"/>
                </a:solidFill>
                <a:latin typeface="Poppins"/>
                <a:ea typeface="Poppins"/>
                <a:cs typeface="Poppins"/>
                <a:sym typeface="Poppins"/>
              </a:rPr>
              <a:t>, and infographics &amp; images by </a:t>
            </a:r>
            <a:r>
              <a:rPr lang="en" sz="1000" b="1">
                <a:solidFill>
                  <a:schemeClr val="lt2"/>
                </a:solidFill>
                <a:uFill>
                  <a:noFill/>
                </a:uFill>
                <a:latin typeface="Poppins"/>
                <a:ea typeface="Poppins"/>
                <a:cs typeface="Poppins"/>
                <a:sym typeface="Poppins"/>
                <a:hlinkClick r:id="rId5">
                  <a:extLst>
                    <a:ext uri="{A12FA001-AC4F-418D-AE19-62706E023703}">
                      <ahyp:hlinkClr xmlns:ahyp="http://schemas.microsoft.com/office/drawing/2018/hyperlinkcolor" val="tx"/>
                    </a:ext>
                  </a:extLst>
                </a:hlinkClick>
              </a:rPr>
              <a:t>Freepik</a:t>
            </a:r>
            <a:endParaRPr b="1">
              <a:solidFill>
                <a:schemeClr val="lt2"/>
              </a:solidFill>
              <a:latin typeface="Poppins"/>
              <a:ea typeface="Poppins"/>
              <a:cs typeface="Poppins"/>
              <a:sym typeface="Poppins"/>
            </a:endParaRPr>
          </a:p>
        </p:txBody>
      </p:sp>
      <p:sp>
        <p:nvSpPr>
          <p:cNvPr id="3742" name="Google Shape;3742;p47"/>
          <p:cNvSpPr txBox="1">
            <a:spLocks noGrp="1"/>
          </p:cNvSpPr>
          <p:nvPr>
            <p:ph type="subTitle" idx="2"/>
          </p:nvPr>
        </p:nvSpPr>
        <p:spPr>
          <a:xfrm>
            <a:off x="4102300" y="3738525"/>
            <a:ext cx="4349400" cy="433200"/>
          </a:xfrm>
          <a:prstGeom prst="rect">
            <a:avLst/>
          </a:prstGeom>
        </p:spPr>
        <p:txBody>
          <a:bodyPr spcFirstLastPara="1" wrap="square" lIns="91425" tIns="91425" rIns="91425" bIns="91425" anchor="ctr" anchorCtr="0">
            <a:noAutofit/>
          </a:bodyPr>
          <a:lstStyle>
            <a:lvl1pPr lvl="0" algn="ctr" rtl="0">
              <a:lnSpc>
                <a:spcPct val="100000"/>
              </a:lnSpc>
              <a:spcBef>
                <a:spcPts val="30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3743" name="Google Shape;3743;p47"/>
          <p:cNvGrpSpPr/>
          <p:nvPr/>
        </p:nvGrpSpPr>
        <p:grpSpPr>
          <a:xfrm rot="2238749" flipH="1">
            <a:off x="-416508" y="2238752"/>
            <a:ext cx="1403448" cy="3309947"/>
            <a:chOff x="6152550" y="3804050"/>
            <a:chExt cx="386075" cy="910550"/>
          </a:xfrm>
        </p:grpSpPr>
        <p:sp>
          <p:nvSpPr>
            <p:cNvPr id="3744" name="Google Shape;3744;p47"/>
            <p:cNvSpPr/>
            <p:nvPr/>
          </p:nvSpPr>
          <p:spPr>
            <a:xfrm>
              <a:off x="6152550" y="3804050"/>
              <a:ext cx="386075" cy="847575"/>
            </a:xfrm>
            <a:custGeom>
              <a:avLst/>
              <a:gdLst/>
              <a:ahLst/>
              <a:cxnLst/>
              <a:rect l="l" t="t" r="r" b="b"/>
              <a:pathLst>
                <a:path w="15443" h="33903" extrusionOk="0">
                  <a:moveTo>
                    <a:pt x="2736" y="1"/>
                  </a:moveTo>
                  <a:cubicBezTo>
                    <a:pt x="2631" y="1"/>
                    <a:pt x="2572" y="5"/>
                    <a:pt x="2572" y="5"/>
                  </a:cubicBezTo>
                  <a:cubicBezTo>
                    <a:pt x="1608" y="493"/>
                    <a:pt x="84" y="1458"/>
                    <a:pt x="143" y="4696"/>
                  </a:cubicBezTo>
                  <a:cubicBezTo>
                    <a:pt x="1179" y="5327"/>
                    <a:pt x="2572" y="6137"/>
                    <a:pt x="2572" y="6137"/>
                  </a:cubicBezTo>
                  <a:lnTo>
                    <a:pt x="215" y="5780"/>
                  </a:lnTo>
                  <a:lnTo>
                    <a:pt x="215" y="5780"/>
                  </a:lnTo>
                  <a:cubicBezTo>
                    <a:pt x="226" y="5935"/>
                    <a:pt x="250" y="6101"/>
                    <a:pt x="274" y="6268"/>
                  </a:cubicBezTo>
                  <a:cubicBezTo>
                    <a:pt x="917" y="10757"/>
                    <a:pt x="0" y="12507"/>
                    <a:pt x="357" y="18972"/>
                  </a:cubicBezTo>
                  <a:lnTo>
                    <a:pt x="4644" y="18972"/>
                  </a:lnTo>
                  <a:lnTo>
                    <a:pt x="596" y="21008"/>
                  </a:lnTo>
                  <a:cubicBezTo>
                    <a:pt x="1429" y="25473"/>
                    <a:pt x="3977" y="25854"/>
                    <a:pt x="5596" y="29580"/>
                  </a:cubicBezTo>
                  <a:cubicBezTo>
                    <a:pt x="5858" y="30188"/>
                    <a:pt x="6203" y="30759"/>
                    <a:pt x="6632" y="31283"/>
                  </a:cubicBezTo>
                  <a:lnTo>
                    <a:pt x="8132" y="30735"/>
                  </a:lnTo>
                  <a:lnTo>
                    <a:pt x="7037" y="31747"/>
                  </a:lnTo>
                  <a:cubicBezTo>
                    <a:pt x="9085" y="33831"/>
                    <a:pt x="11799" y="33902"/>
                    <a:pt x="11799" y="33902"/>
                  </a:cubicBezTo>
                  <a:cubicBezTo>
                    <a:pt x="11799" y="33902"/>
                    <a:pt x="14407" y="29295"/>
                    <a:pt x="15228" y="25711"/>
                  </a:cubicBezTo>
                  <a:cubicBezTo>
                    <a:pt x="15443" y="24770"/>
                    <a:pt x="15407" y="23699"/>
                    <a:pt x="15216" y="22544"/>
                  </a:cubicBezTo>
                  <a:lnTo>
                    <a:pt x="13026" y="23020"/>
                  </a:lnTo>
                  <a:lnTo>
                    <a:pt x="14990" y="21389"/>
                  </a:lnTo>
                  <a:cubicBezTo>
                    <a:pt x="14300" y="18412"/>
                    <a:pt x="12883" y="15055"/>
                    <a:pt x="12276" y="12126"/>
                  </a:cubicBezTo>
                  <a:cubicBezTo>
                    <a:pt x="11990" y="10661"/>
                    <a:pt x="11430" y="9268"/>
                    <a:pt x="10621" y="8018"/>
                  </a:cubicBezTo>
                  <a:lnTo>
                    <a:pt x="8251" y="8399"/>
                  </a:lnTo>
                  <a:lnTo>
                    <a:pt x="9763" y="6768"/>
                  </a:lnTo>
                  <a:cubicBezTo>
                    <a:pt x="8954" y="5673"/>
                    <a:pt x="8108" y="4625"/>
                    <a:pt x="7418" y="3137"/>
                  </a:cubicBezTo>
                  <a:cubicBezTo>
                    <a:pt x="6067" y="197"/>
                    <a:pt x="3420" y="1"/>
                    <a:pt x="2736" y="1"/>
                  </a:cubicBezTo>
                  <a:close/>
                </a:path>
              </a:pathLst>
            </a:custGeom>
            <a:solidFill>
              <a:schemeClr val="accent1">
                <a:alpha val="531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5" name="Google Shape;3745;p47"/>
            <p:cNvSpPr/>
            <p:nvPr/>
          </p:nvSpPr>
          <p:spPr>
            <a:xfrm>
              <a:off x="6216475" y="3841875"/>
              <a:ext cx="244475" cy="872725"/>
            </a:xfrm>
            <a:custGeom>
              <a:avLst/>
              <a:gdLst/>
              <a:ahLst/>
              <a:cxnLst/>
              <a:rect l="l" t="t" r="r" b="b"/>
              <a:pathLst>
                <a:path w="9779" h="34909" extrusionOk="0">
                  <a:moveTo>
                    <a:pt x="68" y="0"/>
                  </a:moveTo>
                  <a:cubicBezTo>
                    <a:pt x="34" y="0"/>
                    <a:pt x="1" y="28"/>
                    <a:pt x="15" y="64"/>
                  </a:cubicBezTo>
                  <a:cubicBezTo>
                    <a:pt x="3218" y="11518"/>
                    <a:pt x="6230" y="23019"/>
                    <a:pt x="8909" y="34616"/>
                  </a:cubicBezTo>
                  <a:cubicBezTo>
                    <a:pt x="8956" y="34819"/>
                    <a:pt x="9111" y="34908"/>
                    <a:pt x="9273" y="34908"/>
                  </a:cubicBezTo>
                  <a:cubicBezTo>
                    <a:pt x="9518" y="34908"/>
                    <a:pt x="9778" y="34705"/>
                    <a:pt x="9707" y="34390"/>
                  </a:cubicBezTo>
                  <a:cubicBezTo>
                    <a:pt x="7016" y="22805"/>
                    <a:pt x="3861" y="11315"/>
                    <a:pt x="122" y="40"/>
                  </a:cubicBezTo>
                  <a:cubicBezTo>
                    <a:pt x="113" y="12"/>
                    <a:pt x="90" y="0"/>
                    <a:pt x="68" y="0"/>
                  </a:cubicBezTo>
                  <a:close/>
                </a:path>
              </a:pathLst>
            </a:custGeom>
            <a:solidFill>
              <a:schemeClr val="accent1">
                <a:alpha val="531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46" name="Google Shape;3746;p47"/>
          <p:cNvGrpSpPr/>
          <p:nvPr/>
        </p:nvGrpSpPr>
        <p:grpSpPr>
          <a:xfrm rot="9807417">
            <a:off x="-282674" y="-322359"/>
            <a:ext cx="1310949" cy="2857914"/>
            <a:chOff x="3345650" y="2840950"/>
            <a:chExt cx="370900" cy="808575"/>
          </a:xfrm>
        </p:grpSpPr>
        <p:sp>
          <p:nvSpPr>
            <p:cNvPr id="3747" name="Google Shape;3747;p47"/>
            <p:cNvSpPr/>
            <p:nvPr/>
          </p:nvSpPr>
          <p:spPr>
            <a:xfrm>
              <a:off x="3486400" y="2932175"/>
              <a:ext cx="95900" cy="717350"/>
            </a:xfrm>
            <a:custGeom>
              <a:avLst/>
              <a:gdLst/>
              <a:ahLst/>
              <a:cxnLst/>
              <a:rect l="l" t="t" r="r" b="b"/>
              <a:pathLst>
                <a:path w="3836" h="28694" extrusionOk="0">
                  <a:moveTo>
                    <a:pt x="3818" y="1"/>
                  </a:moveTo>
                  <a:cubicBezTo>
                    <a:pt x="3809" y="1"/>
                    <a:pt x="3800" y="7"/>
                    <a:pt x="3800" y="19"/>
                  </a:cubicBezTo>
                  <a:cubicBezTo>
                    <a:pt x="3467" y="3781"/>
                    <a:pt x="3086" y="7520"/>
                    <a:pt x="2574" y="11258"/>
                  </a:cubicBezTo>
                  <a:cubicBezTo>
                    <a:pt x="2074" y="14949"/>
                    <a:pt x="1502" y="18628"/>
                    <a:pt x="943" y="22307"/>
                  </a:cubicBezTo>
                  <a:cubicBezTo>
                    <a:pt x="776" y="23319"/>
                    <a:pt x="621" y="24331"/>
                    <a:pt x="466" y="25355"/>
                  </a:cubicBezTo>
                  <a:cubicBezTo>
                    <a:pt x="311" y="26403"/>
                    <a:pt x="50" y="27498"/>
                    <a:pt x="14" y="28558"/>
                  </a:cubicBezTo>
                  <a:cubicBezTo>
                    <a:pt x="1" y="28644"/>
                    <a:pt x="69" y="28694"/>
                    <a:pt x="136" y="28694"/>
                  </a:cubicBezTo>
                  <a:cubicBezTo>
                    <a:pt x="189" y="28694"/>
                    <a:pt x="241" y="28662"/>
                    <a:pt x="252" y="28594"/>
                  </a:cubicBezTo>
                  <a:cubicBezTo>
                    <a:pt x="478" y="27713"/>
                    <a:pt x="550" y="26772"/>
                    <a:pt x="692" y="25867"/>
                  </a:cubicBezTo>
                  <a:cubicBezTo>
                    <a:pt x="835" y="24939"/>
                    <a:pt x="966" y="23998"/>
                    <a:pt x="1109" y="23069"/>
                  </a:cubicBezTo>
                  <a:cubicBezTo>
                    <a:pt x="1383" y="21200"/>
                    <a:pt x="1657" y="19331"/>
                    <a:pt x="1919" y="17473"/>
                  </a:cubicBezTo>
                  <a:cubicBezTo>
                    <a:pt x="2455" y="13782"/>
                    <a:pt x="2931" y="10091"/>
                    <a:pt x="3300" y="6389"/>
                  </a:cubicBezTo>
                  <a:cubicBezTo>
                    <a:pt x="3514" y="4269"/>
                    <a:pt x="3729" y="2150"/>
                    <a:pt x="3836" y="19"/>
                  </a:cubicBezTo>
                  <a:cubicBezTo>
                    <a:pt x="3836" y="7"/>
                    <a:pt x="3827" y="1"/>
                    <a:pt x="3818" y="1"/>
                  </a:cubicBezTo>
                  <a:close/>
                </a:path>
              </a:pathLst>
            </a:custGeom>
            <a:solidFill>
              <a:schemeClr val="accent1">
                <a:alpha val="531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47"/>
            <p:cNvSpPr/>
            <p:nvPr/>
          </p:nvSpPr>
          <p:spPr>
            <a:xfrm>
              <a:off x="3537325" y="2851675"/>
              <a:ext cx="44075" cy="80975"/>
            </a:xfrm>
            <a:custGeom>
              <a:avLst/>
              <a:gdLst/>
              <a:ahLst/>
              <a:cxnLst/>
              <a:rect l="l" t="t" r="r" b="b"/>
              <a:pathLst>
                <a:path w="1763" h="3239" extrusionOk="0">
                  <a:moveTo>
                    <a:pt x="84" y="0"/>
                  </a:moveTo>
                  <a:lnTo>
                    <a:pt x="84" y="0"/>
                  </a:lnTo>
                  <a:cubicBezTo>
                    <a:pt x="1" y="2548"/>
                    <a:pt x="1763" y="3239"/>
                    <a:pt x="1763" y="3239"/>
                  </a:cubicBezTo>
                  <a:cubicBezTo>
                    <a:pt x="1406" y="2167"/>
                    <a:pt x="1168" y="2060"/>
                    <a:pt x="727" y="1298"/>
                  </a:cubicBezTo>
                  <a:cubicBezTo>
                    <a:pt x="477" y="881"/>
                    <a:pt x="263" y="441"/>
                    <a:pt x="84" y="0"/>
                  </a:cubicBezTo>
                  <a:close/>
                </a:path>
              </a:pathLst>
            </a:custGeom>
            <a:solidFill>
              <a:schemeClr val="accent1">
                <a:alpha val="531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47"/>
            <p:cNvSpPr/>
            <p:nvPr/>
          </p:nvSpPr>
          <p:spPr>
            <a:xfrm>
              <a:off x="3581400" y="2840950"/>
              <a:ext cx="34850" cy="91400"/>
            </a:xfrm>
            <a:custGeom>
              <a:avLst/>
              <a:gdLst/>
              <a:ahLst/>
              <a:cxnLst/>
              <a:rect l="l" t="t" r="r" b="b"/>
              <a:pathLst>
                <a:path w="1394" h="3656" extrusionOk="0">
                  <a:moveTo>
                    <a:pt x="1274" y="1"/>
                  </a:moveTo>
                  <a:lnTo>
                    <a:pt x="1274" y="1"/>
                  </a:lnTo>
                  <a:cubicBezTo>
                    <a:pt x="869" y="584"/>
                    <a:pt x="619" y="1251"/>
                    <a:pt x="536" y="1953"/>
                  </a:cubicBezTo>
                  <a:cubicBezTo>
                    <a:pt x="369" y="3156"/>
                    <a:pt x="0" y="3656"/>
                    <a:pt x="0" y="3656"/>
                  </a:cubicBezTo>
                  <a:cubicBezTo>
                    <a:pt x="536" y="3334"/>
                    <a:pt x="917" y="2811"/>
                    <a:pt x="1083" y="2203"/>
                  </a:cubicBezTo>
                  <a:cubicBezTo>
                    <a:pt x="1393" y="1168"/>
                    <a:pt x="1060" y="429"/>
                    <a:pt x="1274" y="1"/>
                  </a:cubicBezTo>
                  <a:close/>
                </a:path>
              </a:pathLst>
            </a:custGeom>
            <a:solidFill>
              <a:schemeClr val="accent1">
                <a:alpha val="531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47"/>
            <p:cNvSpPr/>
            <p:nvPr/>
          </p:nvSpPr>
          <p:spPr>
            <a:xfrm>
              <a:off x="3587050" y="2889475"/>
              <a:ext cx="62225" cy="56575"/>
            </a:xfrm>
            <a:custGeom>
              <a:avLst/>
              <a:gdLst/>
              <a:ahLst/>
              <a:cxnLst/>
              <a:rect l="l" t="t" r="r" b="b"/>
              <a:pathLst>
                <a:path w="2489" h="2263" extrusionOk="0">
                  <a:moveTo>
                    <a:pt x="2489" y="0"/>
                  </a:moveTo>
                  <a:lnTo>
                    <a:pt x="2489" y="0"/>
                  </a:lnTo>
                  <a:cubicBezTo>
                    <a:pt x="2131" y="393"/>
                    <a:pt x="1727" y="751"/>
                    <a:pt x="1286" y="1036"/>
                  </a:cubicBezTo>
                  <a:cubicBezTo>
                    <a:pt x="798" y="1370"/>
                    <a:pt x="357" y="1786"/>
                    <a:pt x="0" y="2263"/>
                  </a:cubicBezTo>
                  <a:cubicBezTo>
                    <a:pt x="250" y="2048"/>
                    <a:pt x="941" y="2120"/>
                    <a:pt x="1572" y="1584"/>
                  </a:cubicBezTo>
                  <a:cubicBezTo>
                    <a:pt x="2191" y="1036"/>
                    <a:pt x="2489" y="1"/>
                    <a:pt x="2489" y="0"/>
                  </a:cubicBezTo>
                  <a:close/>
                </a:path>
              </a:pathLst>
            </a:custGeom>
            <a:solidFill>
              <a:schemeClr val="accent1">
                <a:alpha val="531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47"/>
            <p:cNvSpPr/>
            <p:nvPr/>
          </p:nvSpPr>
          <p:spPr>
            <a:xfrm>
              <a:off x="3581975" y="2931750"/>
              <a:ext cx="76825" cy="52700"/>
            </a:xfrm>
            <a:custGeom>
              <a:avLst/>
              <a:gdLst/>
              <a:ahLst/>
              <a:cxnLst/>
              <a:rect l="l" t="t" r="r" b="b"/>
              <a:pathLst>
                <a:path w="3073" h="2108" extrusionOk="0">
                  <a:moveTo>
                    <a:pt x="3073" y="0"/>
                  </a:moveTo>
                  <a:cubicBezTo>
                    <a:pt x="2620" y="393"/>
                    <a:pt x="2120" y="714"/>
                    <a:pt x="1584" y="965"/>
                  </a:cubicBezTo>
                  <a:cubicBezTo>
                    <a:pt x="1001" y="1250"/>
                    <a:pt x="465" y="1643"/>
                    <a:pt x="1" y="2108"/>
                  </a:cubicBezTo>
                  <a:cubicBezTo>
                    <a:pt x="310" y="1917"/>
                    <a:pt x="1060" y="2096"/>
                    <a:pt x="1822" y="1596"/>
                  </a:cubicBezTo>
                  <a:cubicBezTo>
                    <a:pt x="2573" y="1096"/>
                    <a:pt x="3073" y="0"/>
                    <a:pt x="3073" y="0"/>
                  </a:cubicBezTo>
                  <a:close/>
                </a:path>
              </a:pathLst>
            </a:custGeom>
            <a:solidFill>
              <a:schemeClr val="accent1">
                <a:alpha val="531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47"/>
            <p:cNvSpPr/>
            <p:nvPr/>
          </p:nvSpPr>
          <p:spPr>
            <a:xfrm>
              <a:off x="3582275" y="2973700"/>
              <a:ext cx="90525" cy="43200"/>
            </a:xfrm>
            <a:custGeom>
              <a:avLst/>
              <a:gdLst/>
              <a:ahLst/>
              <a:cxnLst/>
              <a:rect l="l" t="t" r="r" b="b"/>
              <a:pathLst>
                <a:path w="3621" h="1728" extrusionOk="0">
                  <a:moveTo>
                    <a:pt x="3620" y="1"/>
                  </a:moveTo>
                  <a:cubicBezTo>
                    <a:pt x="3084" y="334"/>
                    <a:pt x="2501" y="596"/>
                    <a:pt x="1882" y="775"/>
                  </a:cubicBezTo>
                  <a:cubicBezTo>
                    <a:pt x="1203" y="977"/>
                    <a:pt x="572" y="1311"/>
                    <a:pt x="1" y="1727"/>
                  </a:cubicBezTo>
                  <a:cubicBezTo>
                    <a:pt x="85" y="1688"/>
                    <a:pt x="192" y="1677"/>
                    <a:pt x="318" y="1677"/>
                  </a:cubicBezTo>
                  <a:cubicBezTo>
                    <a:pt x="499" y="1677"/>
                    <a:pt x="719" y="1700"/>
                    <a:pt x="966" y="1700"/>
                  </a:cubicBezTo>
                  <a:cubicBezTo>
                    <a:pt x="1279" y="1700"/>
                    <a:pt x="1636" y="1662"/>
                    <a:pt x="2013" y="1489"/>
                  </a:cubicBezTo>
                  <a:cubicBezTo>
                    <a:pt x="2906" y="1072"/>
                    <a:pt x="3620" y="1"/>
                    <a:pt x="3620" y="1"/>
                  </a:cubicBezTo>
                  <a:close/>
                </a:path>
              </a:pathLst>
            </a:custGeom>
            <a:solidFill>
              <a:schemeClr val="accent1">
                <a:alpha val="531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3753;p47"/>
            <p:cNvSpPr/>
            <p:nvPr/>
          </p:nvSpPr>
          <p:spPr>
            <a:xfrm>
              <a:off x="3581975" y="3015075"/>
              <a:ext cx="104800" cy="36800"/>
            </a:xfrm>
            <a:custGeom>
              <a:avLst/>
              <a:gdLst/>
              <a:ahLst/>
              <a:cxnLst/>
              <a:rect l="l" t="t" r="r" b="b"/>
              <a:pathLst>
                <a:path w="4192" h="1472" extrusionOk="0">
                  <a:moveTo>
                    <a:pt x="4192" y="1"/>
                  </a:moveTo>
                  <a:lnTo>
                    <a:pt x="4192" y="1"/>
                  </a:lnTo>
                  <a:cubicBezTo>
                    <a:pt x="3549" y="287"/>
                    <a:pt x="2882" y="477"/>
                    <a:pt x="2192" y="572"/>
                  </a:cubicBezTo>
                  <a:cubicBezTo>
                    <a:pt x="1418" y="703"/>
                    <a:pt x="679" y="953"/>
                    <a:pt x="1" y="1322"/>
                  </a:cubicBezTo>
                  <a:cubicBezTo>
                    <a:pt x="49" y="1308"/>
                    <a:pt x="102" y="1302"/>
                    <a:pt x="160" y="1302"/>
                  </a:cubicBezTo>
                  <a:cubicBezTo>
                    <a:pt x="473" y="1302"/>
                    <a:pt x="934" y="1471"/>
                    <a:pt x="1502" y="1471"/>
                  </a:cubicBezTo>
                  <a:cubicBezTo>
                    <a:pt x="1728" y="1471"/>
                    <a:pt x="1970" y="1445"/>
                    <a:pt x="2227" y="1370"/>
                  </a:cubicBezTo>
                  <a:cubicBezTo>
                    <a:pt x="3251" y="1061"/>
                    <a:pt x="4192" y="1"/>
                    <a:pt x="4192" y="1"/>
                  </a:cubicBezTo>
                  <a:close/>
                </a:path>
              </a:pathLst>
            </a:custGeom>
            <a:solidFill>
              <a:schemeClr val="accent1">
                <a:alpha val="531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47"/>
            <p:cNvSpPr/>
            <p:nvPr/>
          </p:nvSpPr>
          <p:spPr>
            <a:xfrm>
              <a:off x="3583175" y="3056450"/>
              <a:ext cx="113725" cy="34125"/>
            </a:xfrm>
            <a:custGeom>
              <a:avLst/>
              <a:gdLst/>
              <a:ahLst/>
              <a:cxnLst/>
              <a:rect l="l" t="t" r="r" b="b"/>
              <a:pathLst>
                <a:path w="4549" h="1365" extrusionOk="0">
                  <a:moveTo>
                    <a:pt x="4549" y="1"/>
                  </a:moveTo>
                  <a:cubicBezTo>
                    <a:pt x="3846" y="251"/>
                    <a:pt x="3120" y="406"/>
                    <a:pt x="2382" y="465"/>
                  </a:cubicBezTo>
                  <a:cubicBezTo>
                    <a:pt x="1548" y="537"/>
                    <a:pt x="751" y="751"/>
                    <a:pt x="0" y="1096"/>
                  </a:cubicBezTo>
                  <a:cubicBezTo>
                    <a:pt x="37" y="1088"/>
                    <a:pt x="76" y="1085"/>
                    <a:pt x="118" y="1085"/>
                  </a:cubicBezTo>
                  <a:cubicBezTo>
                    <a:pt x="487" y="1085"/>
                    <a:pt x="1035" y="1365"/>
                    <a:pt x="1759" y="1365"/>
                  </a:cubicBezTo>
                  <a:cubicBezTo>
                    <a:pt x="1947" y="1365"/>
                    <a:pt x="2146" y="1346"/>
                    <a:pt x="2358" y="1299"/>
                  </a:cubicBezTo>
                  <a:cubicBezTo>
                    <a:pt x="3477" y="1060"/>
                    <a:pt x="4549" y="1"/>
                    <a:pt x="4549" y="1"/>
                  </a:cubicBezTo>
                  <a:close/>
                </a:path>
              </a:pathLst>
            </a:custGeom>
            <a:solidFill>
              <a:schemeClr val="accent1">
                <a:alpha val="531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47"/>
            <p:cNvSpPr/>
            <p:nvPr/>
          </p:nvSpPr>
          <p:spPr>
            <a:xfrm>
              <a:off x="3573650" y="3110475"/>
              <a:ext cx="122950" cy="23100"/>
            </a:xfrm>
            <a:custGeom>
              <a:avLst/>
              <a:gdLst/>
              <a:ahLst/>
              <a:cxnLst/>
              <a:rect l="l" t="t" r="r" b="b"/>
              <a:pathLst>
                <a:path w="4918" h="924" extrusionOk="0">
                  <a:moveTo>
                    <a:pt x="1772" y="0"/>
                  </a:moveTo>
                  <a:cubicBezTo>
                    <a:pt x="817" y="0"/>
                    <a:pt x="0" y="197"/>
                    <a:pt x="0" y="197"/>
                  </a:cubicBezTo>
                  <a:cubicBezTo>
                    <a:pt x="473" y="197"/>
                    <a:pt x="1180" y="924"/>
                    <a:pt x="2365" y="924"/>
                  </a:cubicBezTo>
                  <a:cubicBezTo>
                    <a:pt x="2374" y="924"/>
                    <a:pt x="2384" y="924"/>
                    <a:pt x="2394" y="924"/>
                  </a:cubicBezTo>
                  <a:cubicBezTo>
                    <a:pt x="3584" y="912"/>
                    <a:pt x="4918" y="43"/>
                    <a:pt x="4918" y="42"/>
                  </a:cubicBezTo>
                  <a:lnTo>
                    <a:pt x="4918" y="42"/>
                  </a:lnTo>
                  <a:cubicBezTo>
                    <a:pt x="4521" y="104"/>
                    <a:pt x="4120" y="133"/>
                    <a:pt x="3720" y="133"/>
                  </a:cubicBezTo>
                  <a:cubicBezTo>
                    <a:pt x="3340" y="133"/>
                    <a:pt x="2961" y="107"/>
                    <a:pt x="2584" y="54"/>
                  </a:cubicBezTo>
                  <a:cubicBezTo>
                    <a:pt x="2312" y="16"/>
                    <a:pt x="2037" y="0"/>
                    <a:pt x="1772" y="0"/>
                  </a:cubicBezTo>
                  <a:close/>
                </a:path>
              </a:pathLst>
            </a:custGeom>
            <a:solidFill>
              <a:schemeClr val="accent1">
                <a:alpha val="531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6" name="Google Shape;3756;p47"/>
            <p:cNvSpPr/>
            <p:nvPr/>
          </p:nvSpPr>
          <p:spPr>
            <a:xfrm>
              <a:off x="3572450" y="3161925"/>
              <a:ext cx="137250" cy="28750"/>
            </a:xfrm>
            <a:custGeom>
              <a:avLst/>
              <a:gdLst/>
              <a:ahLst/>
              <a:cxnLst/>
              <a:rect l="l" t="t" r="r" b="b"/>
              <a:pathLst>
                <a:path w="5490" h="1150" extrusionOk="0">
                  <a:moveTo>
                    <a:pt x="1151" y="0"/>
                  </a:moveTo>
                  <a:cubicBezTo>
                    <a:pt x="483" y="0"/>
                    <a:pt x="1" y="68"/>
                    <a:pt x="1" y="68"/>
                  </a:cubicBezTo>
                  <a:cubicBezTo>
                    <a:pt x="549" y="116"/>
                    <a:pt x="1251" y="1021"/>
                    <a:pt x="2584" y="1140"/>
                  </a:cubicBezTo>
                  <a:cubicBezTo>
                    <a:pt x="2667" y="1146"/>
                    <a:pt x="2751" y="1149"/>
                    <a:pt x="2835" y="1149"/>
                  </a:cubicBezTo>
                  <a:cubicBezTo>
                    <a:pt x="4107" y="1149"/>
                    <a:pt x="5490" y="437"/>
                    <a:pt x="5490" y="437"/>
                  </a:cubicBezTo>
                  <a:lnTo>
                    <a:pt x="5490" y="437"/>
                  </a:lnTo>
                  <a:cubicBezTo>
                    <a:pt x="5359" y="443"/>
                    <a:pt x="5229" y="445"/>
                    <a:pt x="5099" y="445"/>
                  </a:cubicBezTo>
                  <a:cubicBezTo>
                    <a:pt x="4360" y="445"/>
                    <a:pt x="3624" y="359"/>
                    <a:pt x="2906" y="187"/>
                  </a:cubicBezTo>
                  <a:cubicBezTo>
                    <a:pt x="2302" y="41"/>
                    <a:pt x="1670" y="0"/>
                    <a:pt x="1151" y="0"/>
                  </a:cubicBezTo>
                  <a:close/>
                </a:path>
              </a:pathLst>
            </a:custGeom>
            <a:solidFill>
              <a:schemeClr val="accent1">
                <a:alpha val="531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7" name="Google Shape;3757;p47"/>
            <p:cNvSpPr/>
            <p:nvPr/>
          </p:nvSpPr>
          <p:spPr>
            <a:xfrm>
              <a:off x="3567400" y="3207950"/>
              <a:ext cx="144675" cy="39025"/>
            </a:xfrm>
            <a:custGeom>
              <a:avLst/>
              <a:gdLst/>
              <a:ahLst/>
              <a:cxnLst/>
              <a:rect l="l" t="t" r="r" b="b"/>
              <a:pathLst>
                <a:path w="5787" h="1561" extrusionOk="0">
                  <a:moveTo>
                    <a:pt x="31" y="1"/>
                  </a:moveTo>
                  <a:cubicBezTo>
                    <a:pt x="11" y="1"/>
                    <a:pt x="0" y="1"/>
                    <a:pt x="0" y="1"/>
                  </a:cubicBezTo>
                  <a:cubicBezTo>
                    <a:pt x="560" y="120"/>
                    <a:pt x="1191" y="1180"/>
                    <a:pt x="2596" y="1477"/>
                  </a:cubicBezTo>
                  <a:cubicBezTo>
                    <a:pt x="2865" y="1537"/>
                    <a:pt x="3147" y="1561"/>
                    <a:pt x="3428" y="1561"/>
                  </a:cubicBezTo>
                  <a:cubicBezTo>
                    <a:pt x="4618" y="1561"/>
                    <a:pt x="5787" y="1132"/>
                    <a:pt x="5787" y="1132"/>
                  </a:cubicBezTo>
                  <a:cubicBezTo>
                    <a:pt x="4858" y="1061"/>
                    <a:pt x="3941" y="858"/>
                    <a:pt x="3060" y="525"/>
                  </a:cubicBezTo>
                  <a:cubicBezTo>
                    <a:pt x="1757" y="21"/>
                    <a:pt x="262" y="1"/>
                    <a:pt x="31" y="1"/>
                  </a:cubicBezTo>
                  <a:close/>
                </a:path>
              </a:pathLst>
            </a:custGeom>
            <a:solidFill>
              <a:schemeClr val="accent1">
                <a:alpha val="531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47"/>
            <p:cNvSpPr/>
            <p:nvPr/>
          </p:nvSpPr>
          <p:spPr>
            <a:xfrm>
              <a:off x="3560250" y="3266600"/>
              <a:ext cx="149750" cy="58450"/>
            </a:xfrm>
            <a:custGeom>
              <a:avLst/>
              <a:gdLst/>
              <a:ahLst/>
              <a:cxnLst/>
              <a:rect l="l" t="t" r="r" b="b"/>
              <a:pathLst>
                <a:path w="5990" h="2338" extrusionOk="0">
                  <a:moveTo>
                    <a:pt x="1" y="1"/>
                  </a:moveTo>
                  <a:lnTo>
                    <a:pt x="1" y="1"/>
                  </a:lnTo>
                  <a:cubicBezTo>
                    <a:pt x="572" y="239"/>
                    <a:pt x="1072" y="1465"/>
                    <a:pt x="2525" y="2037"/>
                  </a:cubicBezTo>
                  <a:cubicBezTo>
                    <a:pt x="3129" y="2269"/>
                    <a:pt x="3830" y="2337"/>
                    <a:pt x="4443" y="2337"/>
                  </a:cubicBezTo>
                  <a:cubicBezTo>
                    <a:pt x="5303" y="2337"/>
                    <a:pt x="5990" y="2203"/>
                    <a:pt x="5990" y="2203"/>
                  </a:cubicBezTo>
                  <a:cubicBezTo>
                    <a:pt x="5001" y="1965"/>
                    <a:pt x="4061" y="1584"/>
                    <a:pt x="3180" y="1084"/>
                  </a:cubicBezTo>
                  <a:cubicBezTo>
                    <a:pt x="1763" y="263"/>
                    <a:pt x="1" y="1"/>
                    <a:pt x="1" y="1"/>
                  </a:cubicBezTo>
                  <a:close/>
                </a:path>
              </a:pathLst>
            </a:custGeom>
            <a:solidFill>
              <a:schemeClr val="accent1">
                <a:alpha val="531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9" name="Google Shape;3759;p47"/>
            <p:cNvSpPr/>
            <p:nvPr/>
          </p:nvSpPr>
          <p:spPr>
            <a:xfrm>
              <a:off x="3550425" y="3329700"/>
              <a:ext cx="166125" cy="64500"/>
            </a:xfrm>
            <a:custGeom>
              <a:avLst/>
              <a:gdLst/>
              <a:ahLst/>
              <a:cxnLst/>
              <a:rect l="l" t="t" r="r" b="b"/>
              <a:pathLst>
                <a:path w="6645" h="2580" extrusionOk="0">
                  <a:moveTo>
                    <a:pt x="1" y="1"/>
                  </a:moveTo>
                  <a:lnTo>
                    <a:pt x="1" y="1"/>
                  </a:lnTo>
                  <a:cubicBezTo>
                    <a:pt x="656" y="251"/>
                    <a:pt x="1191" y="1620"/>
                    <a:pt x="2799" y="2239"/>
                  </a:cubicBezTo>
                  <a:cubicBezTo>
                    <a:pt x="3474" y="2502"/>
                    <a:pt x="4256" y="2579"/>
                    <a:pt x="4937" y="2579"/>
                  </a:cubicBezTo>
                  <a:cubicBezTo>
                    <a:pt x="5889" y="2579"/>
                    <a:pt x="6644" y="2430"/>
                    <a:pt x="6644" y="2430"/>
                  </a:cubicBezTo>
                  <a:cubicBezTo>
                    <a:pt x="5549" y="2168"/>
                    <a:pt x="4501" y="1751"/>
                    <a:pt x="3537" y="1191"/>
                  </a:cubicBezTo>
                  <a:cubicBezTo>
                    <a:pt x="1953" y="287"/>
                    <a:pt x="1" y="1"/>
                    <a:pt x="1" y="1"/>
                  </a:cubicBezTo>
                  <a:close/>
                </a:path>
              </a:pathLst>
            </a:custGeom>
            <a:solidFill>
              <a:schemeClr val="accent1">
                <a:alpha val="531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3760;p47"/>
            <p:cNvSpPr/>
            <p:nvPr/>
          </p:nvSpPr>
          <p:spPr>
            <a:xfrm>
              <a:off x="3548050" y="3391325"/>
              <a:ext cx="152725" cy="76375"/>
            </a:xfrm>
            <a:custGeom>
              <a:avLst/>
              <a:gdLst/>
              <a:ahLst/>
              <a:cxnLst/>
              <a:rect l="l" t="t" r="r" b="b"/>
              <a:pathLst>
                <a:path w="6109" h="3055" extrusionOk="0">
                  <a:moveTo>
                    <a:pt x="1" y="0"/>
                  </a:moveTo>
                  <a:lnTo>
                    <a:pt x="1" y="0"/>
                  </a:lnTo>
                  <a:cubicBezTo>
                    <a:pt x="596" y="310"/>
                    <a:pt x="965" y="1679"/>
                    <a:pt x="2441" y="2453"/>
                  </a:cubicBezTo>
                  <a:cubicBezTo>
                    <a:pt x="3446" y="2972"/>
                    <a:pt x="4783" y="3055"/>
                    <a:pt x="5533" y="3055"/>
                  </a:cubicBezTo>
                  <a:cubicBezTo>
                    <a:pt x="5885" y="3055"/>
                    <a:pt x="6108" y="3036"/>
                    <a:pt x="6108" y="3036"/>
                  </a:cubicBezTo>
                  <a:cubicBezTo>
                    <a:pt x="5084" y="2667"/>
                    <a:pt x="4132" y="2155"/>
                    <a:pt x="3251" y="1524"/>
                  </a:cubicBezTo>
                  <a:cubicBezTo>
                    <a:pt x="1846" y="489"/>
                    <a:pt x="1" y="0"/>
                    <a:pt x="1" y="0"/>
                  </a:cubicBezTo>
                  <a:close/>
                </a:path>
              </a:pathLst>
            </a:custGeom>
            <a:solidFill>
              <a:schemeClr val="accent1">
                <a:alpha val="531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47"/>
            <p:cNvSpPr/>
            <p:nvPr/>
          </p:nvSpPr>
          <p:spPr>
            <a:xfrm>
              <a:off x="3537325" y="3449950"/>
              <a:ext cx="121475" cy="84875"/>
            </a:xfrm>
            <a:custGeom>
              <a:avLst/>
              <a:gdLst/>
              <a:ahLst/>
              <a:cxnLst/>
              <a:rect l="l" t="t" r="r" b="b"/>
              <a:pathLst>
                <a:path w="4859" h="3395" extrusionOk="0">
                  <a:moveTo>
                    <a:pt x="1" y="1"/>
                  </a:moveTo>
                  <a:cubicBezTo>
                    <a:pt x="477" y="346"/>
                    <a:pt x="620" y="1572"/>
                    <a:pt x="1787" y="2418"/>
                  </a:cubicBezTo>
                  <a:cubicBezTo>
                    <a:pt x="2954" y="3275"/>
                    <a:pt x="4859" y="3394"/>
                    <a:pt x="4859" y="3394"/>
                  </a:cubicBezTo>
                  <a:cubicBezTo>
                    <a:pt x="4025" y="2954"/>
                    <a:pt x="3275" y="2394"/>
                    <a:pt x="2608" y="1727"/>
                  </a:cubicBezTo>
                  <a:cubicBezTo>
                    <a:pt x="1525" y="656"/>
                    <a:pt x="1" y="1"/>
                    <a:pt x="1" y="1"/>
                  </a:cubicBezTo>
                  <a:close/>
                </a:path>
              </a:pathLst>
            </a:custGeom>
            <a:solidFill>
              <a:schemeClr val="accent1">
                <a:alpha val="531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2" name="Google Shape;3762;p47"/>
            <p:cNvSpPr/>
            <p:nvPr/>
          </p:nvSpPr>
          <p:spPr>
            <a:xfrm>
              <a:off x="3524525" y="3525850"/>
              <a:ext cx="83375" cy="78925"/>
            </a:xfrm>
            <a:custGeom>
              <a:avLst/>
              <a:gdLst/>
              <a:ahLst/>
              <a:cxnLst/>
              <a:rect l="l" t="t" r="r" b="b"/>
              <a:pathLst>
                <a:path w="3335" h="3157" extrusionOk="0">
                  <a:moveTo>
                    <a:pt x="1" y="1"/>
                  </a:moveTo>
                  <a:cubicBezTo>
                    <a:pt x="322" y="322"/>
                    <a:pt x="310" y="1287"/>
                    <a:pt x="1096" y="2061"/>
                  </a:cubicBezTo>
                  <a:cubicBezTo>
                    <a:pt x="1894" y="2847"/>
                    <a:pt x="3335" y="3156"/>
                    <a:pt x="3335" y="3156"/>
                  </a:cubicBezTo>
                  <a:cubicBezTo>
                    <a:pt x="2751" y="2716"/>
                    <a:pt x="2227" y="2204"/>
                    <a:pt x="1787" y="1632"/>
                  </a:cubicBezTo>
                  <a:cubicBezTo>
                    <a:pt x="1287" y="989"/>
                    <a:pt x="680" y="441"/>
                    <a:pt x="1" y="1"/>
                  </a:cubicBezTo>
                  <a:close/>
                </a:path>
              </a:pathLst>
            </a:custGeom>
            <a:solidFill>
              <a:schemeClr val="accent1">
                <a:alpha val="531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3" name="Google Shape;3763;p47"/>
            <p:cNvSpPr/>
            <p:nvPr/>
          </p:nvSpPr>
          <p:spPr>
            <a:xfrm>
              <a:off x="3515900" y="2901975"/>
              <a:ext cx="60150" cy="71175"/>
            </a:xfrm>
            <a:custGeom>
              <a:avLst/>
              <a:gdLst/>
              <a:ahLst/>
              <a:cxnLst/>
              <a:rect l="l" t="t" r="r" b="b"/>
              <a:pathLst>
                <a:path w="2406" h="2847" extrusionOk="0">
                  <a:moveTo>
                    <a:pt x="1" y="0"/>
                  </a:moveTo>
                  <a:lnTo>
                    <a:pt x="1" y="0"/>
                  </a:lnTo>
                  <a:cubicBezTo>
                    <a:pt x="1" y="1"/>
                    <a:pt x="191" y="1191"/>
                    <a:pt x="786" y="1870"/>
                  </a:cubicBezTo>
                  <a:cubicBezTo>
                    <a:pt x="1394" y="2548"/>
                    <a:pt x="2168" y="2572"/>
                    <a:pt x="2406" y="2846"/>
                  </a:cubicBezTo>
                  <a:cubicBezTo>
                    <a:pt x="2084" y="2275"/>
                    <a:pt x="1668" y="1751"/>
                    <a:pt x="1167" y="1322"/>
                  </a:cubicBezTo>
                  <a:cubicBezTo>
                    <a:pt x="715" y="941"/>
                    <a:pt x="322" y="501"/>
                    <a:pt x="1" y="0"/>
                  </a:cubicBezTo>
                  <a:close/>
                </a:path>
              </a:pathLst>
            </a:custGeom>
            <a:solidFill>
              <a:schemeClr val="accent1">
                <a:alpha val="531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4" name="Google Shape;3764;p47"/>
            <p:cNvSpPr/>
            <p:nvPr/>
          </p:nvSpPr>
          <p:spPr>
            <a:xfrm>
              <a:off x="3494475" y="2941275"/>
              <a:ext cx="76225" cy="65500"/>
            </a:xfrm>
            <a:custGeom>
              <a:avLst/>
              <a:gdLst/>
              <a:ahLst/>
              <a:cxnLst/>
              <a:rect l="l" t="t" r="r" b="b"/>
              <a:pathLst>
                <a:path w="3049" h="2620" extrusionOk="0">
                  <a:moveTo>
                    <a:pt x="0" y="0"/>
                  </a:moveTo>
                  <a:cubicBezTo>
                    <a:pt x="0" y="0"/>
                    <a:pt x="405" y="1238"/>
                    <a:pt x="1155" y="1857"/>
                  </a:cubicBezTo>
                  <a:cubicBezTo>
                    <a:pt x="1917" y="2477"/>
                    <a:pt x="2739" y="2369"/>
                    <a:pt x="3048" y="2619"/>
                  </a:cubicBezTo>
                  <a:cubicBezTo>
                    <a:pt x="2608" y="2072"/>
                    <a:pt x="2072" y="1584"/>
                    <a:pt x="1477" y="1203"/>
                  </a:cubicBezTo>
                  <a:cubicBezTo>
                    <a:pt x="929" y="881"/>
                    <a:pt x="429" y="476"/>
                    <a:pt x="0" y="0"/>
                  </a:cubicBezTo>
                  <a:close/>
                </a:path>
              </a:pathLst>
            </a:custGeom>
            <a:solidFill>
              <a:schemeClr val="accent1">
                <a:alpha val="531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5" name="Google Shape;3765;p47"/>
            <p:cNvSpPr/>
            <p:nvPr/>
          </p:nvSpPr>
          <p:spPr>
            <a:xfrm>
              <a:off x="3472150" y="2979675"/>
              <a:ext cx="92600" cy="59850"/>
            </a:xfrm>
            <a:custGeom>
              <a:avLst/>
              <a:gdLst/>
              <a:ahLst/>
              <a:cxnLst/>
              <a:rect l="l" t="t" r="r" b="b"/>
              <a:pathLst>
                <a:path w="3704" h="2394" extrusionOk="0">
                  <a:moveTo>
                    <a:pt x="0" y="0"/>
                  </a:moveTo>
                  <a:cubicBezTo>
                    <a:pt x="1" y="0"/>
                    <a:pt x="620" y="1274"/>
                    <a:pt x="1536" y="1834"/>
                  </a:cubicBezTo>
                  <a:cubicBezTo>
                    <a:pt x="2453" y="2393"/>
                    <a:pt x="3334" y="2143"/>
                    <a:pt x="3703" y="2369"/>
                  </a:cubicBezTo>
                  <a:cubicBezTo>
                    <a:pt x="3144" y="1834"/>
                    <a:pt x="2489" y="1405"/>
                    <a:pt x="1786" y="1083"/>
                  </a:cubicBezTo>
                  <a:cubicBezTo>
                    <a:pt x="1143" y="810"/>
                    <a:pt x="536" y="441"/>
                    <a:pt x="0" y="0"/>
                  </a:cubicBezTo>
                  <a:close/>
                </a:path>
              </a:pathLst>
            </a:custGeom>
            <a:solidFill>
              <a:schemeClr val="accent1">
                <a:alpha val="531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6" name="Google Shape;3766;p47"/>
            <p:cNvSpPr/>
            <p:nvPr/>
          </p:nvSpPr>
          <p:spPr>
            <a:xfrm>
              <a:off x="3456675" y="3024600"/>
              <a:ext cx="102700" cy="58975"/>
            </a:xfrm>
            <a:custGeom>
              <a:avLst/>
              <a:gdLst/>
              <a:ahLst/>
              <a:cxnLst/>
              <a:rect l="l" t="t" r="r" b="b"/>
              <a:pathLst>
                <a:path w="4108" h="2359" extrusionOk="0">
                  <a:moveTo>
                    <a:pt x="0" y="1"/>
                  </a:moveTo>
                  <a:cubicBezTo>
                    <a:pt x="0" y="1"/>
                    <a:pt x="750" y="1299"/>
                    <a:pt x="1762" y="1834"/>
                  </a:cubicBezTo>
                  <a:cubicBezTo>
                    <a:pt x="2774" y="2358"/>
                    <a:pt x="3691" y="2037"/>
                    <a:pt x="4108" y="2239"/>
                  </a:cubicBezTo>
                  <a:cubicBezTo>
                    <a:pt x="3465" y="1715"/>
                    <a:pt x="2739" y="1299"/>
                    <a:pt x="1965" y="1013"/>
                  </a:cubicBezTo>
                  <a:cubicBezTo>
                    <a:pt x="1262" y="763"/>
                    <a:pt x="608" y="429"/>
                    <a:pt x="0" y="1"/>
                  </a:cubicBezTo>
                  <a:close/>
                </a:path>
              </a:pathLst>
            </a:custGeom>
            <a:solidFill>
              <a:schemeClr val="accent1">
                <a:alpha val="531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7" name="Google Shape;3767;p47"/>
            <p:cNvSpPr/>
            <p:nvPr/>
          </p:nvSpPr>
          <p:spPr>
            <a:xfrm>
              <a:off x="3443275" y="3077900"/>
              <a:ext cx="117900" cy="40600"/>
            </a:xfrm>
            <a:custGeom>
              <a:avLst/>
              <a:gdLst/>
              <a:ahLst/>
              <a:cxnLst/>
              <a:rect l="l" t="t" r="r" b="b"/>
              <a:pathLst>
                <a:path w="4716" h="1624" extrusionOk="0">
                  <a:moveTo>
                    <a:pt x="1" y="0"/>
                  </a:moveTo>
                  <a:cubicBezTo>
                    <a:pt x="1" y="0"/>
                    <a:pt x="1060" y="1179"/>
                    <a:pt x="2215" y="1512"/>
                  </a:cubicBezTo>
                  <a:cubicBezTo>
                    <a:pt x="2497" y="1593"/>
                    <a:pt x="2762" y="1623"/>
                    <a:pt x="3009" y="1623"/>
                  </a:cubicBezTo>
                  <a:cubicBezTo>
                    <a:pt x="3670" y="1623"/>
                    <a:pt x="4200" y="1411"/>
                    <a:pt x="4558" y="1411"/>
                  </a:cubicBezTo>
                  <a:cubicBezTo>
                    <a:pt x="4615" y="1411"/>
                    <a:pt x="4667" y="1417"/>
                    <a:pt x="4715" y="1429"/>
                  </a:cubicBezTo>
                  <a:cubicBezTo>
                    <a:pt x="4715" y="1429"/>
                    <a:pt x="3513" y="774"/>
                    <a:pt x="2251" y="619"/>
                  </a:cubicBezTo>
                  <a:cubicBezTo>
                    <a:pt x="1477" y="524"/>
                    <a:pt x="715" y="310"/>
                    <a:pt x="1" y="0"/>
                  </a:cubicBezTo>
                  <a:close/>
                </a:path>
              </a:pathLst>
            </a:custGeom>
            <a:solidFill>
              <a:schemeClr val="accent1">
                <a:alpha val="531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8" name="Google Shape;3768;p47"/>
            <p:cNvSpPr/>
            <p:nvPr/>
          </p:nvSpPr>
          <p:spPr>
            <a:xfrm>
              <a:off x="3416200" y="3132050"/>
              <a:ext cx="134550" cy="37125"/>
            </a:xfrm>
            <a:custGeom>
              <a:avLst/>
              <a:gdLst/>
              <a:ahLst/>
              <a:cxnLst/>
              <a:rect l="l" t="t" r="r" b="b"/>
              <a:pathLst>
                <a:path w="5382" h="1485" extrusionOk="0">
                  <a:moveTo>
                    <a:pt x="0" y="1"/>
                  </a:moveTo>
                  <a:cubicBezTo>
                    <a:pt x="0" y="1"/>
                    <a:pt x="1298" y="1192"/>
                    <a:pt x="2619" y="1430"/>
                  </a:cubicBezTo>
                  <a:cubicBezTo>
                    <a:pt x="2824" y="1468"/>
                    <a:pt x="3019" y="1485"/>
                    <a:pt x="3205" y="1485"/>
                  </a:cubicBezTo>
                  <a:cubicBezTo>
                    <a:pt x="4138" y="1485"/>
                    <a:pt x="4825" y="1075"/>
                    <a:pt x="5274" y="1075"/>
                  </a:cubicBezTo>
                  <a:cubicBezTo>
                    <a:pt x="5312" y="1075"/>
                    <a:pt x="5347" y="1078"/>
                    <a:pt x="5382" y="1084"/>
                  </a:cubicBezTo>
                  <a:cubicBezTo>
                    <a:pt x="5382" y="1084"/>
                    <a:pt x="3977" y="489"/>
                    <a:pt x="2560" y="442"/>
                  </a:cubicBezTo>
                  <a:cubicBezTo>
                    <a:pt x="1691" y="418"/>
                    <a:pt x="822" y="263"/>
                    <a:pt x="0" y="1"/>
                  </a:cubicBezTo>
                  <a:close/>
                </a:path>
              </a:pathLst>
            </a:custGeom>
            <a:solidFill>
              <a:schemeClr val="accent1">
                <a:alpha val="531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9" name="Google Shape;3769;p47"/>
            <p:cNvSpPr/>
            <p:nvPr/>
          </p:nvSpPr>
          <p:spPr>
            <a:xfrm>
              <a:off x="3395350" y="3195475"/>
              <a:ext cx="147375" cy="29600"/>
            </a:xfrm>
            <a:custGeom>
              <a:avLst/>
              <a:gdLst/>
              <a:ahLst/>
              <a:cxnLst/>
              <a:rect l="l" t="t" r="r" b="b"/>
              <a:pathLst>
                <a:path w="5895" h="1184" extrusionOk="0">
                  <a:moveTo>
                    <a:pt x="1" y="0"/>
                  </a:moveTo>
                  <a:lnTo>
                    <a:pt x="1" y="0"/>
                  </a:lnTo>
                  <a:cubicBezTo>
                    <a:pt x="1" y="0"/>
                    <a:pt x="1560" y="1095"/>
                    <a:pt x="2989" y="1179"/>
                  </a:cubicBezTo>
                  <a:cubicBezTo>
                    <a:pt x="3048" y="1182"/>
                    <a:pt x="3105" y="1183"/>
                    <a:pt x="3162" y="1183"/>
                  </a:cubicBezTo>
                  <a:cubicBezTo>
                    <a:pt x="4481" y="1183"/>
                    <a:pt x="5310" y="428"/>
                    <a:pt x="5870" y="428"/>
                  </a:cubicBezTo>
                  <a:cubicBezTo>
                    <a:pt x="5878" y="428"/>
                    <a:pt x="5886" y="428"/>
                    <a:pt x="5894" y="429"/>
                  </a:cubicBezTo>
                  <a:cubicBezTo>
                    <a:pt x="5894" y="429"/>
                    <a:pt x="4731" y="99"/>
                    <a:pt x="3457" y="99"/>
                  </a:cubicBezTo>
                  <a:cubicBezTo>
                    <a:pt x="3239" y="99"/>
                    <a:pt x="3018" y="108"/>
                    <a:pt x="2799" y="131"/>
                  </a:cubicBezTo>
                  <a:cubicBezTo>
                    <a:pt x="2480" y="159"/>
                    <a:pt x="2162" y="174"/>
                    <a:pt x="1844" y="174"/>
                  </a:cubicBezTo>
                  <a:cubicBezTo>
                    <a:pt x="1224" y="174"/>
                    <a:pt x="607" y="118"/>
                    <a:pt x="1" y="0"/>
                  </a:cubicBezTo>
                  <a:close/>
                </a:path>
              </a:pathLst>
            </a:custGeom>
            <a:solidFill>
              <a:schemeClr val="accent1">
                <a:alpha val="531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0" name="Google Shape;3770;p47"/>
            <p:cNvSpPr/>
            <p:nvPr/>
          </p:nvSpPr>
          <p:spPr>
            <a:xfrm>
              <a:off x="3371550" y="3261400"/>
              <a:ext cx="158975" cy="34325"/>
            </a:xfrm>
            <a:custGeom>
              <a:avLst/>
              <a:gdLst/>
              <a:ahLst/>
              <a:cxnLst/>
              <a:rect l="l" t="t" r="r" b="b"/>
              <a:pathLst>
                <a:path w="6359" h="1373" extrusionOk="0">
                  <a:moveTo>
                    <a:pt x="5273" y="0"/>
                  </a:moveTo>
                  <a:cubicBezTo>
                    <a:pt x="4632" y="0"/>
                    <a:pt x="3792" y="54"/>
                    <a:pt x="3000" y="268"/>
                  </a:cubicBezTo>
                  <a:cubicBezTo>
                    <a:pt x="2106" y="497"/>
                    <a:pt x="1181" y="616"/>
                    <a:pt x="254" y="616"/>
                  </a:cubicBezTo>
                  <a:cubicBezTo>
                    <a:pt x="169" y="616"/>
                    <a:pt x="85" y="615"/>
                    <a:pt x="0" y="613"/>
                  </a:cubicBezTo>
                  <a:lnTo>
                    <a:pt x="0" y="613"/>
                  </a:lnTo>
                  <a:cubicBezTo>
                    <a:pt x="0" y="613"/>
                    <a:pt x="1547" y="1372"/>
                    <a:pt x="2997" y="1372"/>
                  </a:cubicBezTo>
                  <a:cubicBezTo>
                    <a:pt x="3130" y="1372"/>
                    <a:pt x="3263" y="1366"/>
                    <a:pt x="3393" y="1352"/>
                  </a:cubicBezTo>
                  <a:cubicBezTo>
                    <a:pt x="4941" y="1197"/>
                    <a:pt x="5739" y="125"/>
                    <a:pt x="6358" y="54"/>
                  </a:cubicBezTo>
                  <a:cubicBezTo>
                    <a:pt x="6358" y="54"/>
                    <a:pt x="5915" y="0"/>
                    <a:pt x="5273" y="0"/>
                  </a:cubicBezTo>
                  <a:close/>
                </a:path>
              </a:pathLst>
            </a:custGeom>
            <a:solidFill>
              <a:schemeClr val="accent1">
                <a:alpha val="531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1" name="Google Shape;3771;p47"/>
            <p:cNvSpPr/>
            <p:nvPr/>
          </p:nvSpPr>
          <p:spPr>
            <a:xfrm>
              <a:off x="3345650" y="3324350"/>
              <a:ext cx="176525" cy="38050"/>
            </a:xfrm>
            <a:custGeom>
              <a:avLst/>
              <a:gdLst/>
              <a:ahLst/>
              <a:cxnLst/>
              <a:rect l="l" t="t" r="r" b="b"/>
              <a:pathLst>
                <a:path w="7061" h="1522" extrusionOk="0">
                  <a:moveTo>
                    <a:pt x="5858" y="0"/>
                  </a:moveTo>
                  <a:cubicBezTo>
                    <a:pt x="5147" y="0"/>
                    <a:pt x="4215" y="60"/>
                    <a:pt x="3334" y="298"/>
                  </a:cubicBezTo>
                  <a:cubicBezTo>
                    <a:pt x="2340" y="560"/>
                    <a:pt x="1316" y="682"/>
                    <a:pt x="281" y="682"/>
                  </a:cubicBezTo>
                  <a:cubicBezTo>
                    <a:pt x="187" y="682"/>
                    <a:pt x="94" y="681"/>
                    <a:pt x="0" y="679"/>
                  </a:cubicBezTo>
                  <a:lnTo>
                    <a:pt x="0" y="679"/>
                  </a:lnTo>
                  <a:cubicBezTo>
                    <a:pt x="0" y="679"/>
                    <a:pt x="1736" y="1522"/>
                    <a:pt x="3347" y="1522"/>
                  </a:cubicBezTo>
                  <a:cubicBezTo>
                    <a:pt x="3491" y="1522"/>
                    <a:pt x="3634" y="1515"/>
                    <a:pt x="3775" y="1501"/>
                  </a:cubicBezTo>
                  <a:cubicBezTo>
                    <a:pt x="5489" y="1322"/>
                    <a:pt x="6370" y="131"/>
                    <a:pt x="7061" y="60"/>
                  </a:cubicBezTo>
                  <a:cubicBezTo>
                    <a:pt x="7061" y="60"/>
                    <a:pt x="6570" y="0"/>
                    <a:pt x="5858" y="0"/>
                  </a:cubicBezTo>
                  <a:close/>
                </a:path>
              </a:pathLst>
            </a:custGeom>
            <a:solidFill>
              <a:schemeClr val="accent1">
                <a:alpha val="531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2" name="Google Shape;3772;p47"/>
            <p:cNvSpPr/>
            <p:nvPr/>
          </p:nvSpPr>
          <p:spPr>
            <a:xfrm>
              <a:off x="3346250" y="3377325"/>
              <a:ext cx="167000" cy="45500"/>
            </a:xfrm>
            <a:custGeom>
              <a:avLst/>
              <a:gdLst/>
              <a:ahLst/>
              <a:cxnLst/>
              <a:rect l="l" t="t" r="r" b="b"/>
              <a:pathLst>
                <a:path w="6680" h="1820" extrusionOk="0">
                  <a:moveTo>
                    <a:pt x="6672" y="1"/>
                  </a:moveTo>
                  <a:cubicBezTo>
                    <a:pt x="6541" y="1"/>
                    <a:pt x="4715" y="12"/>
                    <a:pt x="3143" y="620"/>
                  </a:cubicBezTo>
                  <a:cubicBezTo>
                    <a:pt x="2131" y="1001"/>
                    <a:pt x="1072" y="1251"/>
                    <a:pt x="0" y="1334"/>
                  </a:cubicBezTo>
                  <a:cubicBezTo>
                    <a:pt x="0" y="1334"/>
                    <a:pt x="1353" y="1819"/>
                    <a:pt x="2728" y="1819"/>
                  </a:cubicBezTo>
                  <a:cubicBezTo>
                    <a:pt x="3049" y="1819"/>
                    <a:pt x="3372" y="1793"/>
                    <a:pt x="3679" y="1727"/>
                  </a:cubicBezTo>
                  <a:cubicBezTo>
                    <a:pt x="5310" y="1370"/>
                    <a:pt x="6025" y="144"/>
                    <a:pt x="6679" y="1"/>
                  </a:cubicBezTo>
                  <a:cubicBezTo>
                    <a:pt x="6679" y="1"/>
                    <a:pt x="6677" y="1"/>
                    <a:pt x="6672" y="1"/>
                  </a:cubicBezTo>
                  <a:close/>
                </a:path>
              </a:pathLst>
            </a:custGeom>
            <a:solidFill>
              <a:schemeClr val="accent1">
                <a:alpha val="531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3" name="Google Shape;3773;p47"/>
            <p:cNvSpPr/>
            <p:nvPr/>
          </p:nvSpPr>
          <p:spPr>
            <a:xfrm>
              <a:off x="3364700" y="3436275"/>
              <a:ext cx="139325" cy="53525"/>
            </a:xfrm>
            <a:custGeom>
              <a:avLst/>
              <a:gdLst/>
              <a:ahLst/>
              <a:cxnLst/>
              <a:rect l="l" t="t" r="r" b="b"/>
              <a:pathLst>
                <a:path w="5573" h="2141" extrusionOk="0">
                  <a:moveTo>
                    <a:pt x="5572" y="0"/>
                  </a:moveTo>
                  <a:lnTo>
                    <a:pt x="5572" y="0"/>
                  </a:lnTo>
                  <a:cubicBezTo>
                    <a:pt x="5572" y="0"/>
                    <a:pt x="3929" y="238"/>
                    <a:pt x="2620" y="988"/>
                  </a:cubicBezTo>
                  <a:cubicBezTo>
                    <a:pt x="1798" y="1453"/>
                    <a:pt x="917" y="1798"/>
                    <a:pt x="0" y="2012"/>
                  </a:cubicBezTo>
                  <a:cubicBezTo>
                    <a:pt x="0" y="2012"/>
                    <a:pt x="652" y="2141"/>
                    <a:pt x="1465" y="2141"/>
                  </a:cubicBezTo>
                  <a:cubicBezTo>
                    <a:pt x="2029" y="2141"/>
                    <a:pt x="2671" y="2079"/>
                    <a:pt x="3227" y="1869"/>
                  </a:cubicBezTo>
                  <a:cubicBezTo>
                    <a:pt x="4584" y="1357"/>
                    <a:pt x="5037" y="203"/>
                    <a:pt x="5572" y="0"/>
                  </a:cubicBezTo>
                  <a:close/>
                </a:path>
              </a:pathLst>
            </a:custGeom>
            <a:solidFill>
              <a:schemeClr val="accent1">
                <a:alpha val="531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4" name="Google Shape;3774;p47"/>
            <p:cNvSpPr/>
            <p:nvPr/>
          </p:nvSpPr>
          <p:spPr>
            <a:xfrm>
              <a:off x="3398025" y="3500550"/>
              <a:ext cx="100925" cy="54275"/>
            </a:xfrm>
            <a:custGeom>
              <a:avLst/>
              <a:gdLst/>
              <a:ahLst/>
              <a:cxnLst/>
              <a:rect l="l" t="t" r="r" b="b"/>
              <a:pathLst>
                <a:path w="4037" h="2171" extrusionOk="0">
                  <a:moveTo>
                    <a:pt x="4037" y="1"/>
                  </a:moveTo>
                  <a:lnTo>
                    <a:pt x="4037" y="1"/>
                  </a:lnTo>
                  <a:cubicBezTo>
                    <a:pt x="3263" y="239"/>
                    <a:pt x="2537" y="608"/>
                    <a:pt x="1882" y="1084"/>
                  </a:cubicBezTo>
                  <a:cubicBezTo>
                    <a:pt x="1310" y="1537"/>
                    <a:pt x="668" y="1894"/>
                    <a:pt x="1" y="2168"/>
                  </a:cubicBezTo>
                  <a:cubicBezTo>
                    <a:pt x="1" y="2168"/>
                    <a:pt x="63" y="2171"/>
                    <a:pt x="172" y="2171"/>
                  </a:cubicBezTo>
                  <a:cubicBezTo>
                    <a:pt x="586" y="2171"/>
                    <a:pt x="1667" y="2126"/>
                    <a:pt x="2442" y="1692"/>
                  </a:cubicBezTo>
                  <a:cubicBezTo>
                    <a:pt x="3418" y="1156"/>
                    <a:pt x="3644" y="227"/>
                    <a:pt x="4037" y="1"/>
                  </a:cubicBezTo>
                  <a:close/>
                </a:path>
              </a:pathLst>
            </a:custGeom>
            <a:solidFill>
              <a:schemeClr val="accent1">
                <a:alpha val="531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5" name="Google Shape;3775;p47"/>
            <p:cNvSpPr/>
            <p:nvPr/>
          </p:nvSpPr>
          <p:spPr>
            <a:xfrm>
              <a:off x="3449300" y="3499025"/>
              <a:ext cx="66150" cy="36450"/>
            </a:xfrm>
            <a:custGeom>
              <a:avLst/>
              <a:gdLst/>
              <a:ahLst/>
              <a:cxnLst/>
              <a:rect l="l" t="t" r="r" b="b"/>
              <a:pathLst>
                <a:path w="2646" h="1458" extrusionOk="0">
                  <a:moveTo>
                    <a:pt x="2240" y="0"/>
                  </a:moveTo>
                  <a:cubicBezTo>
                    <a:pt x="1966" y="0"/>
                    <a:pt x="1710" y="134"/>
                    <a:pt x="1486" y="324"/>
                  </a:cubicBezTo>
                  <a:cubicBezTo>
                    <a:pt x="1010" y="729"/>
                    <a:pt x="617" y="1169"/>
                    <a:pt x="21" y="1419"/>
                  </a:cubicBezTo>
                  <a:cubicBezTo>
                    <a:pt x="1" y="1429"/>
                    <a:pt x="16" y="1457"/>
                    <a:pt x="35" y="1457"/>
                  </a:cubicBezTo>
                  <a:cubicBezTo>
                    <a:pt x="39" y="1457"/>
                    <a:pt x="42" y="1457"/>
                    <a:pt x="45" y="1455"/>
                  </a:cubicBezTo>
                  <a:cubicBezTo>
                    <a:pt x="414" y="1312"/>
                    <a:pt x="772" y="1098"/>
                    <a:pt x="1081" y="836"/>
                  </a:cubicBezTo>
                  <a:cubicBezTo>
                    <a:pt x="1400" y="566"/>
                    <a:pt x="1750" y="154"/>
                    <a:pt x="2175" y="154"/>
                  </a:cubicBezTo>
                  <a:cubicBezTo>
                    <a:pt x="2274" y="154"/>
                    <a:pt x="2378" y="177"/>
                    <a:pt x="2486" y="229"/>
                  </a:cubicBezTo>
                  <a:cubicBezTo>
                    <a:pt x="2494" y="230"/>
                    <a:pt x="2502" y="231"/>
                    <a:pt x="2510" y="231"/>
                  </a:cubicBezTo>
                  <a:cubicBezTo>
                    <a:pt x="2601" y="231"/>
                    <a:pt x="2645" y="106"/>
                    <a:pt x="2557" y="62"/>
                  </a:cubicBezTo>
                  <a:cubicBezTo>
                    <a:pt x="2450" y="19"/>
                    <a:pt x="2343" y="0"/>
                    <a:pt x="2240" y="0"/>
                  </a:cubicBezTo>
                  <a:close/>
                </a:path>
              </a:pathLst>
            </a:custGeom>
            <a:solidFill>
              <a:schemeClr val="accent1">
                <a:alpha val="531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6" name="Google Shape;3776;p47"/>
            <p:cNvSpPr/>
            <p:nvPr/>
          </p:nvSpPr>
          <p:spPr>
            <a:xfrm>
              <a:off x="3505200" y="3517225"/>
              <a:ext cx="60675" cy="56950"/>
            </a:xfrm>
            <a:custGeom>
              <a:avLst/>
              <a:gdLst/>
              <a:ahLst/>
              <a:cxnLst/>
              <a:rect l="l" t="t" r="r" b="b"/>
              <a:pathLst>
                <a:path w="2427" h="2278" extrusionOk="0">
                  <a:moveTo>
                    <a:pt x="131" y="1"/>
                  </a:moveTo>
                  <a:cubicBezTo>
                    <a:pt x="0" y="1"/>
                    <a:pt x="36" y="203"/>
                    <a:pt x="167" y="203"/>
                  </a:cubicBezTo>
                  <a:cubicBezTo>
                    <a:pt x="762" y="203"/>
                    <a:pt x="1203" y="953"/>
                    <a:pt x="1524" y="1370"/>
                  </a:cubicBezTo>
                  <a:cubicBezTo>
                    <a:pt x="1786" y="1703"/>
                    <a:pt x="2072" y="2001"/>
                    <a:pt x="2393" y="2275"/>
                  </a:cubicBezTo>
                  <a:cubicBezTo>
                    <a:pt x="2398" y="2277"/>
                    <a:pt x="2402" y="2278"/>
                    <a:pt x="2405" y="2278"/>
                  </a:cubicBezTo>
                  <a:cubicBezTo>
                    <a:pt x="2421" y="2278"/>
                    <a:pt x="2427" y="2258"/>
                    <a:pt x="2417" y="2239"/>
                  </a:cubicBezTo>
                  <a:cubicBezTo>
                    <a:pt x="1929" y="1810"/>
                    <a:pt x="1607" y="1251"/>
                    <a:pt x="1226" y="727"/>
                  </a:cubicBezTo>
                  <a:cubicBezTo>
                    <a:pt x="953" y="322"/>
                    <a:pt x="655" y="1"/>
                    <a:pt x="131" y="1"/>
                  </a:cubicBezTo>
                  <a:close/>
                </a:path>
              </a:pathLst>
            </a:custGeom>
            <a:solidFill>
              <a:schemeClr val="accent1">
                <a:alpha val="531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7" name="Google Shape;3777;p47"/>
            <p:cNvSpPr/>
            <p:nvPr/>
          </p:nvSpPr>
          <p:spPr>
            <a:xfrm>
              <a:off x="3433825" y="3435975"/>
              <a:ext cx="163850" cy="67375"/>
            </a:xfrm>
            <a:custGeom>
              <a:avLst/>
              <a:gdLst/>
              <a:ahLst/>
              <a:cxnLst/>
              <a:rect l="l" t="t" r="r" b="b"/>
              <a:pathLst>
                <a:path w="6554" h="2695" extrusionOk="0">
                  <a:moveTo>
                    <a:pt x="2937" y="0"/>
                  </a:moveTo>
                  <a:cubicBezTo>
                    <a:pt x="2655" y="0"/>
                    <a:pt x="2357" y="117"/>
                    <a:pt x="2081" y="238"/>
                  </a:cubicBezTo>
                  <a:cubicBezTo>
                    <a:pt x="1760" y="381"/>
                    <a:pt x="1450" y="560"/>
                    <a:pt x="1176" y="762"/>
                  </a:cubicBezTo>
                  <a:cubicBezTo>
                    <a:pt x="807" y="1012"/>
                    <a:pt x="426" y="1215"/>
                    <a:pt x="21" y="1381"/>
                  </a:cubicBezTo>
                  <a:cubicBezTo>
                    <a:pt x="1" y="1381"/>
                    <a:pt x="15" y="1408"/>
                    <a:pt x="28" y="1408"/>
                  </a:cubicBezTo>
                  <a:cubicBezTo>
                    <a:pt x="30" y="1408"/>
                    <a:pt x="32" y="1407"/>
                    <a:pt x="33" y="1405"/>
                  </a:cubicBezTo>
                  <a:cubicBezTo>
                    <a:pt x="498" y="1262"/>
                    <a:pt x="950" y="1048"/>
                    <a:pt x="1367" y="774"/>
                  </a:cubicBezTo>
                  <a:cubicBezTo>
                    <a:pt x="1717" y="544"/>
                    <a:pt x="2349" y="154"/>
                    <a:pt x="2871" y="154"/>
                  </a:cubicBezTo>
                  <a:cubicBezTo>
                    <a:pt x="3077" y="154"/>
                    <a:pt x="3266" y="214"/>
                    <a:pt x="3415" y="369"/>
                  </a:cubicBezTo>
                  <a:cubicBezTo>
                    <a:pt x="3427" y="381"/>
                    <a:pt x="3450" y="393"/>
                    <a:pt x="3474" y="393"/>
                  </a:cubicBezTo>
                  <a:cubicBezTo>
                    <a:pt x="3438" y="405"/>
                    <a:pt x="3415" y="417"/>
                    <a:pt x="3379" y="441"/>
                  </a:cubicBezTo>
                  <a:cubicBezTo>
                    <a:pt x="3298" y="491"/>
                    <a:pt x="3363" y="594"/>
                    <a:pt x="3443" y="594"/>
                  </a:cubicBezTo>
                  <a:cubicBezTo>
                    <a:pt x="3457" y="594"/>
                    <a:pt x="3472" y="591"/>
                    <a:pt x="3486" y="584"/>
                  </a:cubicBezTo>
                  <a:cubicBezTo>
                    <a:pt x="3556" y="542"/>
                    <a:pt x="3630" y="523"/>
                    <a:pt x="3707" y="523"/>
                  </a:cubicBezTo>
                  <a:cubicBezTo>
                    <a:pt x="4244" y="523"/>
                    <a:pt x="4910" y="1433"/>
                    <a:pt x="5212" y="1715"/>
                  </a:cubicBezTo>
                  <a:cubicBezTo>
                    <a:pt x="5605" y="2096"/>
                    <a:pt x="6046" y="2417"/>
                    <a:pt x="6522" y="2691"/>
                  </a:cubicBezTo>
                  <a:cubicBezTo>
                    <a:pt x="6527" y="2693"/>
                    <a:pt x="6531" y="2694"/>
                    <a:pt x="6534" y="2694"/>
                  </a:cubicBezTo>
                  <a:cubicBezTo>
                    <a:pt x="6549" y="2694"/>
                    <a:pt x="6553" y="2677"/>
                    <a:pt x="6534" y="2667"/>
                  </a:cubicBezTo>
                  <a:cubicBezTo>
                    <a:pt x="5784" y="2215"/>
                    <a:pt x="5236" y="1536"/>
                    <a:pt x="4641" y="917"/>
                  </a:cubicBezTo>
                  <a:cubicBezTo>
                    <a:pt x="4382" y="658"/>
                    <a:pt x="4068" y="335"/>
                    <a:pt x="3708" y="335"/>
                  </a:cubicBezTo>
                  <a:cubicBezTo>
                    <a:pt x="3655" y="335"/>
                    <a:pt x="3601" y="342"/>
                    <a:pt x="3546" y="357"/>
                  </a:cubicBezTo>
                  <a:cubicBezTo>
                    <a:pt x="3581" y="334"/>
                    <a:pt x="3581" y="286"/>
                    <a:pt x="3546" y="262"/>
                  </a:cubicBezTo>
                  <a:cubicBezTo>
                    <a:pt x="3364" y="70"/>
                    <a:pt x="3155" y="0"/>
                    <a:pt x="2937" y="0"/>
                  </a:cubicBezTo>
                  <a:close/>
                </a:path>
              </a:pathLst>
            </a:custGeom>
            <a:solidFill>
              <a:schemeClr val="accent1">
                <a:alpha val="531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8" name="Google Shape;3778;p47"/>
            <p:cNvSpPr/>
            <p:nvPr/>
          </p:nvSpPr>
          <p:spPr>
            <a:xfrm>
              <a:off x="3410525" y="3375750"/>
              <a:ext cx="201800" cy="64150"/>
            </a:xfrm>
            <a:custGeom>
              <a:avLst/>
              <a:gdLst/>
              <a:ahLst/>
              <a:cxnLst/>
              <a:rect l="l" t="t" r="r" b="b"/>
              <a:pathLst>
                <a:path w="8072" h="2566" extrusionOk="0">
                  <a:moveTo>
                    <a:pt x="3694" y="0"/>
                  </a:moveTo>
                  <a:cubicBezTo>
                    <a:pt x="3334" y="0"/>
                    <a:pt x="2969" y="91"/>
                    <a:pt x="2644" y="242"/>
                  </a:cubicBezTo>
                  <a:cubicBezTo>
                    <a:pt x="2251" y="433"/>
                    <a:pt x="1906" y="719"/>
                    <a:pt x="1525" y="945"/>
                  </a:cubicBezTo>
                  <a:cubicBezTo>
                    <a:pt x="1060" y="1219"/>
                    <a:pt x="525" y="1350"/>
                    <a:pt x="1" y="1504"/>
                  </a:cubicBezTo>
                  <a:cubicBezTo>
                    <a:pt x="1" y="1504"/>
                    <a:pt x="1" y="1516"/>
                    <a:pt x="1" y="1516"/>
                  </a:cubicBezTo>
                  <a:cubicBezTo>
                    <a:pt x="739" y="1397"/>
                    <a:pt x="1430" y="1135"/>
                    <a:pt x="2073" y="766"/>
                  </a:cubicBezTo>
                  <a:cubicBezTo>
                    <a:pt x="2559" y="473"/>
                    <a:pt x="3146" y="199"/>
                    <a:pt x="3709" y="199"/>
                  </a:cubicBezTo>
                  <a:cubicBezTo>
                    <a:pt x="4014" y="199"/>
                    <a:pt x="4313" y="280"/>
                    <a:pt x="4585" y="480"/>
                  </a:cubicBezTo>
                  <a:cubicBezTo>
                    <a:pt x="4597" y="492"/>
                    <a:pt x="4609" y="504"/>
                    <a:pt x="4632" y="516"/>
                  </a:cubicBezTo>
                  <a:lnTo>
                    <a:pt x="4644" y="528"/>
                  </a:lnTo>
                  <a:cubicBezTo>
                    <a:pt x="4668" y="540"/>
                    <a:pt x="4680" y="552"/>
                    <a:pt x="4692" y="564"/>
                  </a:cubicBezTo>
                  <a:cubicBezTo>
                    <a:pt x="4710" y="582"/>
                    <a:pt x="4734" y="591"/>
                    <a:pt x="4757" y="591"/>
                  </a:cubicBezTo>
                  <a:cubicBezTo>
                    <a:pt x="4781" y="591"/>
                    <a:pt x="4805" y="582"/>
                    <a:pt x="4823" y="564"/>
                  </a:cubicBezTo>
                  <a:cubicBezTo>
                    <a:pt x="4870" y="564"/>
                    <a:pt x="4918" y="564"/>
                    <a:pt x="4966" y="576"/>
                  </a:cubicBezTo>
                  <a:cubicBezTo>
                    <a:pt x="5180" y="623"/>
                    <a:pt x="5382" y="707"/>
                    <a:pt x="5561" y="826"/>
                  </a:cubicBezTo>
                  <a:cubicBezTo>
                    <a:pt x="5847" y="1028"/>
                    <a:pt x="6121" y="1242"/>
                    <a:pt x="6371" y="1481"/>
                  </a:cubicBezTo>
                  <a:cubicBezTo>
                    <a:pt x="6883" y="1885"/>
                    <a:pt x="7430" y="2243"/>
                    <a:pt x="8014" y="2564"/>
                  </a:cubicBezTo>
                  <a:cubicBezTo>
                    <a:pt x="8018" y="2565"/>
                    <a:pt x="8022" y="2566"/>
                    <a:pt x="8026" y="2566"/>
                  </a:cubicBezTo>
                  <a:cubicBezTo>
                    <a:pt x="8063" y="2566"/>
                    <a:pt x="8071" y="2515"/>
                    <a:pt x="8049" y="2505"/>
                  </a:cubicBezTo>
                  <a:cubicBezTo>
                    <a:pt x="7407" y="2124"/>
                    <a:pt x="6799" y="1683"/>
                    <a:pt x="6264" y="1171"/>
                  </a:cubicBezTo>
                  <a:cubicBezTo>
                    <a:pt x="6049" y="957"/>
                    <a:pt x="5799" y="766"/>
                    <a:pt x="5549" y="600"/>
                  </a:cubicBezTo>
                  <a:cubicBezTo>
                    <a:pt x="5430" y="528"/>
                    <a:pt x="5299" y="469"/>
                    <a:pt x="5156" y="421"/>
                  </a:cubicBezTo>
                  <a:lnTo>
                    <a:pt x="5001" y="385"/>
                  </a:lnTo>
                  <a:cubicBezTo>
                    <a:pt x="4972" y="367"/>
                    <a:pt x="4939" y="358"/>
                    <a:pt x="4908" y="358"/>
                  </a:cubicBezTo>
                  <a:cubicBezTo>
                    <a:pt x="4876" y="358"/>
                    <a:pt x="4847" y="367"/>
                    <a:pt x="4823" y="385"/>
                  </a:cubicBezTo>
                  <a:cubicBezTo>
                    <a:pt x="4495" y="114"/>
                    <a:pt x="4098" y="0"/>
                    <a:pt x="3694" y="0"/>
                  </a:cubicBezTo>
                  <a:close/>
                </a:path>
              </a:pathLst>
            </a:custGeom>
            <a:solidFill>
              <a:schemeClr val="accent1">
                <a:alpha val="531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9" name="Google Shape;3779;p47"/>
            <p:cNvSpPr/>
            <p:nvPr/>
          </p:nvSpPr>
          <p:spPr>
            <a:xfrm>
              <a:off x="3436425" y="3322425"/>
              <a:ext cx="183275" cy="41000"/>
            </a:xfrm>
            <a:custGeom>
              <a:avLst/>
              <a:gdLst/>
              <a:ahLst/>
              <a:cxnLst/>
              <a:rect l="l" t="t" r="r" b="b"/>
              <a:pathLst>
                <a:path w="7331" h="1640" extrusionOk="0">
                  <a:moveTo>
                    <a:pt x="3073" y="1"/>
                  </a:moveTo>
                  <a:cubicBezTo>
                    <a:pt x="2890" y="1"/>
                    <a:pt x="2704" y="29"/>
                    <a:pt x="2525" y="77"/>
                  </a:cubicBezTo>
                  <a:cubicBezTo>
                    <a:pt x="2168" y="196"/>
                    <a:pt x="1822" y="327"/>
                    <a:pt x="1477" y="482"/>
                  </a:cubicBezTo>
                  <a:cubicBezTo>
                    <a:pt x="1013" y="673"/>
                    <a:pt x="525" y="792"/>
                    <a:pt x="24" y="851"/>
                  </a:cubicBezTo>
                  <a:cubicBezTo>
                    <a:pt x="1" y="851"/>
                    <a:pt x="1" y="899"/>
                    <a:pt x="24" y="899"/>
                  </a:cubicBezTo>
                  <a:cubicBezTo>
                    <a:pt x="679" y="851"/>
                    <a:pt x="1310" y="708"/>
                    <a:pt x="1918" y="458"/>
                  </a:cubicBezTo>
                  <a:cubicBezTo>
                    <a:pt x="2278" y="317"/>
                    <a:pt x="2660" y="196"/>
                    <a:pt x="3030" y="196"/>
                  </a:cubicBezTo>
                  <a:cubicBezTo>
                    <a:pt x="3345" y="196"/>
                    <a:pt x="3651" y="283"/>
                    <a:pt x="3930" y="518"/>
                  </a:cubicBezTo>
                  <a:cubicBezTo>
                    <a:pt x="3942" y="542"/>
                    <a:pt x="3977" y="542"/>
                    <a:pt x="4001" y="542"/>
                  </a:cubicBezTo>
                  <a:cubicBezTo>
                    <a:pt x="4008" y="545"/>
                    <a:pt x="4015" y="547"/>
                    <a:pt x="4022" y="547"/>
                  </a:cubicBezTo>
                  <a:cubicBezTo>
                    <a:pt x="4039" y="547"/>
                    <a:pt x="4056" y="538"/>
                    <a:pt x="4073" y="530"/>
                  </a:cubicBezTo>
                  <a:cubicBezTo>
                    <a:pt x="4199" y="422"/>
                    <a:pt x="4343" y="379"/>
                    <a:pt x="4496" y="379"/>
                  </a:cubicBezTo>
                  <a:cubicBezTo>
                    <a:pt x="4950" y="379"/>
                    <a:pt x="5482" y="757"/>
                    <a:pt x="5847" y="935"/>
                  </a:cubicBezTo>
                  <a:cubicBezTo>
                    <a:pt x="6323" y="1173"/>
                    <a:pt x="6787" y="1411"/>
                    <a:pt x="7275" y="1637"/>
                  </a:cubicBezTo>
                  <a:cubicBezTo>
                    <a:pt x="7279" y="1638"/>
                    <a:pt x="7283" y="1639"/>
                    <a:pt x="7287" y="1639"/>
                  </a:cubicBezTo>
                  <a:cubicBezTo>
                    <a:pt x="7316" y="1639"/>
                    <a:pt x="7331" y="1600"/>
                    <a:pt x="7299" y="1590"/>
                  </a:cubicBezTo>
                  <a:cubicBezTo>
                    <a:pt x="6656" y="1220"/>
                    <a:pt x="5990" y="875"/>
                    <a:pt x="5335" y="530"/>
                  </a:cubicBezTo>
                  <a:cubicBezTo>
                    <a:pt x="5055" y="386"/>
                    <a:pt x="4749" y="221"/>
                    <a:pt x="4456" y="221"/>
                  </a:cubicBezTo>
                  <a:cubicBezTo>
                    <a:pt x="4312" y="221"/>
                    <a:pt x="4170" y="261"/>
                    <a:pt x="4037" y="363"/>
                  </a:cubicBezTo>
                  <a:cubicBezTo>
                    <a:pt x="3770" y="104"/>
                    <a:pt x="3426" y="1"/>
                    <a:pt x="3073" y="1"/>
                  </a:cubicBezTo>
                  <a:close/>
                </a:path>
              </a:pathLst>
            </a:custGeom>
            <a:solidFill>
              <a:schemeClr val="accent1">
                <a:alpha val="531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0" name="Google Shape;3780;p47"/>
            <p:cNvSpPr/>
            <p:nvPr/>
          </p:nvSpPr>
          <p:spPr>
            <a:xfrm>
              <a:off x="3442975" y="3261025"/>
              <a:ext cx="176325" cy="32875"/>
            </a:xfrm>
            <a:custGeom>
              <a:avLst/>
              <a:gdLst/>
              <a:ahLst/>
              <a:cxnLst/>
              <a:rect l="l" t="t" r="r" b="b"/>
              <a:pathLst>
                <a:path w="7053" h="1315" extrusionOk="0">
                  <a:moveTo>
                    <a:pt x="3248" y="1"/>
                  </a:moveTo>
                  <a:cubicBezTo>
                    <a:pt x="2991" y="1"/>
                    <a:pt x="2728" y="49"/>
                    <a:pt x="2465" y="128"/>
                  </a:cubicBezTo>
                  <a:cubicBezTo>
                    <a:pt x="2084" y="247"/>
                    <a:pt x="1727" y="414"/>
                    <a:pt x="1358" y="545"/>
                  </a:cubicBezTo>
                  <a:cubicBezTo>
                    <a:pt x="917" y="688"/>
                    <a:pt x="465" y="795"/>
                    <a:pt x="13" y="855"/>
                  </a:cubicBezTo>
                  <a:cubicBezTo>
                    <a:pt x="1" y="855"/>
                    <a:pt x="1" y="867"/>
                    <a:pt x="13" y="867"/>
                  </a:cubicBezTo>
                  <a:cubicBezTo>
                    <a:pt x="632" y="831"/>
                    <a:pt x="1239" y="712"/>
                    <a:pt x="1822" y="509"/>
                  </a:cubicBezTo>
                  <a:cubicBezTo>
                    <a:pt x="2269" y="348"/>
                    <a:pt x="2747" y="174"/>
                    <a:pt x="3212" y="174"/>
                  </a:cubicBezTo>
                  <a:cubicBezTo>
                    <a:pt x="3503" y="174"/>
                    <a:pt x="3790" y="242"/>
                    <a:pt x="4061" y="426"/>
                  </a:cubicBezTo>
                  <a:cubicBezTo>
                    <a:pt x="4073" y="432"/>
                    <a:pt x="4087" y="435"/>
                    <a:pt x="4104" y="435"/>
                  </a:cubicBezTo>
                  <a:cubicBezTo>
                    <a:pt x="4120" y="435"/>
                    <a:pt x="4138" y="432"/>
                    <a:pt x="4156" y="426"/>
                  </a:cubicBezTo>
                  <a:lnTo>
                    <a:pt x="4156" y="426"/>
                  </a:lnTo>
                  <a:cubicBezTo>
                    <a:pt x="4108" y="450"/>
                    <a:pt x="4061" y="497"/>
                    <a:pt x="4025" y="533"/>
                  </a:cubicBezTo>
                  <a:cubicBezTo>
                    <a:pt x="3964" y="584"/>
                    <a:pt x="4015" y="660"/>
                    <a:pt x="4076" y="660"/>
                  </a:cubicBezTo>
                  <a:cubicBezTo>
                    <a:pt x="4086" y="660"/>
                    <a:pt x="4097" y="658"/>
                    <a:pt x="4108" y="652"/>
                  </a:cubicBezTo>
                  <a:cubicBezTo>
                    <a:pt x="4381" y="474"/>
                    <a:pt x="4655" y="401"/>
                    <a:pt x="4927" y="401"/>
                  </a:cubicBezTo>
                  <a:cubicBezTo>
                    <a:pt x="5654" y="401"/>
                    <a:pt x="6366" y="917"/>
                    <a:pt x="6990" y="1307"/>
                  </a:cubicBezTo>
                  <a:cubicBezTo>
                    <a:pt x="6998" y="1313"/>
                    <a:pt x="7006" y="1315"/>
                    <a:pt x="7014" y="1315"/>
                  </a:cubicBezTo>
                  <a:cubicBezTo>
                    <a:pt x="7038" y="1315"/>
                    <a:pt x="7053" y="1290"/>
                    <a:pt x="7025" y="1271"/>
                  </a:cubicBezTo>
                  <a:cubicBezTo>
                    <a:pt x="6473" y="894"/>
                    <a:pt x="5615" y="196"/>
                    <a:pt x="4835" y="196"/>
                  </a:cubicBezTo>
                  <a:cubicBezTo>
                    <a:pt x="4612" y="196"/>
                    <a:pt x="4396" y="253"/>
                    <a:pt x="4195" y="391"/>
                  </a:cubicBezTo>
                  <a:lnTo>
                    <a:pt x="4195" y="391"/>
                  </a:lnTo>
                  <a:cubicBezTo>
                    <a:pt x="4227" y="361"/>
                    <a:pt x="4222" y="303"/>
                    <a:pt x="4180" y="271"/>
                  </a:cubicBezTo>
                  <a:cubicBezTo>
                    <a:pt x="3887" y="78"/>
                    <a:pt x="3573" y="1"/>
                    <a:pt x="3248" y="1"/>
                  </a:cubicBezTo>
                  <a:close/>
                </a:path>
              </a:pathLst>
            </a:custGeom>
            <a:solidFill>
              <a:schemeClr val="accent1">
                <a:alpha val="531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1" name="Google Shape;3781;p47"/>
            <p:cNvSpPr/>
            <p:nvPr/>
          </p:nvSpPr>
          <p:spPr>
            <a:xfrm>
              <a:off x="3463525" y="3202400"/>
              <a:ext cx="187250" cy="31925"/>
            </a:xfrm>
            <a:custGeom>
              <a:avLst/>
              <a:gdLst/>
              <a:ahLst/>
              <a:cxnLst/>
              <a:rect l="l" t="t" r="r" b="b"/>
              <a:pathLst>
                <a:path w="7490" h="1277" extrusionOk="0">
                  <a:moveTo>
                    <a:pt x="2565" y="0"/>
                  </a:moveTo>
                  <a:cubicBezTo>
                    <a:pt x="2464" y="0"/>
                    <a:pt x="2363" y="8"/>
                    <a:pt x="2262" y="21"/>
                  </a:cubicBezTo>
                  <a:cubicBezTo>
                    <a:pt x="1512" y="116"/>
                    <a:pt x="774" y="259"/>
                    <a:pt x="24" y="318"/>
                  </a:cubicBezTo>
                  <a:cubicBezTo>
                    <a:pt x="0" y="318"/>
                    <a:pt x="12" y="366"/>
                    <a:pt x="24" y="366"/>
                  </a:cubicBezTo>
                  <a:cubicBezTo>
                    <a:pt x="584" y="330"/>
                    <a:pt x="1131" y="271"/>
                    <a:pt x="1679" y="223"/>
                  </a:cubicBezTo>
                  <a:cubicBezTo>
                    <a:pt x="1938" y="203"/>
                    <a:pt x="2209" y="165"/>
                    <a:pt x="2470" y="165"/>
                  </a:cubicBezTo>
                  <a:cubicBezTo>
                    <a:pt x="2833" y="165"/>
                    <a:pt x="3178" y="240"/>
                    <a:pt x="3441" y="545"/>
                  </a:cubicBezTo>
                  <a:cubicBezTo>
                    <a:pt x="3465" y="568"/>
                    <a:pt x="3495" y="580"/>
                    <a:pt x="3524" y="580"/>
                  </a:cubicBezTo>
                  <a:cubicBezTo>
                    <a:pt x="3554" y="580"/>
                    <a:pt x="3584" y="568"/>
                    <a:pt x="3608" y="545"/>
                  </a:cubicBezTo>
                  <a:cubicBezTo>
                    <a:pt x="3799" y="378"/>
                    <a:pt x="4003" y="315"/>
                    <a:pt x="4214" y="315"/>
                  </a:cubicBezTo>
                  <a:cubicBezTo>
                    <a:pt x="4712" y="315"/>
                    <a:pt x="5243" y="670"/>
                    <a:pt x="5703" y="854"/>
                  </a:cubicBezTo>
                  <a:cubicBezTo>
                    <a:pt x="6214" y="1061"/>
                    <a:pt x="6745" y="1277"/>
                    <a:pt x="7295" y="1277"/>
                  </a:cubicBezTo>
                  <a:cubicBezTo>
                    <a:pt x="7348" y="1277"/>
                    <a:pt x="7400" y="1275"/>
                    <a:pt x="7453" y="1271"/>
                  </a:cubicBezTo>
                  <a:cubicBezTo>
                    <a:pt x="7489" y="1259"/>
                    <a:pt x="7489" y="1199"/>
                    <a:pt x="7453" y="1199"/>
                  </a:cubicBezTo>
                  <a:cubicBezTo>
                    <a:pt x="6489" y="1176"/>
                    <a:pt x="5727" y="664"/>
                    <a:pt x="4882" y="283"/>
                  </a:cubicBezTo>
                  <a:cubicBezTo>
                    <a:pt x="4645" y="179"/>
                    <a:pt x="4415" y="114"/>
                    <a:pt x="4195" y="114"/>
                  </a:cubicBezTo>
                  <a:cubicBezTo>
                    <a:pt x="3961" y="114"/>
                    <a:pt x="3739" y="188"/>
                    <a:pt x="3536" y="366"/>
                  </a:cubicBezTo>
                  <a:cubicBezTo>
                    <a:pt x="3275" y="96"/>
                    <a:pt x="2927" y="0"/>
                    <a:pt x="2565" y="0"/>
                  </a:cubicBezTo>
                  <a:close/>
                </a:path>
              </a:pathLst>
            </a:custGeom>
            <a:solidFill>
              <a:schemeClr val="accent1">
                <a:alpha val="531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2" name="Google Shape;3782;p47"/>
            <p:cNvSpPr/>
            <p:nvPr/>
          </p:nvSpPr>
          <p:spPr>
            <a:xfrm>
              <a:off x="3459950" y="3149025"/>
              <a:ext cx="189025" cy="28300"/>
            </a:xfrm>
            <a:custGeom>
              <a:avLst/>
              <a:gdLst/>
              <a:ahLst/>
              <a:cxnLst/>
              <a:rect l="l" t="t" r="r" b="b"/>
              <a:pathLst>
                <a:path w="7561" h="1132" extrusionOk="0">
                  <a:moveTo>
                    <a:pt x="12" y="1"/>
                  </a:moveTo>
                  <a:cubicBezTo>
                    <a:pt x="0" y="1"/>
                    <a:pt x="0" y="13"/>
                    <a:pt x="12" y="13"/>
                  </a:cubicBezTo>
                  <a:cubicBezTo>
                    <a:pt x="536" y="298"/>
                    <a:pt x="1143" y="310"/>
                    <a:pt x="1727" y="358"/>
                  </a:cubicBezTo>
                  <a:cubicBezTo>
                    <a:pt x="2048" y="382"/>
                    <a:pt x="2358" y="405"/>
                    <a:pt x="2679" y="429"/>
                  </a:cubicBezTo>
                  <a:cubicBezTo>
                    <a:pt x="3084" y="453"/>
                    <a:pt x="3596" y="429"/>
                    <a:pt x="3810" y="870"/>
                  </a:cubicBezTo>
                  <a:cubicBezTo>
                    <a:pt x="3826" y="916"/>
                    <a:pt x="3871" y="942"/>
                    <a:pt x="3917" y="942"/>
                  </a:cubicBezTo>
                  <a:cubicBezTo>
                    <a:pt x="3942" y="942"/>
                    <a:pt x="3968" y="934"/>
                    <a:pt x="3989" y="917"/>
                  </a:cubicBezTo>
                  <a:lnTo>
                    <a:pt x="4013" y="917"/>
                  </a:lnTo>
                  <a:cubicBezTo>
                    <a:pt x="4247" y="774"/>
                    <a:pt x="4498" y="723"/>
                    <a:pt x="4755" y="723"/>
                  </a:cubicBezTo>
                  <a:cubicBezTo>
                    <a:pt x="5137" y="723"/>
                    <a:pt x="5530" y="837"/>
                    <a:pt x="5894" y="929"/>
                  </a:cubicBezTo>
                  <a:cubicBezTo>
                    <a:pt x="6430" y="1048"/>
                    <a:pt x="6977" y="1120"/>
                    <a:pt x="7525" y="1132"/>
                  </a:cubicBezTo>
                  <a:cubicBezTo>
                    <a:pt x="7549" y="1120"/>
                    <a:pt x="7561" y="1096"/>
                    <a:pt x="7537" y="1096"/>
                  </a:cubicBezTo>
                  <a:cubicBezTo>
                    <a:pt x="6763" y="1036"/>
                    <a:pt x="6061" y="798"/>
                    <a:pt x="5322" y="608"/>
                  </a:cubicBezTo>
                  <a:cubicBezTo>
                    <a:pt x="5139" y="550"/>
                    <a:pt x="4952" y="521"/>
                    <a:pt x="4766" y="521"/>
                  </a:cubicBezTo>
                  <a:cubicBezTo>
                    <a:pt x="4493" y="521"/>
                    <a:pt x="4225" y="583"/>
                    <a:pt x="3977" y="703"/>
                  </a:cubicBezTo>
                  <a:cubicBezTo>
                    <a:pt x="3679" y="227"/>
                    <a:pt x="3060" y="274"/>
                    <a:pt x="2536" y="263"/>
                  </a:cubicBezTo>
                  <a:cubicBezTo>
                    <a:pt x="1691" y="227"/>
                    <a:pt x="822" y="274"/>
                    <a:pt x="12" y="1"/>
                  </a:cubicBezTo>
                  <a:close/>
                </a:path>
              </a:pathLst>
            </a:custGeom>
            <a:solidFill>
              <a:schemeClr val="accent1">
                <a:alpha val="531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47"/>
            <p:cNvSpPr/>
            <p:nvPr/>
          </p:nvSpPr>
          <p:spPr>
            <a:xfrm>
              <a:off x="3486150" y="3101700"/>
              <a:ext cx="143175" cy="17775"/>
            </a:xfrm>
            <a:custGeom>
              <a:avLst/>
              <a:gdLst/>
              <a:ahLst/>
              <a:cxnLst/>
              <a:rect l="l" t="t" r="r" b="b"/>
              <a:pathLst>
                <a:path w="5727" h="711" extrusionOk="0">
                  <a:moveTo>
                    <a:pt x="24" y="1"/>
                  </a:moveTo>
                  <a:cubicBezTo>
                    <a:pt x="0" y="1"/>
                    <a:pt x="0" y="24"/>
                    <a:pt x="24" y="24"/>
                  </a:cubicBezTo>
                  <a:cubicBezTo>
                    <a:pt x="524" y="155"/>
                    <a:pt x="1036" y="286"/>
                    <a:pt x="1548" y="370"/>
                  </a:cubicBezTo>
                  <a:cubicBezTo>
                    <a:pt x="2060" y="465"/>
                    <a:pt x="2619" y="441"/>
                    <a:pt x="3072" y="667"/>
                  </a:cubicBezTo>
                  <a:cubicBezTo>
                    <a:pt x="3084" y="673"/>
                    <a:pt x="3093" y="676"/>
                    <a:pt x="3102" y="676"/>
                  </a:cubicBezTo>
                  <a:cubicBezTo>
                    <a:pt x="3111" y="676"/>
                    <a:pt x="3119" y="673"/>
                    <a:pt x="3131" y="667"/>
                  </a:cubicBezTo>
                  <a:cubicBezTo>
                    <a:pt x="3143" y="679"/>
                    <a:pt x="3155" y="691"/>
                    <a:pt x="3179" y="691"/>
                  </a:cubicBezTo>
                  <a:cubicBezTo>
                    <a:pt x="3377" y="664"/>
                    <a:pt x="3574" y="654"/>
                    <a:pt x="3770" y="654"/>
                  </a:cubicBezTo>
                  <a:cubicBezTo>
                    <a:pt x="4241" y="654"/>
                    <a:pt x="4708" y="710"/>
                    <a:pt x="5177" y="710"/>
                  </a:cubicBezTo>
                  <a:cubicBezTo>
                    <a:pt x="5356" y="710"/>
                    <a:pt x="5535" y="702"/>
                    <a:pt x="5715" y="679"/>
                  </a:cubicBezTo>
                  <a:cubicBezTo>
                    <a:pt x="5727" y="667"/>
                    <a:pt x="5727" y="643"/>
                    <a:pt x="5703" y="643"/>
                  </a:cubicBezTo>
                  <a:cubicBezTo>
                    <a:pt x="5640" y="647"/>
                    <a:pt x="5576" y="649"/>
                    <a:pt x="5513" y="649"/>
                  </a:cubicBezTo>
                  <a:cubicBezTo>
                    <a:pt x="4945" y="649"/>
                    <a:pt x="4365" y="520"/>
                    <a:pt x="3796" y="520"/>
                  </a:cubicBezTo>
                  <a:cubicBezTo>
                    <a:pt x="3588" y="520"/>
                    <a:pt x="3382" y="537"/>
                    <a:pt x="3179" y="584"/>
                  </a:cubicBezTo>
                  <a:cubicBezTo>
                    <a:pt x="3179" y="560"/>
                    <a:pt x="3155" y="536"/>
                    <a:pt x="3131" y="524"/>
                  </a:cubicBezTo>
                  <a:cubicBezTo>
                    <a:pt x="2715" y="298"/>
                    <a:pt x="2191" y="310"/>
                    <a:pt x="1726" y="251"/>
                  </a:cubicBezTo>
                  <a:cubicBezTo>
                    <a:pt x="1155" y="179"/>
                    <a:pt x="583" y="96"/>
                    <a:pt x="24" y="1"/>
                  </a:cubicBezTo>
                  <a:close/>
                </a:path>
              </a:pathLst>
            </a:custGeom>
            <a:solidFill>
              <a:schemeClr val="accent1">
                <a:alpha val="531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784;p47"/>
            <p:cNvSpPr/>
            <p:nvPr/>
          </p:nvSpPr>
          <p:spPr>
            <a:xfrm>
              <a:off x="3482950" y="3046500"/>
              <a:ext cx="85375" cy="45800"/>
            </a:xfrm>
            <a:custGeom>
              <a:avLst/>
              <a:gdLst/>
              <a:ahLst/>
              <a:cxnLst/>
              <a:rect l="l" t="t" r="r" b="b"/>
              <a:pathLst>
                <a:path w="3415" h="1832" extrusionOk="0">
                  <a:moveTo>
                    <a:pt x="20" y="1"/>
                  </a:moveTo>
                  <a:cubicBezTo>
                    <a:pt x="10" y="1"/>
                    <a:pt x="1" y="9"/>
                    <a:pt x="9" y="18"/>
                  </a:cubicBezTo>
                  <a:cubicBezTo>
                    <a:pt x="378" y="423"/>
                    <a:pt x="842" y="637"/>
                    <a:pt x="1366" y="816"/>
                  </a:cubicBezTo>
                  <a:cubicBezTo>
                    <a:pt x="1962" y="1018"/>
                    <a:pt x="3033" y="1161"/>
                    <a:pt x="3307" y="1804"/>
                  </a:cubicBezTo>
                  <a:cubicBezTo>
                    <a:pt x="3315" y="1823"/>
                    <a:pt x="3329" y="1831"/>
                    <a:pt x="3344" y="1831"/>
                  </a:cubicBezTo>
                  <a:cubicBezTo>
                    <a:pt x="3376" y="1831"/>
                    <a:pt x="3414" y="1796"/>
                    <a:pt x="3414" y="1756"/>
                  </a:cubicBezTo>
                  <a:cubicBezTo>
                    <a:pt x="3236" y="1161"/>
                    <a:pt x="2605" y="1101"/>
                    <a:pt x="2069" y="947"/>
                  </a:cubicBezTo>
                  <a:cubicBezTo>
                    <a:pt x="1354" y="732"/>
                    <a:pt x="569" y="554"/>
                    <a:pt x="33" y="6"/>
                  </a:cubicBezTo>
                  <a:cubicBezTo>
                    <a:pt x="29" y="2"/>
                    <a:pt x="25" y="1"/>
                    <a:pt x="20" y="1"/>
                  </a:cubicBezTo>
                  <a:close/>
                </a:path>
              </a:pathLst>
            </a:custGeom>
            <a:solidFill>
              <a:schemeClr val="accent1">
                <a:alpha val="531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5" name="Google Shape;3785;p47"/>
            <p:cNvSpPr/>
            <p:nvPr/>
          </p:nvSpPr>
          <p:spPr>
            <a:xfrm>
              <a:off x="3564750" y="3065400"/>
              <a:ext cx="100475" cy="34500"/>
            </a:xfrm>
            <a:custGeom>
              <a:avLst/>
              <a:gdLst/>
              <a:ahLst/>
              <a:cxnLst/>
              <a:rect l="l" t="t" r="r" b="b"/>
              <a:pathLst>
                <a:path w="4019" h="1380" extrusionOk="0">
                  <a:moveTo>
                    <a:pt x="3989" y="248"/>
                  </a:moveTo>
                  <a:cubicBezTo>
                    <a:pt x="3985" y="248"/>
                    <a:pt x="3981" y="248"/>
                    <a:pt x="3976" y="250"/>
                  </a:cubicBezTo>
                  <a:cubicBezTo>
                    <a:pt x="2750" y="738"/>
                    <a:pt x="904" y="0"/>
                    <a:pt x="35" y="1286"/>
                  </a:cubicBezTo>
                  <a:cubicBezTo>
                    <a:pt x="0" y="1330"/>
                    <a:pt x="36" y="1380"/>
                    <a:pt x="76" y="1380"/>
                  </a:cubicBezTo>
                  <a:cubicBezTo>
                    <a:pt x="90" y="1380"/>
                    <a:pt x="106" y="1373"/>
                    <a:pt x="118" y="1357"/>
                  </a:cubicBezTo>
                  <a:cubicBezTo>
                    <a:pt x="1107" y="262"/>
                    <a:pt x="2726" y="702"/>
                    <a:pt x="3988" y="286"/>
                  </a:cubicBezTo>
                  <a:cubicBezTo>
                    <a:pt x="4019" y="276"/>
                    <a:pt x="4014" y="248"/>
                    <a:pt x="3989" y="248"/>
                  </a:cubicBezTo>
                  <a:close/>
                </a:path>
              </a:pathLst>
            </a:custGeom>
            <a:solidFill>
              <a:schemeClr val="accent1">
                <a:alpha val="531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47"/>
            <p:cNvSpPr/>
            <p:nvPr/>
          </p:nvSpPr>
          <p:spPr>
            <a:xfrm>
              <a:off x="3664425" y="3027225"/>
              <a:ext cx="825" cy="450"/>
            </a:xfrm>
            <a:custGeom>
              <a:avLst/>
              <a:gdLst/>
              <a:ahLst/>
              <a:cxnLst/>
              <a:rect l="l" t="t" r="r" b="b"/>
              <a:pathLst>
                <a:path w="33" h="18" extrusionOk="0">
                  <a:moveTo>
                    <a:pt x="28" y="1"/>
                  </a:moveTo>
                  <a:cubicBezTo>
                    <a:pt x="28" y="1"/>
                    <a:pt x="26" y="1"/>
                    <a:pt x="25" y="3"/>
                  </a:cubicBezTo>
                  <a:lnTo>
                    <a:pt x="1" y="3"/>
                  </a:lnTo>
                  <a:cubicBezTo>
                    <a:pt x="1" y="3"/>
                    <a:pt x="1" y="15"/>
                    <a:pt x="1" y="15"/>
                  </a:cubicBezTo>
                  <a:lnTo>
                    <a:pt x="13" y="15"/>
                  </a:lnTo>
                  <a:cubicBezTo>
                    <a:pt x="15" y="17"/>
                    <a:pt x="16" y="17"/>
                    <a:pt x="18" y="17"/>
                  </a:cubicBezTo>
                  <a:cubicBezTo>
                    <a:pt x="26" y="17"/>
                    <a:pt x="32" y="1"/>
                    <a:pt x="28" y="1"/>
                  </a:cubicBezTo>
                  <a:close/>
                </a:path>
              </a:pathLst>
            </a:custGeom>
            <a:solidFill>
              <a:schemeClr val="accent1">
                <a:alpha val="531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3787;p47"/>
            <p:cNvSpPr/>
            <p:nvPr/>
          </p:nvSpPr>
          <p:spPr>
            <a:xfrm>
              <a:off x="3569725" y="3029025"/>
              <a:ext cx="91675" cy="29000"/>
            </a:xfrm>
            <a:custGeom>
              <a:avLst/>
              <a:gdLst/>
              <a:ahLst/>
              <a:cxnLst/>
              <a:rect l="l" t="t" r="r" b="b"/>
              <a:pathLst>
                <a:path w="3667" h="1160" extrusionOk="0">
                  <a:moveTo>
                    <a:pt x="3643" y="0"/>
                  </a:moveTo>
                  <a:cubicBezTo>
                    <a:pt x="3640" y="0"/>
                    <a:pt x="3637" y="1"/>
                    <a:pt x="3634" y="2"/>
                  </a:cubicBezTo>
                  <a:cubicBezTo>
                    <a:pt x="2491" y="550"/>
                    <a:pt x="1003" y="110"/>
                    <a:pt x="38" y="1062"/>
                  </a:cubicBezTo>
                  <a:cubicBezTo>
                    <a:pt x="1" y="1100"/>
                    <a:pt x="30" y="1160"/>
                    <a:pt x="67" y="1160"/>
                  </a:cubicBezTo>
                  <a:cubicBezTo>
                    <a:pt x="77" y="1160"/>
                    <a:pt x="88" y="1155"/>
                    <a:pt x="98" y="1145"/>
                  </a:cubicBezTo>
                  <a:cubicBezTo>
                    <a:pt x="1062" y="217"/>
                    <a:pt x="2539" y="657"/>
                    <a:pt x="3646" y="38"/>
                  </a:cubicBezTo>
                  <a:cubicBezTo>
                    <a:pt x="3666" y="28"/>
                    <a:pt x="3661" y="0"/>
                    <a:pt x="3643" y="0"/>
                  </a:cubicBezTo>
                  <a:close/>
                </a:path>
              </a:pathLst>
            </a:custGeom>
            <a:solidFill>
              <a:schemeClr val="accent1">
                <a:alpha val="531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8" name="Google Shape;3788;p47"/>
            <p:cNvSpPr/>
            <p:nvPr/>
          </p:nvSpPr>
          <p:spPr>
            <a:xfrm>
              <a:off x="3490700" y="2997400"/>
              <a:ext cx="82550" cy="53375"/>
            </a:xfrm>
            <a:custGeom>
              <a:avLst/>
              <a:gdLst/>
              <a:ahLst/>
              <a:cxnLst/>
              <a:rect l="l" t="t" r="r" b="b"/>
              <a:pathLst>
                <a:path w="3302" h="2135" extrusionOk="0">
                  <a:moveTo>
                    <a:pt x="16" y="0"/>
                  </a:moveTo>
                  <a:cubicBezTo>
                    <a:pt x="10" y="0"/>
                    <a:pt x="0" y="9"/>
                    <a:pt x="9" y="17"/>
                  </a:cubicBezTo>
                  <a:cubicBezTo>
                    <a:pt x="342" y="434"/>
                    <a:pt x="782" y="755"/>
                    <a:pt x="1271" y="958"/>
                  </a:cubicBezTo>
                  <a:cubicBezTo>
                    <a:pt x="1866" y="1232"/>
                    <a:pt x="2866" y="1458"/>
                    <a:pt x="3176" y="2101"/>
                  </a:cubicBezTo>
                  <a:cubicBezTo>
                    <a:pt x="3189" y="2124"/>
                    <a:pt x="3212" y="2135"/>
                    <a:pt x="3235" y="2135"/>
                  </a:cubicBezTo>
                  <a:cubicBezTo>
                    <a:pt x="3269" y="2135"/>
                    <a:pt x="3302" y="2109"/>
                    <a:pt x="3295" y="2065"/>
                  </a:cubicBezTo>
                  <a:cubicBezTo>
                    <a:pt x="3247" y="1541"/>
                    <a:pt x="2461" y="1279"/>
                    <a:pt x="2044" y="1125"/>
                  </a:cubicBezTo>
                  <a:cubicBezTo>
                    <a:pt x="1318" y="851"/>
                    <a:pt x="532" y="636"/>
                    <a:pt x="20" y="5"/>
                  </a:cubicBezTo>
                  <a:cubicBezTo>
                    <a:pt x="20" y="2"/>
                    <a:pt x="18" y="0"/>
                    <a:pt x="16" y="0"/>
                  </a:cubicBezTo>
                  <a:close/>
                </a:path>
              </a:pathLst>
            </a:custGeom>
            <a:solidFill>
              <a:schemeClr val="accent1">
                <a:alpha val="531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47"/>
            <p:cNvSpPr/>
            <p:nvPr/>
          </p:nvSpPr>
          <p:spPr>
            <a:xfrm>
              <a:off x="3510400" y="2961975"/>
              <a:ext cx="65350" cy="55825"/>
            </a:xfrm>
            <a:custGeom>
              <a:avLst/>
              <a:gdLst/>
              <a:ahLst/>
              <a:cxnLst/>
              <a:rect l="l" t="t" r="r" b="b"/>
              <a:pathLst>
                <a:path w="2614" h="2233" extrusionOk="0">
                  <a:moveTo>
                    <a:pt x="34" y="1"/>
                  </a:moveTo>
                  <a:cubicBezTo>
                    <a:pt x="15" y="1"/>
                    <a:pt x="1" y="12"/>
                    <a:pt x="18" y="29"/>
                  </a:cubicBezTo>
                  <a:cubicBezTo>
                    <a:pt x="375" y="458"/>
                    <a:pt x="852" y="720"/>
                    <a:pt x="1316" y="1018"/>
                  </a:cubicBezTo>
                  <a:cubicBezTo>
                    <a:pt x="1792" y="1327"/>
                    <a:pt x="2221" y="1744"/>
                    <a:pt x="2542" y="2220"/>
                  </a:cubicBezTo>
                  <a:cubicBezTo>
                    <a:pt x="2551" y="2229"/>
                    <a:pt x="2562" y="2232"/>
                    <a:pt x="2573" y="2232"/>
                  </a:cubicBezTo>
                  <a:cubicBezTo>
                    <a:pt x="2594" y="2232"/>
                    <a:pt x="2614" y="2219"/>
                    <a:pt x="2614" y="2196"/>
                  </a:cubicBezTo>
                  <a:cubicBezTo>
                    <a:pt x="2507" y="1708"/>
                    <a:pt x="2090" y="1387"/>
                    <a:pt x="1697" y="1125"/>
                  </a:cubicBezTo>
                  <a:cubicBezTo>
                    <a:pt x="1137" y="756"/>
                    <a:pt x="518" y="506"/>
                    <a:pt x="54" y="6"/>
                  </a:cubicBezTo>
                  <a:cubicBezTo>
                    <a:pt x="48" y="2"/>
                    <a:pt x="40" y="1"/>
                    <a:pt x="34" y="1"/>
                  </a:cubicBezTo>
                  <a:close/>
                </a:path>
              </a:pathLst>
            </a:custGeom>
            <a:solidFill>
              <a:schemeClr val="accent1">
                <a:alpha val="531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0" name="Google Shape;3790;p47"/>
            <p:cNvSpPr/>
            <p:nvPr/>
          </p:nvSpPr>
          <p:spPr>
            <a:xfrm>
              <a:off x="3572900" y="2991800"/>
              <a:ext cx="77475" cy="29675"/>
            </a:xfrm>
            <a:custGeom>
              <a:avLst/>
              <a:gdLst/>
              <a:ahLst/>
              <a:cxnLst/>
              <a:rect l="l" t="t" r="r" b="b"/>
              <a:pathLst>
                <a:path w="3099" h="1187" extrusionOk="0">
                  <a:moveTo>
                    <a:pt x="3064" y="1"/>
                  </a:moveTo>
                  <a:cubicBezTo>
                    <a:pt x="3061" y="1"/>
                    <a:pt x="3058" y="2"/>
                    <a:pt x="3055" y="3"/>
                  </a:cubicBezTo>
                  <a:cubicBezTo>
                    <a:pt x="2507" y="360"/>
                    <a:pt x="1947" y="479"/>
                    <a:pt x="1316" y="634"/>
                  </a:cubicBezTo>
                  <a:cubicBezTo>
                    <a:pt x="876" y="741"/>
                    <a:pt x="423" y="837"/>
                    <a:pt x="42" y="1099"/>
                  </a:cubicBezTo>
                  <a:cubicBezTo>
                    <a:pt x="1" y="1119"/>
                    <a:pt x="32" y="1186"/>
                    <a:pt x="73" y="1186"/>
                  </a:cubicBezTo>
                  <a:cubicBezTo>
                    <a:pt x="78" y="1186"/>
                    <a:pt x="84" y="1185"/>
                    <a:pt x="90" y="1182"/>
                  </a:cubicBezTo>
                  <a:cubicBezTo>
                    <a:pt x="650" y="896"/>
                    <a:pt x="1197" y="801"/>
                    <a:pt x="1804" y="658"/>
                  </a:cubicBezTo>
                  <a:cubicBezTo>
                    <a:pt x="2245" y="551"/>
                    <a:pt x="2745" y="372"/>
                    <a:pt x="3078" y="51"/>
                  </a:cubicBezTo>
                  <a:cubicBezTo>
                    <a:pt x="3099" y="30"/>
                    <a:pt x="3084" y="1"/>
                    <a:pt x="3064" y="1"/>
                  </a:cubicBezTo>
                  <a:close/>
                </a:path>
              </a:pathLst>
            </a:custGeom>
            <a:solidFill>
              <a:schemeClr val="accent1">
                <a:alpha val="531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1" name="Google Shape;3791;p47"/>
            <p:cNvSpPr/>
            <p:nvPr/>
          </p:nvSpPr>
          <p:spPr>
            <a:xfrm>
              <a:off x="3533550" y="2930600"/>
              <a:ext cx="46025" cy="46775"/>
            </a:xfrm>
            <a:custGeom>
              <a:avLst/>
              <a:gdLst/>
              <a:ahLst/>
              <a:cxnLst/>
              <a:rect l="l" t="t" r="r" b="b"/>
              <a:pathLst>
                <a:path w="1841" h="1871" extrusionOk="0">
                  <a:moveTo>
                    <a:pt x="20" y="0"/>
                  </a:moveTo>
                  <a:cubicBezTo>
                    <a:pt x="10" y="0"/>
                    <a:pt x="1" y="14"/>
                    <a:pt x="9" y="22"/>
                  </a:cubicBezTo>
                  <a:cubicBezTo>
                    <a:pt x="223" y="368"/>
                    <a:pt x="497" y="677"/>
                    <a:pt x="807" y="939"/>
                  </a:cubicBezTo>
                  <a:cubicBezTo>
                    <a:pt x="1152" y="1237"/>
                    <a:pt x="1462" y="1558"/>
                    <a:pt x="1795" y="1868"/>
                  </a:cubicBezTo>
                  <a:cubicBezTo>
                    <a:pt x="1797" y="1870"/>
                    <a:pt x="1800" y="1871"/>
                    <a:pt x="1803" y="1871"/>
                  </a:cubicBezTo>
                  <a:cubicBezTo>
                    <a:pt x="1818" y="1871"/>
                    <a:pt x="1840" y="1851"/>
                    <a:pt x="1831" y="1832"/>
                  </a:cubicBezTo>
                  <a:cubicBezTo>
                    <a:pt x="1652" y="1511"/>
                    <a:pt x="1319" y="1272"/>
                    <a:pt x="1033" y="1046"/>
                  </a:cubicBezTo>
                  <a:cubicBezTo>
                    <a:pt x="640" y="760"/>
                    <a:pt x="307" y="403"/>
                    <a:pt x="33" y="10"/>
                  </a:cubicBezTo>
                  <a:cubicBezTo>
                    <a:pt x="29" y="3"/>
                    <a:pt x="24" y="0"/>
                    <a:pt x="20" y="0"/>
                  </a:cubicBezTo>
                  <a:close/>
                </a:path>
              </a:pathLst>
            </a:custGeom>
            <a:solidFill>
              <a:schemeClr val="accent1">
                <a:alpha val="531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47"/>
            <p:cNvSpPr/>
            <p:nvPr/>
          </p:nvSpPr>
          <p:spPr>
            <a:xfrm>
              <a:off x="3576225" y="2954900"/>
              <a:ext cx="60475" cy="38750"/>
            </a:xfrm>
            <a:custGeom>
              <a:avLst/>
              <a:gdLst/>
              <a:ahLst/>
              <a:cxnLst/>
              <a:rect l="l" t="t" r="r" b="b"/>
              <a:pathLst>
                <a:path w="2419" h="1550" extrusionOk="0">
                  <a:moveTo>
                    <a:pt x="2384" y="0"/>
                  </a:moveTo>
                  <a:cubicBezTo>
                    <a:pt x="2381" y="0"/>
                    <a:pt x="2377" y="1"/>
                    <a:pt x="2374" y="3"/>
                  </a:cubicBezTo>
                  <a:cubicBezTo>
                    <a:pt x="1660" y="598"/>
                    <a:pt x="457" y="550"/>
                    <a:pt x="17" y="1491"/>
                  </a:cubicBezTo>
                  <a:cubicBezTo>
                    <a:pt x="1" y="1523"/>
                    <a:pt x="32" y="1549"/>
                    <a:pt x="62" y="1549"/>
                  </a:cubicBezTo>
                  <a:cubicBezTo>
                    <a:pt x="77" y="1549"/>
                    <a:pt x="92" y="1543"/>
                    <a:pt x="100" y="1527"/>
                  </a:cubicBezTo>
                  <a:cubicBezTo>
                    <a:pt x="564" y="646"/>
                    <a:pt x="1719" y="670"/>
                    <a:pt x="2398" y="39"/>
                  </a:cubicBezTo>
                  <a:cubicBezTo>
                    <a:pt x="2418" y="28"/>
                    <a:pt x="2403" y="0"/>
                    <a:pt x="2384" y="0"/>
                  </a:cubicBezTo>
                  <a:close/>
                </a:path>
              </a:pathLst>
            </a:custGeom>
            <a:solidFill>
              <a:schemeClr val="accent1">
                <a:alpha val="531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47"/>
            <p:cNvSpPr/>
            <p:nvPr/>
          </p:nvSpPr>
          <p:spPr>
            <a:xfrm>
              <a:off x="3579000" y="2921425"/>
              <a:ext cx="42825" cy="42325"/>
            </a:xfrm>
            <a:custGeom>
              <a:avLst/>
              <a:gdLst/>
              <a:ahLst/>
              <a:cxnLst/>
              <a:rect l="l" t="t" r="r" b="b"/>
              <a:pathLst>
                <a:path w="1713" h="1693" extrusionOk="0">
                  <a:moveTo>
                    <a:pt x="1684" y="0"/>
                  </a:moveTo>
                  <a:cubicBezTo>
                    <a:pt x="1679" y="0"/>
                    <a:pt x="1673" y="3"/>
                    <a:pt x="1668" y="8"/>
                  </a:cubicBezTo>
                  <a:cubicBezTo>
                    <a:pt x="1060" y="496"/>
                    <a:pt x="108" y="758"/>
                    <a:pt x="1" y="1651"/>
                  </a:cubicBezTo>
                  <a:cubicBezTo>
                    <a:pt x="1" y="1675"/>
                    <a:pt x="21" y="1693"/>
                    <a:pt x="38" y="1693"/>
                  </a:cubicBezTo>
                  <a:cubicBezTo>
                    <a:pt x="48" y="1693"/>
                    <a:pt x="56" y="1688"/>
                    <a:pt x="60" y="1675"/>
                  </a:cubicBezTo>
                  <a:cubicBezTo>
                    <a:pt x="120" y="1437"/>
                    <a:pt x="227" y="1223"/>
                    <a:pt x="370" y="1044"/>
                  </a:cubicBezTo>
                  <a:cubicBezTo>
                    <a:pt x="525" y="877"/>
                    <a:pt x="691" y="746"/>
                    <a:pt x="882" y="639"/>
                  </a:cubicBezTo>
                  <a:cubicBezTo>
                    <a:pt x="1179" y="473"/>
                    <a:pt x="1453" y="270"/>
                    <a:pt x="1703" y="44"/>
                  </a:cubicBezTo>
                  <a:cubicBezTo>
                    <a:pt x="1712" y="26"/>
                    <a:pt x="1701" y="0"/>
                    <a:pt x="1684" y="0"/>
                  </a:cubicBezTo>
                  <a:close/>
                </a:path>
              </a:pathLst>
            </a:custGeom>
            <a:solidFill>
              <a:schemeClr val="accent1">
                <a:alpha val="531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47"/>
            <p:cNvSpPr/>
            <p:nvPr/>
          </p:nvSpPr>
          <p:spPr>
            <a:xfrm>
              <a:off x="3552000" y="2885375"/>
              <a:ext cx="48175" cy="63875"/>
            </a:xfrm>
            <a:custGeom>
              <a:avLst/>
              <a:gdLst/>
              <a:ahLst/>
              <a:cxnLst/>
              <a:rect l="l" t="t" r="r" b="b"/>
              <a:pathLst>
                <a:path w="1927" h="2555" extrusionOk="0">
                  <a:moveTo>
                    <a:pt x="1920" y="1"/>
                  </a:moveTo>
                  <a:cubicBezTo>
                    <a:pt x="1917" y="1"/>
                    <a:pt x="1914" y="4"/>
                    <a:pt x="1914" y="10"/>
                  </a:cubicBezTo>
                  <a:cubicBezTo>
                    <a:pt x="1914" y="664"/>
                    <a:pt x="1533" y="1153"/>
                    <a:pt x="1295" y="1700"/>
                  </a:cubicBezTo>
                  <a:lnTo>
                    <a:pt x="1259" y="1784"/>
                  </a:lnTo>
                  <a:lnTo>
                    <a:pt x="1224" y="1843"/>
                  </a:lnTo>
                  <a:cubicBezTo>
                    <a:pt x="1212" y="1819"/>
                    <a:pt x="1200" y="1819"/>
                    <a:pt x="1188" y="1807"/>
                  </a:cubicBezTo>
                  <a:cubicBezTo>
                    <a:pt x="1093" y="1569"/>
                    <a:pt x="938" y="1355"/>
                    <a:pt x="747" y="1188"/>
                  </a:cubicBezTo>
                  <a:cubicBezTo>
                    <a:pt x="485" y="915"/>
                    <a:pt x="212" y="676"/>
                    <a:pt x="33" y="331"/>
                  </a:cubicBezTo>
                  <a:cubicBezTo>
                    <a:pt x="30" y="328"/>
                    <a:pt x="25" y="326"/>
                    <a:pt x="21" y="326"/>
                  </a:cubicBezTo>
                  <a:cubicBezTo>
                    <a:pt x="10" y="326"/>
                    <a:pt x="1" y="335"/>
                    <a:pt x="9" y="343"/>
                  </a:cubicBezTo>
                  <a:cubicBezTo>
                    <a:pt x="164" y="629"/>
                    <a:pt x="354" y="879"/>
                    <a:pt x="581" y="1117"/>
                  </a:cubicBezTo>
                  <a:cubicBezTo>
                    <a:pt x="807" y="1391"/>
                    <a:pt x="974" y="1665"/>
                    <a:pt x="1176" y="1950"/>
                  </a:cubicBezTo>
                  <a:cubicBezTo>
                    <a:pt x="1176" y="1956"/>
                    <a:pt x="1182" y="1959"/>
                    <a:pt x="1189" y="1959"/>
                  </a:cubicBezTo>
                  <a:cubicBezTo>
                    <a:pt x="1197" y="1959"/>
                    <a:pt x="1206" y="1956"/>
                    <a:pt x="1212" y="1950"/>
                  </a:cubicBezTo>
                  <a:lnTo>
                    <a:pt x="1212" y="1950"/>
                  </a:lnTo>
                  <a:cubicBezTo>
                    <a:pt x="1152" y="2141"/>
                    <a:pt x="1128" y="2343"/>
                    <a:pt x="1140" y="2546"/>
                  </a:cubicBezTo>
                  <a:cubicBezTo>
                    <a:pt x="1140" y="2552"/>
                    <a:pt x="1146" y="2555"/>
                    <a:pt x="1152" y="2555"/>
                  </a:cubicBezTo>
                  <a:cubicBezTo>
                    <a:pt x="1158" y="2555"/>
                    <a:pt x="1164" y="2552"/>
                    <a:pt x="1164" y="2546"/>
                  </a:cubicBezTo>
                  <a:cubicBezTo>
                    <a:pt x="1212" y="2343"/>
                    <a:pt x="1224" y="2141"/>
                    <a:pt x="1271" y="1927"/>
                  </a:cubicBezTo>
                  <a:cubicBezTo>
                    <a:pt x="1295" y="1891"/>
                    <a:pt x="1307" y="1855"/>
                    <a:pt x="1319" y="1807"/>
                  </a:cubicBezTo>
                  <a:cubicBezTo>
                    <a:pt x="1331" y="1772"/>
                    <a:pt x="1331" y="1736"/>
                    <a:pt x="1343" y="1712"/>
                  </a:cubicBezTo>
                  <a:cubicBezTo>
                    <a:pt x="1414" y="1522"/>
                    <a:pt x="1545" y="1355"/>
                    <a:pt x="1628" y="1188"/>
                  </a:cubicBezTo>
                  <a:cubicBezTo>
                    <a:pt x="1819" y="819"/>
                    <a:pt x="1914" y="414"/>
                    <a:pt x="1926" y="10"/>
                  </a:cubicBezTo>
                  <a:cubicBezTo>
                    <a:pt x="1926" y="4"/>
                    <a:pt x="1923" y="1"/>
                    <a:pt x="1920" y="1"/>
                  </a:cubicBezTo>
                  <a:close/>
                </a:path>
              </a:pathLst>
            </a:custGeom>
            <a:solidFill>
              <a:schemeClr val="accent1">
                <a:alpha val="531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95" name="Google Shape;3795;p47"/>
          <p:cNvGrpSpPr/>
          <p:nvPr/>
        </p:nvGrpSpPr>
        <p:grpSpPr>
          <a:xfrm rot="3365436" flipH="1">
            <a:off x="-233379" y="2418103"/>
            <a:ext cx="2205126" cy="4812969"/>
            <a:chOff x="7386050" y="661025"/>
            <a:chExt cx="1576975" cy="3441950"/>
          </a:xfrm>
        </p:grpSpPr>
        <p:sp>
          <p:nvSpPr>
            <p:cNvPr id="3796" name="Google Shape;3796;p47"/>
            <p:cNvSpPr/>
            <p:nvPr/>
          </p:nvSpPr>
          <p:spPr>
            <a:xfrm>
              <a:off x="7386050" y="661025"/>
              <a:ext cx="1576975" cy="2190650"/>
            </a:xfrm>
            <a:custGeom>
              <a:avLst/>
              <a:gdLst/>
              <a:ahLst/>
              <a:cxnLst/>
              <a:rect l="l" t="t" r="r" b="b"/>
              <a:pathLst>
                <a:path w="63079" h="87626" extrusionOk="0">
                  <a:moveTo>
                    <a:pt x="21923" y="1"/>
                  </a:moveTo>
                  <a:cubicBezTo>
                    <a:pt x="21397" y="1"/>
                    <a:pt x="20850" y="26"/>
                    <a:pt x="20281" y="79"/>
                  </a:cubicBezTo>
                  <a:cubicBezTo>
                    <a:pt x="20281" y="79"/>
                    <a:pt x="16012" y="79"/>
                    <a:pt x="12109" y="4949"/>
                  </a:cubicBezTo>
                  <a:cubicBezTo>
                    <a:pt x="8239" y="9786"/>
                    <a:pt x="8506" y="7951"/>
                    <a:pt x="5404" y="16024"/>
                  </a:cubicBezTo>
                  <a:cubicBezTo>
                    <a:pt x="2302" y="24063"/>
                    <a:pt x="1435" y="28399"/>
                    <a:pt x="1134" y="33069"/>
                  </a:cubicBezTo>
                  <a:cubicBezTo>
                    <a:pt x="801" y="37739"/>
                    <a:pt x="0" y="39407"/>
                    <a:pt x="1735" y="47613"/>
                  </a:cubicBezTo>
                  <a:cubicBezTo>
                    <a:pt x="3436" y="55852"/>
                    <a:pt x="3303" y="55652"/>
                    <a:pt x="5437" y="59955"/>
                  </a:cubicBezTo>
                  <a:cubicBezTo>
                    <a:pt x="7572" y="64225"/>
                    <a:pt x="6672" y="69428"/>
                    <a:pt x="8106" y="73231"/>
                  </a:cubicBezTo>
                  <a:cubicBezTo>
                    <a:pt x="9574" y="77034"/>
                    <a:pt x="12176" y="76333"/>
                    <a:pt x="12609" y="80370"/>
                  </a:cubicBezTo>
                  <a:cubicBezTo>
                    <a:pt x="13043" y="84372"/>
                    <a:pt x="15845" y="84973"/>
                    <a:pt x="19681" y="85240"/>
                  </a:cubicBezTo>
                  <a:cubicBezTo>
                    <a:pt x="22857" y="85461"/>
                    <a:pt x="24707" y="87625"/>
                    <a:pt x="27407" y="87625"/>
                  </a:cubicBezTo>
                  <a:cubicBezTo>
                    <a:pt x="27969" y="87625"/>
                    <a:pt x="28567" y="87532"/>
                    <a:pt x="29221" y="87308"/>
                  </a:cubicBezTo>
                  <a:cubicBezTo>
                    <a:pt x="32990" y="86007"/>
                    <a:pt x="34958" y="73798"/>
                    <a:pt x="34958" y="73798"/>
                  </a:cubicBezTo>
                  <a:lnTo>
                    <a:pt x="34258" y="69428"/>
                  </a:lnTo>
                  <a:lnTo>
                    <a:pt x="34258" y="69428"/>
                  </a:lnTo>
                  <a:cubicBezTo>
                    <a:pt x="34258" y="69429"/>
                    <a:pt x="35526" y="73798"/>
                    <a:pt x="38795" y="75866"/>
                  </a:cubicBezTo>
                  <a:cubicBezTo>
                    <a:pt x="42097" y="77934"/>
                    <a:pt x="44765" y="84806"/>
                    <a:pt x="49836" y="85140"/>
                  </a:cubicBezTo>
                  <a:cubicBezTo>
                    <a:pt x="49972" y="85149"/>
                    <a:pt x="50103" y="85153"/>
                    <a:pt x="50229" y="85153"/>
                  </a:cubicBezTo>
                  <a:cubicBezTo>
                    <a:pt x="54866" y="85153"/>
                    <a:pt x="53588" y="79340"/>
                    <a:pt x="56641" y="77067"/>
                  </a:cubicBezTo>
                  <a:cubicBezTo>
                    <a:pt x="59810" y="74699"/>
                    <a:pt x="63079" y="66093"/>
                    <a:pt x="60510" y="59822"/>
                  </a:cubicBezTo>
                  <a:cubicBezTo>
                    <a:pt x="57942" y="53517"/>
                    <a:pt x="60543" y="48680"/>
                    <a:pt x="55607" y="43743"/>
                  </a:cubicBezTo>
                  <a:cubicBezTo>
                    <a:pt x="50670" y="38806"/>
                    <a:pt x="55473" y="33169"/>
                    <a:pt x="48768" y="26865"/>
                  </a:cubicBezTo>
                  <a:cubicBezTo>
                    <a:pt x="45032" y="23362"/>
                    <a:pt x="45266" y="19826"/>
                    <a:pt x="40095" y="16190"/>
                  </a:cubicBezTo>
                  <a:cubicBezTo>
                    <a:pt x="35146" y="12742"/>
                    <a:pt x="33712" y="1"/>
                    <a:pt x="219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47"/>
            <p:cNvSpPr/>
            <p:nvPr/>
          </p:nvSpPr>
          <p:spPr>
            <a:xfrm>
              <a:off x="7775225" y="2297475"/>
              <a:ext cx="1023959" cy="429780"/>
            </a:xfrm>
            <a:custGeom>
              <a:avLst/>
              <a:gdLst/>
              <a:ahLst/>
              <a:cxnLst/>
              <a:rect l="l" t="t" r="r" b="b"/>
              <a:pathLst>
                <a:path w="45333" h="19849" fill="none" extrusionOk="0">
                  <a:moveTo>
                    <a:pt x="1" y="19848"/>
                  </a:moveTo>
                  <a:cubicBezTo>
                    <a:pt x="1" y="19848"/>
                    <a:pt x="7306" y="16946"/>
                    <a:pt x="11309" y="11142"/>
                  </a:cubicBezTo>
                  <a:cubicBezTo>
                    <a:pt x="15345" y="5371"/>
                    <a:pt x="19615" y="1"/>
                    <a:pt x="19615" y="1"/>
                  </a:cubicBezTo>
                  <a:cubicBezTo>
                    <a:pt x="19615" y="1"/>
                    <a:pt x="25619" y="6005"/>
                    <a:pt x="34792" y="8040"/>
                  </a:cubicBezTo>
                  <a:cubicBezTo>
                    <a:pt x="43965" y="10075"/>
                    <a:pt x="45333" y="11776"/>
                    <a:pt x="45333" y="11776"/>
                  </a:cubicBezTo>
                </a:path>
              </a:pathLst>
            </a:custGeom>
            <a:noFill/>
            <a:ln w="1000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47"/>
            <p:cNvSpPr/>
            <p:nvPr/>
          </p:nvSpPr>
          <p:spPr>
            <a:xfrm>
              <a:off x="7648645" y="2179075"/>
              <a:ext cx="1232668" cy="335250"/>
            </a:xfrm>
            <a:custGeom>
              <a:avLst/>
              <a:gdLst/>
              <a:ahLst/>
              <a:cxnLst/>
              <a:rect l="l" t="t" r="r" b="b"/>
              <a:pathLst>
                <a:path w="54573" h="13410" fill="none" extrusionOk="0">
                  <a:moveTo>
                    <a:pt x="1" y="13410"/>
                  </a:moveTo>
                  <a:cubicBezTo>
                    <a:pt x="1" y="13410"/>
                    <a:pt x="3837" y="10308"/>
                    <a:pt x="12109" y="8506"/>
                  </a:cubicBezTo>
                  <a:cubicBezTo>
                    <a:pt x="20382" y="6672"/>
                    <a:pt x="23851" y="0"/>
                    <a:pt x="23851" y="0"/>
                  </a:cubicBezTo>
                  <a:cubicBezTo>
                    <a:pt x="23851" y="0"/>
                    <a:pt x="26520" y="2569"/>
                    <a:pt x="34959" y="3703"/>
                  </a:cubicBezTo>
                  <a:cubicBezTo>
                    <a:pt x="43365" y="4804"/>
                    <a:pt x="54573" y="6572"/>
                    <a:pt x="54573" y="6572"/>
                  </a:cubicBezTo>
                </a:path>
              </a:pathLst>
            </a:custGeom>
            <a:noFill/>
            <a:ln w="1000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9" name="Google Shape;3799;p47"/>
            <p:cNvSpPr/>
            <p:nvPr/>
          </p:nvSpPr>
          <p:spPr>
            <a:xfrm>
              <a:off x="7568031" y="2029800"/>
              <a:ext cx="1271089" cy="251875"/>
            </a:xfrm>
            <a:custGeom>
              <a:avLst/>
              <a:gdLst/>
              <a:ahLst/>
              <a:cxnLst/>
              <a:rect l="l" t="t" r="r" b="b"/>
              <a:pathLst>
                <a:path w="56274" h="10075" fill="none" extrusionOk="0">
                  <a:moveTo>
                    <a:pt x="56274" y="1335"/>
                  </a:moveTo>
                  <a:cubicBezTo>
                    <a:pt x="56274" y="1335"/>
                    <a:pt x="46400" y="0"/>
                    <a:pt x="40096" y="1268"/>
                  </a:cubicBezTo>
                  <a:cubicBezTo>
                    <a:pt x="33791" y="2569"/>
                    <a:pt x="26719" y="3203"/>
                    <a:pt x="26719" y="3203"/>
                  </a:cubicBezTo>
                  <a:cubicBezTo>
                    <a:pt x="26719" y="3203"/>
                    <a:pt x="23384" y="5938"/>
                    <a:pt x="17480" y="6338"/>
                  </a:cubicBezTo>
                  <a:cubicBezTo>
                    <a:pt x="11542" y="6738"/>
                    <a:pt x="0" y="10074"/>
                    <a:pt x="0" y="10074"/>
                  </a:cubicBezTo>
                </a:path>
              </a:pathLst>
            </a:custGeom>
            <a:noFill/>
            <a:ln w="1000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0" name="Google Shape;3800;p47"/>
            <p:cNvSpPr/>
            <p:nvPr/>
          </p:nvSpPr>
          <p:spPr>
            <a:xfrm>
              <a:off x="7463294" y="1775450"/>
              <a:ext cx="1334402" cy="276050"/>
            </a:xfrm>
            <a:custGeom>
              <a:avLst/>
              <a:gdLst/>
              <a:ahLst/>
              <a:cxnLst/>
              <a:rect l="l" t="t" r="r" b="b"/>
              <a:pathLst>
                <a:path w="59077" h="11042" fill="none" extrusionOk="0">
                  <a:moveTo>
                    <a:pt x="1" y="10141"/>
                  </a:moveTo>
                  <a:cubicBezTo>
                    <a:pt x="1" y="10141"/>
                    <a:pt x="6072" y="5037"/>
                    <a:pt x="19148" y="8039"/>
                  </a:cubicBezTo>
                  <a:cubicBezTo>
                    <a:pt x="32224" y="11042"/>
                    <a:pt x="36327" y="8373"/>
                    <a:pt x="43765" y="4170"/>
                  </a:cubicBezTo>
                  <a:cubicBezTo>
                    <a:pt x="51171" y="0"/>
                    <a:pt x="59076" y="100"/>
                    <a:pt x="59076" y="100"/>
                  </a:cubicBezTo>
                </a:path>
              </a:pathLst>
            </a:custGeom>
            <a:noFill/>
            <a:ln w="1000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1" name="Google Shape;3801;p47"/>
            <p:cNvSpPr/>
            <p:nvPr/>
          </p:nvSpPr>
          <p:spPr>
            <a:xfrm>
              <a:off x="7414325" y="1511925"/>
              <a:ext cx="1275991" cy="311075"/>
            </a:xfrm>
            <a:custGeom>
              <a:avLst/>
              <a:gdLst/>
              <a:ahLst/>
              <a:cxnLst/>
              <a:rect l="l" t="t" r="r" b="b"/>
              <a:pathLst>
                <a:path w="56875" h="12443" fill="none" extrusionOk="0">
                  <a:moveTo>
                    <a:pt x="56874" y="267"/>
                  </a:moveTo>
                  <a:cubicBezTo>
                    <a:pt x="56874" y="267"/>
                    <a:pt x="49769" y="0"/>
                    <a:pt x="42264" y="5704"/>
                  </a:cubicBezTo>
                  <a:cubicBezTo>
                    <a:pt x="34758" y="11409"/>
                    <a:pt x="33324" y="12443"/>
                    <a:pt x="23684" y="11008"/>
                  </a:cubicBezTo>
                  <a:cubicBezTo>
                    <a:pt x="14043" y="9574"/>
                    <a:pt x="0" y="9774"/>
                    <a:pt x="0" y="9774"/>
                  </a:cubicBezTo>
                </a:path>
              </a:pathLst>
            </a:custGeom>
            <a:noFill/>
            <a:ln w="1000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2" name="Google Shape;3802;p47"/>
            <p:cNvSpPr/>
            <p:nvPr/>
          </p:nvSpPr>
          <p:spPr>
            <a:xfrm>
              <a:off x="7414325" y="1289275"/>
              <a:ext cx="1138674" cy="387800"/>
            </a:xfrm>
            <a:custGeom>
              <a:avLst/>
              <a:gdLst/>
              <a:ahLst/>
              <a:cxnLst/>
              <a:rect l="l" t="t" r="r" b="b"/>
              <a:pathLst>
                <a:path w="51805" h="15512" fill="none" extrusionOk="0">
                  <a:moveTo>
                    <a:pt x="1" y="9807"/>
                  </a:moveTo>
                  <a:cubicBezTo>
                    <a:pt x="1" y="9807"/>
                    <a:pt x="5037" y="3836"/>
                    <a:pt x="17079" y="9674"/>
                  </a:cubicBezTo>
                  <a:cubicBezTo>
                    <a:pt x="29155" y="15511"/>
                    <a:pt x="31656" y="13576"/>
                    <a:pt x="37127" y="7906"/>
                  </a:cubicBezTo>
                  <a:cubicBezTo>
                    <a:pt x="42598" y="2202"/>
                    <a:pt x="51804" y="0"/>
                    <a:pt x="51804" y="0"/>
                  </a:cubicBezTo>
                </a:path>
              </a:pathLst>
            </a:custGeom>
            <a:noFill/>
            <a:ln w="1000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3" name="Google Shape;3803;p47"/>
            <p:cNvSpPr/>
            <p:nvPr/>
          </p:nvSpPr>
          <p:spPr>
            <a:xfrm>
              <a:off x="7482900" y="1071600"/>
              <a:ext cx="934864" cy="405325"/>
            </a:xfrm>
            <a:custGeom>
              <a:avLst/>
              <a:gdLst/>
              <a:ahLst/>
              <a:cxnLst/>
              <a:rect l="l" t="t" r="r" b="b"/>
              <a:pathLst>
                <a:path w="43131" h="16213" fill="none" extrusionOk="0">
                  <a:moveTo>
                    <a:pt x="43131" y="1"/>
                  </a:moveTo>
                  <a:cubicBezTo>
                    <a:pt x="43131" y="1"/>
                    <a:pt x="37060" y="1035"/>
                    <a:pt x="32356" y="8640"/>
                  </a:cubicBezTo>
                  <a:cubicBezTo>
                    <a:pt x="27653" y="16212"/>
                    <a:pt x="14444" y="10942"/>
                    <a:pt x="0" y="5205"/>
                  </a:cubicBezTo>
                </a:path>
              </a:pathLst>
            </a:custGeom>
            <a:noFill/>
            <a:ln w="1000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4" name="Google Shape;3804;p47"/>
            <p:cNvSpPr/>
            <p:nvPr/>
          </p:nvSpPr>
          <p:spPr>
            <a:xfrm>
              <a:off x="7569150" y="929850"/>
              <a:ext cx="721381" cy="302725"/>
            </a:xfrm>
            <a:custGeom>
              <a:avLst/>
              <a:gdLst/>
              <a:ahLst/>
              <a:cxnLst/>
              <a:rect l="l" t="t" r="r" b="b"/>
              <a:pathLst>
                <a:path w="33324" h="12109" fill="none" extrusionOk="0">
                  <a:moveTo>
                    <a:pt x="0" y="934"/>
                  </a:moveTo>
                  <a:cubicBezTo>
                    <a:pt x="0" y="934"/>
                    <a:pt x="14244" y="6004"/>
                    <a:pt x="19447" y="12109"/>
                  </a:cubicBezTo>
                  <a:cubicBezTo>
                    <a:pt x="23584" y="5170"/>
                    <a:pt x="33324" y="0"/>
                    <a:pt x="33324" y="0"/>
                  </a:cubicBezTo>
                </a:path>
              </a:pathLst>
            </a:custGeom>
            <a:noFill/>
            <a:ln w="1000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5" name="Google Shape;3805;p47"/>
            <p:cNvSpPr/>
            <p:nvPr/>
          </p:nvSpPr>
          <p:spPr>
            <a:xfrm>
              <a:off x="7666134" y="824993"/>
              <a:ext cx="548726" cy="200989"/>
            </a:xfrm>
            <a:custGeom>
              <a:avLst/>
              <a:gdLst/>
              <a:ahLst/>
              <a:cxnLst/>
              <a:rect l="l" t="t" r="r" b="b"/>
              <a:pathLst>
                <a:path w="25319" h="9074" fill="none" extrusionOk="0">
                  <a:moveTo>
                    <a:pt x="1" y="0"/>
                  </a:moveTo>
                  <a:cubicBezTo>
                    <a:pt x="1" y="0"/>
                    <a:pt x="8006" y="3436"/>
                    <a:pt x="13343" y="9074"/>
                  </a:cubicBezTo>
                  <a:cubicBezTo>
                    <a:pt x="17947" y="834"/>
                    <a:pt x="25319" y="501"/>
                    <a:pt x="25319" y="501"/>
                  </a:cubicBezTo>
                </a:path>
              </a:pathLst>
            </a:custGeom>
            <a:noFill/>
            <a:ln w="1000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6" name="Google Shape;3806;p47"/>
            <p:cNvSpPr/>
            <p:nvPr/>
          </p:nvSpPr>
          <p:spPr>
            <a:xfrm>
              <a:off x="7929775" y="899825"/>
              <a:ext cx="572100" cy="3203150"/>
            </a:xfrm>
            <a:custGeom>
              <a:avLst/>
              <a:gdLst/>
              <a:ahLst/>
              <a:cxnLst/>
              <a:rect l="l" t="t" r="r" b="b"/>
              <a:pathLst>
                <a:path w="22884" h="128126" extrusionOk="0">
                  <a:moveTo>
                    <a:pt x="0" y="0"/>
                  </a:moveTo>
                  <a:cubicBezTo>
                    <a:pt x="1" y="3"/>
                    <a:pt x="6872" y="38896"/>
                    <a:pt x="11575" y="63646"/>
                  </a:cubicBezTo>
                  <a:cubicBezTo>
                    <a:pt x="16278" y="88430"/>
                    <a:pt x="17346" y="127858"/>
                    <a:pt x="17346" y="127858"/>
                  </a:cubicBezTo>
                  <a:lnTo>
                    <a:pt x="22883" y="128125"/>
                  </a:lnTo>
                  <a:cubicBezTo>
                    <a:pt x="22883" y="128125"/>
                    <a:pt x="22016" y="98504"/>
                    <a:pt x="14010" y="60844"/>
                  </a:cubicBezTo>
                  <a:cubicBezTo>
                    <a:pt x="6005" y="23185"/>
                    <a:pt x="1" y="2"/>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07" name="Google Shape;3807;p47"/>
          <p:cNvSpPr/>
          <p:nvPr/>
        </p:nvSpPr>
        <p:spPr>
          <a:xfrm rot="60346">
            <a:off x="-50358" y="-43185"/>
            <a:ext cx="4025462" cy="2070772"/>
          </a:xfrm>
          <a:custGeom>
            <a:avLst/>
            <a:gdLst/>
            <a:ahLst/>
            <a:cxnLst/>
            <a:rect l="l" t="t" r="r" b="b"/>
            <a:pathLst>
              <a:path w="49936" h="25688" extrusionOk="0">
                <a:moveTo>
                  <a:pt x="11038" y="1"/>
                </a:moveTo>
                <a:cubicBezTo>
                  <a:pt x="7313" y="1"/>
                  <a:pt x="3603" y="490"/>
                  <a:pt x="0" y="1458"/>
                </a:cubicBezTo>
                <a:lnTo>
                  <a:pt x="96" y="1934"/>
                </a:lnTo>
                <a:cubicBezTo>
                  <a:pt x="679" y="1720"/>
                  <a:pt x="1263" y="1530"/>
                  <a:pt x="1858" y="1387"/>
                </a:cubicBezTo>
                <a:cubicBezTo>
                  <a:pt x="2013" y="1351"/>
                  <a:pt x="2167" y="1315"/>
                  <a:pt x="2322" y="1279"/>
                </a:cubicBezTo>
                <a:cubicBezTo>
                  <a:pt x="3037" y="1125"/>
                  <a:pt x="3763" y="994"/>
                  <a:pt x="4477" y="887"/>
                </a:cubicBezTo>
                <a:cubicBezTo>
                  <a:pt x="4727" y="851"/>
                  <a:pt x="4965" y="827"/>
                  <a:pt x="5204" y="791"/>
                </a:cubicBezTo>
                <a:cubicBezTo>
                  <a:pt x="6239" y="672"/>
                  <a:pt x="7239" y="589"/>
                  <a:pt x="8144" y="541"/>
                </a:cubicBezTo>
                <a:cubicBezTo>
                  <a:pt x="9203" y="485"/>
                  <a:pt x="10109" y="471"/>
                  <a:pt x="10726" y="471"/>
                </a:cubicBezTo>
                <a:cubicBezTo>
                  <a:pt x="11275" y="471"/>
                  <a:pt x="11597" y="482"/>
                  <a:pt x="11597" y="482"/>
                </a:cubicBezTo>
                <a:cubicBezTo>
                  <a:pt x="11264" y="970"/>
                  <a:pt x="10966" y="1482"/>
                  <a:pt x="10704" y="2018"/>
                </a:cubicBezTo>
                <a:lnTo>
                  <a:pt x="10692" y="2030"/>
                </a:lnTo>
                <a:cubicBezTo>
                  <a:pt x="10573" y="2268"/>
                  <a:pt x="10478" y="2506"/>
                  <a:pt x="10395" y="2744"/>
                </a:cubicBezTo>
                <a:cubicBezTo>
                  <a:pt x="10359" y="2839"/>
                  <a:pt x="10335" y="2934"/>
                  <a:pt x="10311" y="3042"/>
                </a:cubicBezTo>
                <a:cubicBezTo>
                  <a:pt x="10276" y="3149"/>
                  <a:pt x="10264" y="3268"/>
                  <a:pt x="10252" y="3387"/>
                </a:cubicBezTo>
                <a:cubicBezTo>
                  <a:pt x="10216" y="3696"/>
                  <a:pt x="10276" y="3958"/>
                  <a:pt x="10478" y="4113"/>
                </a:cubicBezTo>
                <a:cubicBezTo>
                  <a:pt x="11383" y="4875"/>
                  <a:pt x="13538" y="4804"/>
                  <a:pt x="14752" y="5209"/>
                </a:cubicBezTo>
                <a:cubicBezTo>
                  <a:pt x="15955" y="5613"/>
                  <a:pt x="16479" y="6733"/>
                  <a:pt x="17419" y="6733"/>
                </a:cubicBezTo>
                <a:cubicBezTo>
                  <a:pt x="17574" y="6733"/>
                  <a:pt x="17741" y="6661"/>
                  <a:pt x="17848" y="6530"/>
                </a:cubicBezTo>
                <a:cubicBezTo>
                  <a:pt x="17955" y="6423"/>
                  <a:pt x="18038" y="6304"/>
                  <a:pt x="18098" y="6161"/>
                </a:cubicBezTo>
                <a:cubicBezTo>
                  <a:pt x="18122" y="6137"/>
                  <a:pt x="18134" y="6102"/>
                  <a:pt x="18146" y="6078"/>
                </a:cubicBezTo>
                <a:cubicBezTo>
                  <a:pt x="18217" y="5923"/>
                  <a:pt x="18277" y="5768"/>
                  <a:pt x="18336" y="5601"/>
                </a:cubicBezTo>
                <a:lnTo>
                  <a:pt x="18360" y="5506"/>
                </a:lnTo>
                <a:cubicBezTo>
                  <a:pt x="18522" y="5090"/>
                  <a:pt x="18672" y="4707"/>
                  <a:pt x="18954" y="4707"/>
                </a:cubicBezTo>
                <a:cubicBezTo>
                  <a:pt x="18962" y="4707"/>
                  <a:pt x="18970" y="4708"/>
                  <a:pt x="18979" y="4708"/>
                </a:cubicBezTo>
                <a:cubicBezTo>
                  <a:pt x="19027" y="4708"/>
                  <a:pt x="19074" y="4744"/>
                  <a:pt x="19086" y="4792"/>
                </a:cubicBezTo>
                <a:cubicBezTo>
                  <a:pt x="19086" y="4804"/>
                  <a:pt x="19086" y="4816"/>
                  <a:pt x="19086" y="4828"/>
                </a:cubicBezTo>
                <a:lnTo>
                  <a:pt x="19086" y="4839"/>
                </a:lnTo>
                <a:cubicBezTo>
                  <a:pt x="19086" y="5006"/>
                  <a:pt x="18920" y="5304"/>
                  <a:pt x="18705" y="5649"/>
                </a:cubicBezTo>
                <a:lnTo>
                  <a:pt x="18634" y="5780"/>
                </a:lnTo>
                <a:lnTo>
                  <a:pt x="18562" y="5875"/>
                </a:lnTo>
                <a:lnTo>
                  <a:pt x="18491" y="5994"/>
                </a:lnTo>
                <a:lnTo>
                  <a:pt x="18384" y="6161"/>
                </a:lnTo>
                <a:cubicBezTo>
                  <a:pt x="17967" y="6828"/>
                  <a:pt x="17574" y="7506"/>
                  <a:pt x="17884" y="7661"/>
                </a:cubicBezTo>
                <a:cubicBezTo>
                  <a:pt x="18515" y="8006"/>
                  <a:pt x="19979" y="9590"/>
                  <a:pt x="20551" y="9650"/>
                </a:cubicBezTo>
                <a:cubicBezTo>
                  <a:pt x="20565" y="9651"/>
                  <a:pt x="20580" y="9652"/>
                  <a:pt x="20594" y="9652"/>
                </a:cubicBezTo>
                <a:cubicBezTo>
                  <a:pt x="21142" y="9652"/>
                  <a:pt x="21948" y="8390"/>
                  <a:pt x="22539" y="8054"/>
                </a:cubicBezTo>
                <a:cubicBezTo>
                  <a:pt x="22575" y="8030"/>
                  <a:pt x="22610" y="8018"/>
                  <a:pt x="22658" y="7995"/>
                </a:cubicBezTo>
                <a:cubicBezTo>
                  <a:pt x="22730" y="7971"/>
                  <a:pt x="22789" y="7923"/>
                  <a:pt x="22837" y="7864"/>
                </a:cubicBezTo>
                <a:cubicBezTo>
                  <a:pt x="22884" y="7816"/>
                  <a:pt x="22932" y="7768"/>
                  <a:pt x="22968" y="7721"/>
                </a:cubicBezTo>
                <a:cubicBezTo>
                  <a:pt x="23122" y="7506"/>
                  <a:pt x="23265" y="7292"/>
                  <a:pt x="23384" y="7054"/>
                </a:cubicBezTo>
                <a:cubicBezTo>
                  <a:pt x="23480" y="6887"/>
                  <a:pt x="23575" y="6709"/>
                  <a:pt x="23670" y="6530"/>
                </a:cubicBezTo>
                <a:cubicBezTo>
                  <a:pt x="23718" y="6435"/>
                  <a:pt x="23765" y="6352"/>
                  <a:pt x="23813" y="6268"/>
                </a:cubicBezTo>
                <a:cubicBezTo>
                  <a:pt x="23944" y="6006"/>
                  <a:pt x="24075" y="5768"/>
                  <a:pt x="24206" y="5590"/>
                </a:cubicBezTo>
                <a:cubicBezTo>
                  <a:pt x="24242" y="5530"/>
                  <a:pt x="24277" y="5482"/>
                  <a:pt x="24313" y="5435"/>
                </a:cubicBezTo>
                <a:cubicBezTo>
                  <a:pt x="24349" y="5399"/>
                  <a:pt x="24384" y="5363"/>
                  <a:pt x="24432" y="5328"/>
                </a:cubicBezTo>
                <a:cubicBezTo>
                  <a:pt x="24444" y="5316"/>
                  <a:pt x="24456" y="5304"/>
                  <a:pt x="24480" y="5292"/>
                </a:cubicBezTo>
                <a:cubicBezTo>
                  <a:pt x="24497" y="5283"/>
                  <a:pt x="24519" y="5275"/>
                  <a:pt x="24540" y="5275"/>
                </a:cubicBezTo>
                <a:cubicBezTo>
                  <a:pt x="24548" y="5275"/>
                  <a:pt x="24556" y="5276"/>
                  <a:pt x="24563" y="5280"/>
                </a:cubicBezTo>
                <a:cubicBezTo>
                  <a:pt x="24599" y="5280"/>
                  <a:pt x="24623" y="5304"/>
                  <a:pt x="24646" y="5328"/>
                </a:cubicBezTo>
                <a:cubicBezTo>
                  <a:pt x="24706" y="5399"/>
                  <a:pt x="24682" y="5554"/>
                  <a:pt x="24611" y="5768"/>
                </a:cubicBezTo>
                <a:cubicBezTo>
                  <a:pt x="24230" y="6816"/>
                  <a:pt x="22444" y="9197"/>
                  <a:pt x="22313" y="9840"/>
                </a:cubicBezTo>
                <a:cubicBezTo>
                  <a:pt x="22301" y="9876"/>
                  <a:pt x="22301" y="9923"/>
                  <a:pt x="22313" y="9959"/>
                </a:cubicBezTo>
                <a:cubicBezTo>
                  <a:pt x="22360" y="10066"/>
                  <a:pt x="22420" y="10162"/>
                  <a:pt x="22491" y="10245"/>
                </a:cubicBezTo>
                <a:cubicBezTo>
                  <a:pt x="22860" y="10709"/>
                  <a:pt x="23622" y="11340"/>
                  <a:pt x="24039" y="11483"/>
                </a:cubicBezTo>
                <a:cubicBezTo>
                  <a:pt x="24071" y="11494"/>
                  <a:pt x="24102" y="11500"/>
                  <a:pt x="24133" y="11500"/>
                </a:cubicBezTo>
                <a:cubicBezTo>
                  <a:pt x="24590" y="11500"/>
                  <a:pt x="24961" y="10347"/>
                  <a:pt x="25385" y="10269"/>
                </a:cubicBezTo>
                <a:cubicBezTo>
                  <a:pt x="25411" y="10263"/>
                  <a:pt x="25433" y="10260"/>
                  <a:pt x="25451" y="10260"/>
                </a:cubicBezTo>
                <a:cubicBezTo>
                  <a:pt x="25738" y="10260"/>
                  <a:pt x="24988" y="10944"/>
                  <a:pt x="25504" y="11269"/>
                </a:cubicBezTo>
                <a:cubicBezTo>
                  <a:pt x="26039" y="11626"/>
                  <a:pt x="26504" y="12483"/>
                  <a:pt x="28778" y="13888"/>
                </a:cubicBezTo>
                <a:cubicBezTo>
                  <a:pt x="29249" y="14185"/>
                  <a:pt x="29647" y="14300"/>
                  <a:pt x="29986" y="14300"/>
                </a:cubicBezTo>
                <a:cubicBezTo>
                  <a:pt x="30409" y="14300"/>
                  <a:pt x="30740" y="14120"/>
                  <a:pt x="31004" y="13888"/>
                </a:cubicBezTo>
                <a:cubicBezTo>
                  <a:pt x="31350" y="13591"/>
                  <a:pt x="31564" y="13198"/>
                  <a:pt x="31731" y="13007"/>
                </a:cubicBezTo>
                <a:cubicBezTo>
                  <a:pt x="31802" y="12948"/>
                  <a:pt x="31850" y="12912"/>
                  <a:pt x="31897" y="12912"/>
                </a:cubicBezTo>
                <a:cubicBezTo>
                  <a:pt x="31921" y="12912"/>
                  <a:pt x="31957" y="12936"/>
                  <a:pt x="31969" y="12948"/>
                </a:cubicBezTo>
                <a:cubicBezTo>
                  <a:pt x="32112" y="13102"/>
                  <a:pt x="31862" y="13388"/>
                  <a:pt x="31540" y="13733"/>
                </a:cubicBezTo>
                <a:cubicBezTo>
                  <a:pt x="31004" y="14305"/>
                  <a:pt x="30266" y="15043"/>
                  <a:pt x="30742" y="15650"/>
                </a:cubicBezTo>
                <a:cubicBezTo>
                  <a:pt x="30790" y="15710"/>
                  <a:pt x="30838" y="15769"/>
                  <a:pt x="30885" y="15829"/>
                </a:cubicBezTo>
                <a:cubicBezTo>
                  <a:pt x="31135" y="16079"/>
                  <a:pt x="31433" y="16281"/>
                  <a:pt x="31754" y="16424"/>
                </a:cubicBezTo>
                <a:cubicBezTo>
                  <a:pt x="31885" y="16484"/>
                  <a:pt x="32016" y="16531"/>
                  <a:pt x="32159" y="16591"/>
                </a:cubicBezTo>
                <a:cubicBezTo>
                  <a:pt x="32719" y="16805"/>
                  <a:pt x="33374" y="16996"/>
                  <a:pt x="34112" y="17412"/>
                </a:cubicBezTo>
                <a:lnTo>
                  <a:pt x="34648" y="17710"/>
                </a:lnTo>
                <a:lnTo>
                  <a:pt x="34898" y="17841"/>
                </a:lnTo>
                <a:cubicBezTo>
                  <a:pt x="35279" y="18043"/>
                  <a:pt x="35660" y="18234"/>
                  <a:pt x="36053" y="18389"/>
                </a:cubicBezTo>
                <a:cubicBezTo>
                  <a:pt x="36207" y="18436"/>
                  <a:pt x="36350" y="18484"/>
                  <a:pt x="36493" y="18520"/>
                </a:cubicBezTo>
                <a:cubicBezTo>
                  <a:pt x="36636" y="18567"/>
                  <a:pt x="36779" y="18591"/>
                  <a:pt x="36934" y="18615"/>
                </a:cubicBezTo>
                <a:cubicBezTo>
                  <a:pt x="37077" y="18639"/>
                  <a:pt x="37231" y="18651"/>
                  <a:pt x="37374" y="18651"/>
                </a:cubicBezTo>
                <a:cubicBezTo>
                  <a:pt x="37529" y="18651"/>
                  <a:pt x="37696" y="18639"/>
                  <a:pt x="37850" y="18615"/>
                </a:cubicBezTo>
                <a:cubicBezTo>
                  <a:pt x="37934" y="18603"/>
                  <a:pt x="38005" y="18579"/>
                  <a:pt x="38077" y="18544"/>
                </a:cubicBezTo>
                <a:cubicBezTo>
                  <a:pt x="38208" y="18484"/>
                  <a:pt x="38315" y="18401"/>
                  <a:pt x="38410" y="18305"/>
                </a:cubicBezTo>
                <a:lnTo>
                  <a:pt x="38422" y="18293"/>
                </a:lnTo>
                <a:cubicBezTo>
                  <a:pt x="39017" y="17710"/>
                  <a:pt x="39529" y="16519"/>
                  <a:pt x="39886" y="15936"/>
                </a:cubicBezTo>
                <a:cubicBezTo>
                  <a:pt x="40015" y="15737"/>
                  <a:pt x="40122" y="15611"/>
                  <a:pt x="40211" y="15611"/>
                </a:cubicBezTo>
                <a:cubicBezTo>
                  <a:pt x="40287" y="15611"/>
                  <a:pt x="40349" y="15704"/>
                  <a:pt x="40398" y="15924"/>
                </a:cubicBezTo>
                <a:cubicBezTo>
                  <a:pt x="40410" y="16019"/>
                  <a:pt x="40422" y="16103"/>
                  <a:pt x="40422" y="16198"/>
                </a:cubicBezTo>
                <a:cubicBezTo>
                  <a:pt x="40363" y="17639"/>
                  <a:pt x="37958" y="19627"/>
                  <a:pt x="37958" y="19627"/>
                </a:cubicBezTo>
                <a:cubicBezTo>
                  <a:pt x="37958" y="19627"/>
                  <a:pt x="38970" y="20246"/>
                  <a:pt x="40017" y="20853"/>
                </a:cubicBezTo>
                <a:lnTo>
                  <a:pt x="40196" y="20960"/>
                </a:lnTo>
                <a:lnTo>
                  <a:pt x="40565" y="21175"/>
                </a:lnTo>
                <a:lnTo>
                  <a:pt x="40744" y="21270"/>
                </a:lnTo>
                <a:cubicBezTo>
                  <a:pt x="41220" y="21568"/>
                  <a:pt x="41708" y="21818"/>
                  <a:pt x="42220" y="22032"/>
                </a:cubicBezTo>
                <a:cubicBezTo>
                  <a:pt x="42243" y="22040"/>
                  <a:pt x="42265" y="22043"/>
                  <a:pt x="42287" y="22043"/>
                </a:cubicBezTo>
                <a:cubicBezTo>
                  <a:pt x="42855" y="22043"/>
                  <a:pt x="43006" y="19530"/>
                  <a:pt x="43293" y="19530"/>
                </a:cubicBezTo>
                <a:cubicBezTo>
                  <a:pt x="43336" y="19530"/>
                  <a:pt x="43383" y="19588"/>
                  <a:pt x="43434" y="19722"/>
                </a:cubicBezTo>
                <a:cubicBezTo>
                  <a:pt x="43518" y="19937"/>
                  <a:pt x="43554" y="20175"/>
                  <a:pt x="43542" y="20413"/>
                </a:cubicBezTo>
                <a:cubicBezTo>
                  <a:pt x="43542" y="21520"/>
                  <a:pt x="42994" y="23008"/>
                  <a:pt x="42994" y="23008"/>
                </a:cubicBezTo>
                <a:cubicBezTo>
                  <a:pt x="42994" y="23008"/>
                  <a:pt x="43308" y="24695"/>
                  <a:pt x="45333" y="24695"/>
                </a:cubicBezTo>
                <a:cubicBezTo>
                  <a:pt x="45539" y="24695"/>
                  <a:pt x="45763" y="24678"/>
                  <a:pt x="46006" y="24639"/>
                </a:cubicBezTo>
                <a:cubicBezTo>
                  <a:pt x="46302" y="24590"/>
                  <a:pt x="46600" y="24566"/>
                  <a:pt x="46898" y="24566"/>
                </a:cubicBezTo>
                <a:cubicBezTo>
                  <a:pt x="47177" y="24566"/>
                  <a:pt x="47456" y="24587"/>
                  <a:pt x="47733" y="24628"/>
                </a:cubicBezTo>
                <a:cubicBezTo>
                  <a:pt x="47852" y="24651"/>
                  <a:pt x="47971" y="24675"/>
                  <a:pt x="48090" y="24699"/>
                </a:cubicBezTo>
                <a:cubicBezTo>
                  <a:pt x="48197" y="24723"/>
                  <a:pt x="48304" y="24759"/>
                  <a:pt x="48411" y="24794"/>
                </a:cubicBezTo>
                <a:cubicBezTo>
                  <a:pt x="48554" y="24842"/>
                  <a:pt x="48709" y="24890"/>
                  <a:pt x="48828" y="24949"/>
                </a:cubicBezTo>
                <a:cubicBezTo>
                  <a:pt x="48923" y="24985"/>
                  <a:pt x="48995" y="25032"/>
                  <a:pt x="49078" y="25068"/>
                </a:cubicBezTo>
                <a:cubicBezTo>
                  <a:pt x="49149" y="25104"/>
                  <a:pt x="49221" y="25151"/>
                  <a:pt x="49292" y="25187"/>
                </a:cubicBezTo>
                <a:cubicBezTo>
                  <a:pt x="49352" y="25235"/>
                  <a:pt x="49411" y="25271"/>
                  <a:pt x="49471" y="25306"/>
                </a:cubicBezTo>
                <a:cubicBezTo>
                  <a:pt x="49638" y="25413"/>
                  <a:pt x="49792" y="25544"/>
                  <a:pt x="49935" y="25687"/>
                </a:cubicBezTo>
                <a:cubicBezTo>
                  <a:pt x="49781" y="25449"/>
                  <a:pt x="49697" y="25282"/>
                  <a:pt x="49602" y="25128"/>
                </a:cubicBezTo>
                <a:cubicBezTo>
                  <a:pt x="49304" y="24568"/>
                  <a:pt x="48995" y="24020"/>
                  <a:pt x="48685" y="23485"/>
                </a:cubicBezTo>
                <a:cubicBezTo>
                  <a:pt x="48602" y="23330"/>
                  <a:pt x="48518" y="23187"/>
                  <a:pt x="48435" y="23044"/>
                </a:cubicBezTo>
                <a:cubicBezTo>
                  <a:pt x="48340" y="22901"/>
                  <a:pt x="48280" y="22794"/>
                  <a:pt x="48209" y="22663"/>
                </a:cubicBezTo>
                <a:cubicBezTo>
                  <a:pt x="48090" y="22473"/>
                  <a:pt x="47971" y="22282"/>
                  <a:pt x="47864" y="22092"/>
                </a:cubicBezTo>
                <a:cubicBezTo>
                  <a:pt x="47828" y="22032"/>
                  <a:pt x="47792" y="21972"/>
                  <a:pt x="47745" y="21913"/>
                </a:cubicBezTo>
                <a:lnTo>
                  <a:pt x="47745" y="21901"/>
                </a:lnTo>
                <a:cubicBezTo>
                  <a:pt x="47614" y="21687"/>
                  <a:pt x="47471" y="21472"/>
                  <a:pt x="47340" y="21258"/>
                </a:cubicBezTo>
                <a:lnTo>
                  <a:pt x="47328" y="21234"/>
                </a:lnTo>
                <a:lnTo>
                  <a:pt x="47197" y="21044"/>
                </a:lnTo>
                <a:lnTo>
                  <a:pt x="46911" y="20603"/>
                </a:lnTo>
                <a:lnTo>
                  <a:pt x="46887" y="20568"/>
                </a:lnTo>
                <a:lnTo>
                  <a:pt x="46744" y="20341"/>
                </a:lnTo>
                <a:lnTo>
                  <a:pt x="46482" y="19960"/>
                </a:lnTo>
                <a:lnTo>
                  <a:pt x="46447" y="19913"/>
                </a:lnTo>
                <a:cubicBezTo>
                  <a:pt x="46399" y="19829"/>
                  <a:pt x="46352" y="19758"/>
                  <a:pt x="46304" y="19687"/>
                </a:cubicBezTo>
                <a:lnTo>
                  <a:pt x="46066" y="19329"/>
                </a:lnTo>
                <a:lnTo>
                  <a:pt x="46018" y="19258"/>
                </a:lnTo>
                <a:lnTo>
                  <a:pt x="45851" y="19032"/>
                </a:lnTo>
                <a:cubicBezTo>
                  <a:pt x="45780" y="18925"/>
                  <a:pt x="45709" y="18817"/>
                  <a:pt x="45625" y="18722"/>
                </a:cubicBezTo>
                <a:lnTo>
                  <a:pt x="45566" y="18627"/>
                </a:lnTo>
                <a:lnTo>
                  <a:pt x="45399" y="18401"/>
                </a:lnTo>
                <a:lnTo>
                  <a:pt x="45185" y="18103"/>
                </a:lnTo>
                <a:lnTo>
                  <a:pt x="45113" y="18008"/>
                </a:lnTo>
                <a:lnTo>
                  <a:pt x="44947" y="17782"/>
                </a:lnTo>
                <a:lnTo>
                  <a:pt x="44744" y="17508"/>
                </a:lnTo>
                <a:cubicBezTo>
                  <a:pt x="44708" y="17472"/>
                  <a:pt x="44685" y="17436"/>
                  <a:pt x="44649" y="17401"/>
                </a:cubicBezTo>
                <a:cubicBezTo>
                  <a:pt x="44589" y="17329"/>
                  <a:pt x="44542" y="17258"/>
                  <a:pt x="44482" y="17186"/>
                </a:cubicBezTo>
                <a:lnTo>
                  <a:pt x="44292" y="16924"/>
                </a:lnTo>
                <a:lnTo>
                  <a:pt x="44185" y="16793"/>
                </a:lnTo>
                <a:lnTo>
                  <a:pt x="44018" y="16591"/>
                </a:lnTo>
                <a:cubicBezTo>
                  <a:pt x="43958" y="16519"/>
                  <a:pt x="43899" y="16436"/>
                  <a:pt x="43827" y="16353"/>
                </a:cubicBezTo>
                <a:lnTo>
                  <a:pt x="43708" y="16210"/>
                </a:lnTo>
                <a:lnTo>
                  <a:pt x="43554" y="16007"/>
                </a:lnTo>
                <a:lnTo>
                  <a:pt x="43375" y="15793"/>
                </a:lnTo>
                <a:lnTo>
                  <a:pt x="43232" y="15626"/>
                </a:lnTo>
                <a:lnTo>
                  <a:pt x="43077" y="15436"/>
                </a:lnTo>
                <a:lnTo>
                  <a:pt x="42911" y="15245"/>
                </a:lnTo>
                <a:lnTo>
                  <a:pt x="42756" y="15067"/>
                </a:lnTo>
                <a:lnTo>
                  <a:pt x="42601" y="14876"/>
                </a:lnTo>
                <a:lnTo>
                  <a:pt x="42434" y="14698"/>
                </a:lnTo>
                <a:lnTo>
                  <a:pt x="42268" y="14507"/>
                </a:lnTo>
                <a:lnTo>
                  <a:pt x="42113" y="14329"/>
                </a:lnTo>
                <a:lnTo>
                  <a:pt x="41958" y="14162"/>
                </a:lnTo>
                <a:lnTo>
                  <a:pt x="41780" y="13960"/>
                </a:lnTo>
                <a:cubicBezTo>
                  <a:pt x="41732" y="13912"/>
                  <a:pt x="41672" y="13852"/>
                  <a:pt x="41625" y="13793"/>
                </a:cubicBezTo>
                <a:lnTo>
                  <a:pt x="41482" y="13650"/>
                </a:lnTo>
                <a:lnTo>
                  <a:pt x="41279" y="13436"/>
                </a:lnTo>
                <a:lnTo>
                  <a:pt x="41137" y="13281"/>
                </a:lnTo>
                <a:lnTo>
                  <a:pt x="40994" y="13138"/>
                </a:lnTo>
                <a:cubicBezTo>
                  <a:pt x="40922" y="13055"/>
                  <a:pt x="40851" y="12983"/>
                  <a:pt x="40779" y="12912"/>
                </a:cubicBezTo>
                <a:lnTo>
                  <a:pt x="40637" y="12769"/>
                </a:lnTo>
                <a:cubicBezTo>
                  <a:pt x="40589" y="12721"/>
                  <a:pt x="40553" y="12674"/>
                  <a:pt x="40506" y="12638"/>
                </a:cubicBezTo>
                <a:lnTo>
                  <a:pt x="40279" y="12412"/>
                </a:lnTo>
                <a:lnTo>
                  <a:pt x="40256" y="12376"/>
                </a:lnTo>
                <a:cubicBezTo>
                  <a:pt x="40208" y="12340"/>
                  <a:pt x="40172" y="12293"/>
                  <a:pt x="40125" y="12257"/>
                </a:cubicBezTo>
                <a:lnTo>
                  <a:pt x="40017" y="12150"/>
                </a:lnTo>
                <a:lnTo>
                  <a:pt x="39791" y="11924"/>
                </a:lnTo>
                <a:lnTo>
                  <a:pt x="39672" y="11816"/>
                </a:lnTo>
                <a:lnTo>
                  <a:pt x="39624" y="11769"/>
                </a:lnTo>
                <a:lnTo>
                  <a:pt x="39517" y="11662"/>
                </a:lnTo>
                <a:lnTo>
                  <a:pt x="39279" y="11447"/>
                </a:lnTo>
                <a:lnTo>
                  <a:pt x="39017" y="11185"/>
                </a:lnTo>
                <a:lnTo>
                  <a:pt x="38779" y="10971"/>
                </a:lnTo>
                <a:lnTo>
                  <a:pt x="38577" y="10793"/>
                </a:lnTo>
                <a:lnTo>
                  <a:pt x="38529" y="10745"/>
                </a:lnTo>
                <a:lnTo>
                  <a:pt x="38505" y="10733"/>
                </a:lnTo>
                <a:lnTo>
                  <a:pt x="38267" y="10519"/>
                </a:lnTo>
                <a:lnTo>
                  <a:pt x="38053" y="10328"/>
                </a:lnTo>
                <a:lnTo>
                  <a:pt x="37981" y="10269"/>
                </a:lnTo>
                <a:lnTo>
                  <a:pt x="37755" y="10066"/>
                </a:lnTo>
                <a:lnTo>
                  <a:pt x="37529" y="9876"/>
                </a:lnTo>
                <a:lnTo>
                  <a:pt x="37446" y="9816"/>
                </a:lnTo>
                <a:lnTo>
                  <a:pt x="37243" y="9638"/>
                </a:lnTo>
                <a:lnTo>
                  <a:pt x="36993" y="9435"/>
                </a:lnTo>
                <a:lnTo>
                  <a:pt x="36922" y="9376"/>
                </a:lnTo>
                <a:lnTo>
                  <a:pt x="36719" y="9209"/>
                </a:lnTo>
                <a:lnTo>
                  <a:pt x="36469" y="9007"/>
                </a:lnTo>
                <a:lnTo>
                  <a:pt x="36386" y="8935"/>
                </a:lnTo>
                <a:lnTo>
                  <a:pt x="36195" y="8792"/>
                </a:lnTo>
                <a:lnTo>
                  <a:pt x="35934" y="8590"/>
                </a:lnTo>
                <a:cubicBezTo>
                  <a:pt x="35898" y="8566"/>
                  <a:pt x="35874" y="8542"/>
                  <a:pt x="35838" y="8518"/>
                </a:cubicBezTo>
                <a:lnTo>
                  <a:pt x="35660" y="8387"/>
                </a:lnTo>
                <a:lnTo>
                  <a:pt x="35386" y="8173"/>
                </a:lnTo>
                <a:lnTo>
                  <a:pt x="35291" y="8102"/>
                </a:lnTo>
                <a:lnTo>
                  <a:pt x="35136" y="7983"/>
                </a:lnTo>
                <a:lnTo>
                  <a:pt x="34850" y="7780"/>
                </a:lnTo>
                <a:lnTo>
                  <a:pt x="34767" y="7721"/>
                </a:lnTo>
                <a:lnTo>
                  <a:pt x="34743" y="7709"/>
                </a:lnTo>
                <a:lnTo>
                  <a:pt x="34588" y="7602"/>
                </a:lnTo>
                <a:lnTo>
                  <a:pt x="34314" y="7399"/>
                </a:lnTo>
                <a:lnTo>
                  <a:pt x="34183" y="7304"/>
                </a:lnTo>
                <a:lnTo>
                  <a:pt x="34148" y="7280"/>
                </a:lnTo>
                <a:lnTo>
                  <a:pt x="34124" y="7268"/>
                </a:lnTo>
                <a:lnTo>
                  <a:pt x="34100" y="7256"/>
                </a:lnTo>
                <a:lnTo>
                  <a:pt x="34052" y="7221"/>
                </a:lnTo>
                <a:cubicBezTo>
                  <a:pt x="33957" y="7161"/>
                  <a:pt x="33862" y="7090"/>
                  <a:pt x="33767" y="7030"/>
                </a:cubicBezTo>
                <a:lnTo>
                  <a:pt x="33624" y="6935"/>
                </a:lnTo>
                <a:lnTo>
                  <a:pt x="33505" y="6852"/>
                </a:lnTo>
                <a:lnTo>
                  <a:pt x="33219" y="6673"/>
                </a:lnTo>
                <a:lnTo>
                  <a:pt x="33064" y="6566"/>
                </a:lnTo>
                <a:lnTo>
                  <a:pt x="32945" y="6482"/>
                </a:lnTo>
                <a:lnTo>
                  <a:pt x="32683" y="6316"/>
                </a:lnTo>
                <a:lnTo>
                  <a:pt x="32505" y="6209"/>
                </a:lnTo>
                <a:lnTo>
                  <a:pt x="32385" y="6125"/>
                </a:lnTo>
                <a:lnTo>
                  <a:pt x="32124" y="5971"/>
                </a:lnTo>
                <a:lnTo>
                  <a:pt x="31933" y="5851"/>
                </a:lnTo>
                <a:lnTo>
                  <a:pt x="31814" y="5780"/>
                </a:lnTo>
                <a:lnTo>
                  <a:pt x="31576" y="5637"/>
                </a:lnTo>
                <a:lnTo>
                  <a:pt x="31373" y="5518"/>
                </a:lnTo>
                <a:lnTo>
                  <a:pt x="31254" y="5447"/>
                </a:lnTo>
                <a:cubicBezTo>
                  <a:pt x="31171" y="5399"/>
                  <a:pt x="31100" y="5363"/>
                  <a:pt x="31016" y="5316"/>
                </a:cubicBezTo>
                <a:lnTo>
                  <a:pt x="30802" y="5185"/>
                </a:lnTo>
                <a:cubicBezTo>
                  <a:pt x="30766" y="5161"/>
                  <a:pt x="30719" y="5149"/>
                  <a:pt x="30683" y="5125"/>
                </a:cubicBezTo>
                <a:lnTo>
                  <a:pt x="30457" y="5006"/>
                </a:lnTo>
                <a:lnTo>
                  <a:pt x="30230" y="4875"/>
                </a:lnTo>
                <a:lnTo>
                  <a:pt x="30123" y="4816"/>
                </a:lnTo>
                <a:lnTo>
                  <a:pt x="29909" y="4697"/>
                </a:lnTo>
                <a:lnTo>
                  <a:pt x="29659" y="4566"/>
                </a:lnTo>
                <a:lnTo>
                  <a:pt x="29540" y="4506"/>
                </a:lnTo>
                <a:cubicBezTo>
                  <a:pt x="29480" y="4470"/>
                  <a:pt x="29409" y="4447"/>
                  <a:pt x="29337" y="4411"/>
                </a:cubicBezTo>
                <a:lnTo>
                  <a:pt x="29076" y="4280"/>
                </a:lnTo>
                <a:lnTo>
                  <a:pt x="28945" y="4208"/>
                </a:lnTo>
                <a:lnTo>
                  <a:pt x="28778" y="4125"/>
                </a:lnTo>
                <a:lnTo>
                  <a:pt x="28516" y="3994"/>
                </a:lnTo>
                <a:lnTo>
                  <a:pt x="28397" y="3946"/>
                </a:lnTo>
                <a:lnTo>
                  <a:pt x="28206" y="3851"/>
                </a:lnTo>
                <a:lnTo>
                  <a:pt x="27944" y="3732"/>
                </a:lnTo>
                <a:lnTo>
                  <a:pt x="27825" y="3673"/>
                </a:lnTo>
                <a:lnTo>
                  <a:pt x="27611" y="3577"/>
                </a:lnTo>
                <a:lnTo>
                  <a:pt x="27373" y="3470"/>
                </a:lnTo>
                <a:lnTo>
                  <a:pt x="27242" y="3411"/>
                </a:lnTo>
                <a:lnTo>
                  <a:pt x="27028" y="3315"/>
                </a:lnTo>
                <a:lnTo>
                  <a:pt x="26801" y="3220"/>
                </a:lnTo>
                <a:lnTo>
                  <a:pt x="26659" y="3161"/>
                </a:lnTo>
                <a:lnTo>
                  <a:pt x="26432" y="3065"/>
                </a:lnTo>
                <a:lnTo>
                  <a:pt x="26230" y="2982"/>
                </a:lnTo>
                <a:lnTo>
                  <a:pt x="26063" y="2911"/>
                </a:lnTo>
                <a:lnTo>
                  <a:pt x="25837" y="2827"/>
                </a:lnTo>
                <a:lnTo>
                  <a:pt x="25647" y="2744"/>
                </a:lnTo>
                <a:lnTo>
                  <a:pt x="25480" y="2684"/>
                </a:lnTo>
                <a:lnTo>
                  <a:pt x="25242" y="2589"/>
                </a:lnTo>
                <a:lnTo>
                  <a:pt x="25075" y="2530"/>
                </a:lnTo>
                <a:lnTo>
                  <a:pt x="24885" y="2458"/>
                </a:lnTo>
                <a:lnTo>
                  <a:pt x="24646" y="2375"/>
                </a:lnTo>
                <a:lnTo>
                  <a:pt x="24492" y="2315"/>
                </a:lnTo>
                <a:lnTo>
                  <a:pt x="24301" y="2244"/>
                </a:lnTo>
                <a:lnTo>
                  <a:pt x="24051" y="2161"/>
                </a:lnTo>
                <a:lnTo>
                  <a:pt x="23908" y="2113"/>
                </a:lnTo>
                <a:lnTo>
                  <a:pt x="23706" y="2041"/>
                </a:lnTo>
                <a:cubicBezTo>
                  <a:pt x="23622" y="2018"/>
                  <a:pt x="23539" y="1982"/>
                  <a:pt x="23444" y="1958"/>
                </a:cubicBezTo>
                <a:lnTo>
                  <a:pt x="23325" y="1922"/>
                </a:lnTo>
                <a:lnTo>
                  <a:pt x="23111" y="1851"/>
                </a:lnTo>
                <a:lnTo>
                  <a:pt x="22849" y="1768"/>
                </a:lnTo>
                <a:lnTo>
                  <a:pt x="22741" y="1732"/>
                </a:lnTo>
                <a:lnTo>
                  <a:pt x="22515" y="1660"/>
                </a:lnTo>
                <a:lnTo>
                  <a:pt x="22241" y="1589"/>
                </a:lnTo>
                <a:lnTo>
                  <a:pt x="22158" y="1565"/>
                </a:lnTo>
                <a:lnTo>
                  <a:pt x="21908" y="1494"/>
                </a:lnTo>
                <a:lnTo>
                  <a:pt x="21634" y="1410"/>
                </a:lnTo>
                <a:lnTo>
                  <a:pt x="21563" y="1399"/>
                </a:lnTo>
                <a:lnTo>
                  <a:pt x="21313" y="1327"/>
                </a:lnTo>
                <a:lnTo>
                  <a:pt x="21027" y="1256"/>
                </a:lnTo>
                <a:lnTo>
                  <a:pt x="20979" y="1244"/>
                </a:lnTo>
                <a:lnTo>
                  <a:pt x="20705" y="1172"/>
                </a:lnTo>
                <a:lnTo>
                  <a:pt x="20408" y="1101"/>
                </a:lnTo>
                <a:lnTo>
                  <a:pt x="20384" y="1101"/>
                </a:lnTo>
                <a:lnTo>
                  <a:pt x="20098" y="1029"/>
                </a:lnTo>
                <a:lnTo>
                  <a:pt x="19789" y="958"/>
                </a:lnTo>
                <a:lnTo>
                  <a:pt x="19491" y="898"/>
                </a:lnTo>
                <a:lnTo>
                  <a:pt x="19181" y="827"/>
                </a:lnTo>
                <a:lnTo>
                  <a:pt x="18872" y="768"/>
                </a:lnTo>
                <a:lnTo>
                  <a:pt x="18574" y="708"/>
                </a:lnTo>
                <a:lnTo>
                  <a:pt x="18217" y="648"/>
                </a:lnTo>
                <a:lnTo>
                  <a:pt x="17824" y="577"/>
                </a:lnTo>
                <a:cubicBezTo>
                  <a:pt x="17669" y="553"/>
                  <a:pt x="17526" y="517"/>
                  <a:pt x="17360" y="494"/>
                </a:cubicBezTo>
                <a:lnTo>
                  <a:pt x="17110" y="458"/>
                </a:lnTo>
                <a:lnTo>
                  <a:pt x="16753" y="398"/>
                </a:lnTo>
                <a:lnTo>
                  <a:pt x="16479" y="363"/>
                </a:lnTo>
                <a:lnTo>
                  <a:pt x="16133" y="315"/>
                </a:lnTo>
                <a:lnTo>
                  <a:pt x="15860" y="291"/>
                </a:lnTo>
                <a:lnTo>
                  <a:pt x="15526" y="244"/>
                </a:lnTo>
                <a:lnTo>
                  <a:pt x="15252" y="220"/>
                </a:lnTo>
                <a:lnTo>
                  <a:pt x="14907" y="184"/>
                </a:lnTo>
                <a:lnTo>
                  <a:pt x="14633" y="160"/>
                </a:lnTo>
                <a:cubicBezTo>
                  <a:pt x="14526" y="148"/>
                  <a:pt x="14407" y="136"/>
                  <a:pt x="14288" y="125"/>
                </a:cubicBezTo>
                <a:lnTo>
                  <a:pt x="14026" y="101"/>
                </a:lnTo>
                <a:lnTo>
                  <a:pt x="13800" y="89"/>
                </a:lnTo>
                <a:lnTo>
                  <a:pt x="13693" y="89"/>
                </a:lnTo>
                <a:cubicBezTo>
                  <a:pt x="13550" y="77"/>
                  <a:pt x="13419" y="65"/>
                  <a:pt x="13276" y="65"/>
                </a:cubicBezTo>
                <a:lnTo>
                  <a:pt x="13097" y="65"/>
                </a:lnTo>
                <a:cubicBezTo>
                  <a:pt x="12919" y="53"/>
                  <a:pt x="12740" y="41"/>
                  <a:pt x="12573" y="41"/>
                </a:cubicBezTo>
                <a:lnTo>
                  <a:pt x="12371" y="29"/>
                </a:lnTo>
                <a:cubicBezTo>
                  <a:pt x="12145" y="29"/>
                  <a:pt x="11919" y="17"/>
                  <a:pt x="11704" y="6"/>
                </a:cubicBezTo>
                <a:lnTo>
                  <a:pt x="11681" y="6"/>
                </a:lnTo>
                <a:cubicBezTo>
                  <a:pt x="11466" y="2"/>
                  <a:pt x="11252" y="1"/>
                  <a:pt x="11038" y="1"/>
                </a:cubicBezTo>
                <a:close/>
              </a:path>
            </a:pathLst>
          </a:custGeom>
          <a:solidFill>
            <a:schemeClr val="accent1">
              <a:alpha val="531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08" name="Google Shape;3808;p47"/>
          <p:cNvGrpSpPr/>
          <p:nvPr/>
        </p:nvGrpSpPr>
        <p:grpSpPr>
          <a:xfrm rot="60264">
            <a:off x="-1448894" y="-835367"/>
            <a:ext cx="4195408" cy="3621634"/>
            <a:chOff x="2695275" y="1049450"/>
            <a:chExt cx="1439175" cy="1242350"/>
          </a:xfrm>
        </p:grpSpPr>
        <p:sp>
          <p:nvSpPr>
            <p:cNvPr id="3809" name="Google Shape;3809;p47"/>
            <p:cNvSpPr/>
            <p:nvPr/>
          </p:nvSpPr>
          <p:spPr>
            <a:xfrm>
              <a:off x="2895600" y="1049450"/>
              <a:ext cx="1238850" cy="1242350"/>
            </a:xfrm>
            <a:custGeom>
              <a:avLst/>
              <a:gdLst/>
              <a:ahLst/>
              <a:cxnLst/>
              <a:rect l="l" t="t" r="r" b="b"/>
              <a:pathLst>
                <a:path w="49554" h="49694" extrusionOk="0">
                  <a:moveTo>
                    <a:pt x="12551" y="1"/>
                  </a:moveTo>
                  <a:cubicBezTo>
                    <a:pt x="12492" y="1"/>
                    <a:pt x="12432" y="7"/>
                    <a:pt x="12371" y="21"/>
                  </a:cubicBezTo>
                  <a:cubicBezTo>
                    <a:pt x="12073" y="80"/>
                    <a:pt x="11847" y="342"/>
                    <a:pt x="11644" y="569"/>
                  </a:cubicBezTo>
                  <a:lnTo>
                    <a:pt x="8251" y="4605"/>
                  </a:lnTo>
                  <a:cubicBezTo>
                    <a:pt x="7882" y="2962"/>
                    <a:pt x="8596" y="1259"/>
                    <a:pt x="10025" y="354"/>
                  </a:cubicBezTo>
                  <a:lnTo>
                    <a:pt x="10025" y="354"/>
                  </a:lnTo>
                  <a:cubicBezTo>
                    <a:pt x="9873" y="366"/>
                    <a:pt x="9721" y="372"/>
                    <a:pt x="9569" y="372"/>
                  </a:cubicBezTo>
                  <a:cubicBezTo>
                    <a:pt x="8557" y="372"/>
                    <a:pt x="7546" y="139"/>
                    <a:pt x="6541" y="139"/>
                  </a:cubicBezTo>
                  <a:cubicBezTo>
                    <a:pt x="6361" y="139"/>
                    <a:pt x="6181" y="146"/>
                    <a:pt x="6001" y="164"/>
                  </a:cubicBezTo>
                  <a:cubicBezTo>
                    <a:pt x="1845" y="545"/>
                    <a:pt x="1441" y="3486"/>
                    <a:pt x="619" y="6760"/>
                  </a:cubicBezTo>
                  <a:cubicBezTo>
                    <a:pt x="583" y="6879"/>
                    <a:pt x="560" y="7010"/>
                    <a:pt x="524" y="7141"/>
                  </a:cubicBezTo>
                  <a:lnTo>
                    <a:pt x="167" y="7474"/>
                  </a:lnTo>
                  <a:lnTo>
                    <a:pt x="167" y="7474"/>
                  </a:lnTo>
                  <a:lnTo>
                    <a:pt x="464" y="7379"/>
                  </a:lnTo>
                  <a:lnTo>
                    <a:pt x="464" y="7379"/>
                  </a:lnTo>
                  <a:cubicBezTo>
                    <a:pt x="0" y="9558"/>
                    <a:pt x="119" y="11820"/>
                    <a:pt x="810" y="13927"/>
                  </a:cubicBezTo>
                  <a:cubicBezTo>
                    <a:pt x="1691" y="16594"/>
                    <a:pt x="3536" y="18833"/>
                    <a:pt x="5989" y="20214"/>
                  </a:cubicBezTo>
                  <a:cubicBezTo>
                    <a:pt x="6787" y="20666"/>
                    <a:pt x="7668" y="21012"/>
                    <a:pt x="8584" y="21012"/>
                  </a:cubicBezTo>
                  <a:cubicBezTo>
                    <a:pt x="10263" y="21000"/>
                    <a:pt x="11680" y="19821"/>
                    <a:pt x="12859" y="18630"/>
                  </a:cubicBezTo>
                  <a:lnTo>
                    <a:pt x="12859" y="18630"/>
                  </a:lnTo>
                  <a:cubicBezTo>
                    <a:pt x="12073" y="20547"/>
                    <a:pt x="11382" y="22988"/>
                    <a:pt x="12811" y="24488"/>
                  </a:cubicBezTo>
                  <a:cubicBezTo>
                    <a:pt x="13335" y="25024"/>
                    <a:pt x="14061" y="25334"/>
                    <a:pt x="14752" y="25619"/>
                  </a:cubicBezTo>
                  <a:cubicBezTo>
                    <a:pt x="16585" y="26369"/>
                    <a:pt x="18467" y="27179"/>
                    <a:pt x="19883" y="28548"/>
                  </a:cubicBezTo>
                  <a:cubicBezTo>
                    <a:pt x="20324" y="28977"/>
                    <a:pt x="20717" y="29441"/>
                    <a:pt x="21193" y="29810"/>
                  </a:cubicBezTo>
                  <a:cubicBezTo>
                    <a:pt x="22491" y="30799"/>
                    <a:pt x="24396" y="31025"/>
                    <a:pt x="25277" y="32394"/>
                  </a:cubicBezTo>
                  <a:cubicBezTo>
                    <a:pt x="25587" y="32882"/>
                    <a:pt x="25729" y="33454"/>
                    <a:pt x="26063" y="33930"/>
                  </a:cubicBezTo>
                  <a:cubicBezTo>
                    <a:pt x="26493" y="34554"/>
                    <a:pt x="27254" y="34887"/>
                    <a:pt x="28010" y="34887"/>
                  </a:cubicBezTo>
                  <a:cubicBezTo>
                    <a:pt x="28552" y="34887"/>
                    <a:pt x="29091" y="34716"/>
                    <a:pt x="29504" y="34359"/>
                  </a:cubicBezTo>
                  <a:lnTo>
                    <a:pt x="29504" y="34359"/>
                  </a:lnTo>
                  <a:cubicBezTo>
                    <a:pt x="29182" y="35144"/>
                    <a:pt x="28539" y="35763"/>
                    <a:pt x="27742" y="36061"/>
                  </a:cubicBezTo>
                  <a:cubicBezTo>
                    <a:pt x="28754" y="36549"/>
                    <a:pt x="28635" y="38347"/>
                    <a:pt x="29706" y="38669"/>
                  </a:cubicBezTo>
                  <a:cubicBezTo>
                    <a:pt x="29830" y="38694"/>
                    <a:pt x="29958" y="38707"/>
                    <a:pt x="30085" y="38707"/>
                  </a:cubicBezTo>
                  <a:cubicBezTo>
                    <a:pt x="30253" y="38707"/>
                    <a:pt x="30420" y="38685"/>
                    <a:pt x="30575" y="38645"/>
                  </a:cubicBezTo>
                  <a:cubicBezTo>
                    <a:pt x="31444" y="38466"/>
                    <a:pt x="32302" y="38240"/>
                    <a:pt x="33135" y="37954"/>
                  </a:cubicBezTo>
                  <a:cubicBezTo>
                    <a:pt x="33290" y="37895"/>
                    <a:pt x="33433" y="37835"/>
                    <a:pt x="33588" y="37787"/>
                  </a:cubicBezTo>
                  <a:lnTo>
                    <a:pt x="33588" y="37787"/>
                  </a:lnTo>
                  <a:cubicBezTo>
                    <a:pt x="33480" y="37859"/>
                    <a:pt x="33373" y="37930"/>
                    <a:pt x="33266" y="38002"/>
                  </a:cubicBezTo>
                  <a:cubicBezTo>
                    <a:pt x="32361" y="38621"/>
                    <a:pt x="31468" y="39240"/>
                    <a:pt x="30563" y="39859"/>
                  </a:cubicBezTo>
                  <a:cubicBezTo>
                    <a:pt x="30587" y="40014"/>
                    <a:pt x="30647" y="40169"/>
                    <a:pt x="30742" y="40300"/>
                  </a:cubicBezTo>
                  <a:cubicBezTo>
                    <a:pt x="31049" y="40734"/>
                    <a:pt x="31672" y="40919"/>
                    <a:pt x="32299" y="40919"/>
                  </a:cubicBezTo>
                  <a:cubicBezTo>
                    <a:pt x="32548" y="40919"/>
                    <a:pt x="32798" y="40890"/>
                    <a:pt x="33028" y="40835"/>
                  </a:cubicBezTo>
                  <a:cubicBezTo>
                    <a:pt x="34481" y="40490"/>
                    <a:pt x="35778" y="39704"/>
                    <a:pt x="37064" y="38919"/>
                  </a:cubicBezTo>
                  <a:lnTo>
                    <a:pt x="37064" y="38919"/>
                  </a:lnTo>
                  <a:cubicBezTo>
                    <a:pt x="36421" y="40252"/>
                    <a:pt x="35409" y="41371"/>
                    <a:pt x="34147" y="42145"/>
                  </a:cubicBezTo>
                  <a:cubicBezTo>
                    <a:pt x="33861" y="42312"/>
                    <a:pt x="33528" y="42574"/>
                    <a:pt x="33635" y="42883"/>
                  </a:cubicBezTo>
                  <a:cubicBezTo>
                    <a:pt x="33707" y="43038"/>
                    <a:pt x="33838" y="43169"/>
                    <a:pt x="34004" y="43229"/>
                  </a:cubicBezTo>
                  <a:cubicBezTo>
                    <a:pt x="34647" y="43586"/>
                    <a:pt x="35302" y="43931"/>
                    <a:pt x="35945" y="44288"/>
                  </a:cubicBezTo>
                  <a:cubicBezTo>
                    <a:pt x="36302" y="44479"/>
                    <a:pt x="36671" y="44681"/>
                    <a:pt x="37076" y="44681"/>
                  </a:cubicBezTo>
                  <a:cubicBezTo>
                    <a:pt x="37421" y="44645"/>
                    <a:pt x="37755" y="44550"/>
                    <a:pt x="38064" y="44384"/>
                  </a:cubicBezTo>
                  <a:lnTo>
                    <a:pt x="40969" y="43038"/>
                  </a:lnTo>
                  <a:lnTo>
                    <a:pt x="38326" y="46003"/>
                  </a:lnTo>
                  <a:cubicBezTo>
                    <a:pt x="38374" y="47134"/>
                    <a:pt x="39469" y="47944"/>
                    <a:pt x="40565" y="48170"/>
                  </a:cubicBezTo>
                  <a:cubicBezTo>
                    <a:pt x="41023" y="48264"/>
                    <a:pt x="41488" y="48288"/>
                    <a:pt x="41955" y="48288"/>
                  </a:cubicBezTo>
                  <a:cubicBezTo>
                    <a:pt x="42427" y="48288"/>
                    <a:pt x="42901" y="48264"/>
                    <a:pt x="43375" y="48264"/>
                  </a:cubicBezTo>
                  <a:cubicBezTo>
                    <a:pt x="43554" y="48264"/>
                    <a:pt x="43732" y="48267"/>
                    <a:pt x="43910" y="48277"/>
                  </a:cubicBezTo>
                  <a:cubicBezTo>
                    <a:pt x="45029" y="48325"/>
                    <a:pt x="46256" y="48706"/>
                    <a:pt x="46792" y="49694"/>
                  </a:cubicBezTo>
                  <a:lnTo>
                    <a:pt x="46815" y="49348"/>
                  </a:lnTo>
                  <a:cubicBezTo>
                    <a:pt x="46542" y="46717"/>
                    <a:pt x="48851" y="44491"/>
                    <a:pt x="49256" y="41871"/>
                  </a:cubicBezTo>
                  <a:cubicBezTo>
                    <a:pt x="49554" y="39931"/>
                    <a:pt x="48780" y="38002"/>
                    <a:pt x="48018" y="36180"/>
                  </a:cubicBezTo>
                  <a:cubicBezTo>
                    <a:pt x="47732" y="35502"/>
                    <a:pt x="47446" y="34811"/>
                    <a:pt x="46923" y="34275"/>
                  </a:cubicBezTo>
                  <a:cubicBezTo>
                    <a:pt x="46528" y="33872"/>
                    <a:pt x="45971" y="33588"/>
                    <a:pt x="45415" y="33588"/>
                  </a:cubicBezTo>
                  <a:cubicBezTo>
                    <a:pt x="45249" y="33588"/>
                    <a:pt x="45084" y="33613"/>
                    <a:pt x="44922" y="33668"/>
                  </a:cubicBezTo>
                  <a:cubicBezTo>
                    <a:pt x="44803" y="33168"/>
                    <a:pt x="45375" y="32787"/>
                    <a:pt x="45684" y="32370"/>
                  </a:cubicBezTo>
                  <a:cubicBezTo>
                    <a:pt x="46327" y="31513"/>
                    <a:pt x="45863" y="30298"/>
                    <a:pt x="45399" y="29334"/>
                  </a:cubicBezTo>
                  <a:cubicBezTo>
                    <a:pt x="44970" y="28477"/>
                    <a:pt x="44541" y="27608"/>
                    <a:pt x="43863" y="26953"/>
                  </a:cubicBezTo>
                  <a:cubicBezTo>
                    <a:pt x="43310" y="26429"/>
                    <a:pt x="42568" y="26058"/>
                    <a:pt x="41824" y="26058"/>
                  </a:cubicBezTo>
                  <a:cubicBezTo>
                    <a:pt x="41637" y="26058"/>
                    <a:pt x="41451" y="26081"/>
                    <a:pt x="41267" y="26131"/>
                  </a:cubicBezTo>
                  <a:lnTo>
                    <a:pt x="42827" y="25060"/>
                  </a:lnTo>
                  <a:cubicBezTo>
                    <a:pt x="42471" y="24979"/>
                    <a:pt x="42112" y="24939"/>
                    <a:pt x="41756" y="24939"/>
                  </a:cubicBezTo>
                  <a:cubicBezTo>
                    <a:pt x="40382" y="24939"/>
                    <a:pt x="39050" y="25527"/>
                    <a:pt x="38124" y="26596"/>
                  </a:cubicBezTo>
                  <a:cubicBezTo>
                    <a:pt x="37648" y="26596"/>
                    <a:pt x="37302" y="26048"/>
                    <a:pt x="37350" y="25584"/>
                  </a:cubicBezTo>
                  <a:cubicBezTo>
                    <a:pt x="37398" y="25107"/>
                    <a:pt x="37695" y="24691"/>
                    <a:pt x="37993" y="24322"/>
                  </a:cubicBezTo>
                  <a:cubicBezTo>
                    <a:pt x="38814" y="23298"/>
                    <a:pt x="39743" y="22369"/>
                    <a:pt x="40755" y="21536"/>
                  </a:cubicBezTo>
                  <a:cubicBezTo>
                    <a:pt x="38802" y="19023"/>
                    <a:pt x="36516" y="16785"/>
                    <a:pt x="33969" y="14868"/>
                  </a:cubicBezTo>
                  <a:cubicBezTo>
                    <a:pt x="32064" y="16273"/>
                    <a:pt x="30790" y="15880"/>
                    <a:pt x="28706" y="17011"/>
                  </a:cubicBezTo>
                  <a:cubicBezTo>
                    <a:pt x="29444" y="15344"/>
                    <a:pt x="30385" y="14154"/>
                    <a:pt x="31659" y="12832"/>
                  </a:cubicBezTo>
                  <a:cubicBezTo>
                    <a:pt x="31409" y="12642"/>
                    <a:pt x="26265" y="7974"/>
                    <a:pt x="23146" y="5831"/>
                  </a:cubicBezTo>
                  <a:cubicBezTo>
                    <a:pt x="20014" y="3676"/>
                    <a:pt x="16693" y="1795"/>
                    <a:pt x="13240" y="200"/>
                  </a:cubicBezTo>
                  <a:cubicBezTo>
                    <a:pt x="13020" y="104"/>
                    <a:pt x="12792" y="1"/>
                    <a:pt x="1255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3810;p47"/>
            <p:cNvSpPr/>
            <p:nvPr/>
          </p:nvSpPr>
          <p:spPr>
            <a:xfrm>
              <a:off x="2695275" y="1157425"/>
              <a:ext cx="1356425" cy="1094200"/>
            </a:xfrm>
            <a:custGeom>
              <a:avLst/>
              <a:gdLst/>
              <a:ahLst/>
              <a:cxnLst/>
              <a:rect l="l" t="t" r="r" b="b"/>
              <a:pathLst>
                <a:path w="54257" h="43768" extrusionOk="0">
                  <a:moveTo>
                    <a:pt x="48" y="0"/>
                  </a:moveTo>
                  <a:lnTo>
                    <a:pt x="0" y="179"/>
                  </a:lnTo>
                  <a:cubicBezTo>
                    <a:pt x="4810" y="1417"/>
                    <a:pt x="12811" y="3870"/>
                    <a:pt x="26861" y="10811"/>
                  </a:cubicBezTo>
                  <a:cubicBezTo>
                    <a:pt x="39696" y="17157"/>
                    <a:pt x="50887" y="30706"/>
                    <a:pt x="54066" y="43767"/>
                  </a:cubicBezTo>
                  <a:lnTo>
                    <a:pt x="54257" y="43720"/>
                  </a:lnTo>
                  <a:cubicBezTo>
                    <a:pt x="51054" y="30611"/>
                    <a:pt x="39827" y="17014"/>
                    <a:pt x="26944" y="10644"/>
                  </a:cubicBezTo>
                  <a:cubicBezTo>
                    <a:pt x="12895" y="3691"/>
                    <a:pt x="4858" y="1238"/>
                    <a:pt x="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811" name="Google Shape;3811;p47"/>
            <p:cNvSpPr/>
            <p:nvPr/>
          </p:nvSpPr>
          <p:spPr>
            <a:xfrm>
              <a:off x="3659675" y="1999475"/>
              <a:ext cx="135450" cy="60600"/>
            </a:xfrm>
            <a:custGeom>
              <a:avLst/>
              <a:gdLst/>
              <a:ahLst/>
              <a:cxnLst/>
              <a:rect l="l" t="t" r="r" b="b"/>
              <a:pathLst>
                <a:path w="5418" h="2424" extrusionOk="0">
                  <a:moveTo>
                    <a:pt x="2703" y="1"/>
                  </a:moveTo>
                  <a:cubicBezTo>
                    <a:pt x="1798" y="620"/>
                    <a:pt x="905" y="1239"/>
                    <a:pt x="0" y="1858"/>
                  </a:cubicBezTo>
                  <a:cubicBezTo>
                    <a:pt x="24" y="2013"/>
                    <a:pt x="84" y="2156"/>
                    <a:pt x="179" y="2287"/>
                  </a:cubicBezTo>
                  <a:cubicBezTo>
                    <a:pt x="552" y="2378"/>
                    <a:pt x="937" y="2424"/>
                    <a:pt x="1323" y="2424"/>
                  </a:cubicBezTo>
                  <a:cubicBezTo>
                    <a:pt x="1590" y="2424"/>
                    <a:pt x="1857" y="2402"/>
                    <a:pt x="2120" y="2358"/>
                  </a:cubicBezTo>
                  <a:cubicBezTo>
                    <a:pt x="3286" y="2180"/>
                    <a:pt x="4358" y="1668"/>
                    <a:pt x="5418" y="1144"/>
                  </a:cubicBezTo>
                  <a:cubicBezTo>
                    <a:pt x="4632" y="560"/>
                    <a:pt x="3596" y="394"/>
                    <a:pt x="27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2" name="Google Shape;3812;p47"/>
            <p:cNvSpPr/>
            <p:nvPr/>
          </p:nvSpPr>
          <p:spPr>
            <a:xfrm>
              <a:off x="2915825" y="1397625"/>
              <a:ext cx="808175" cy="619425"/>
            </a:xfrm>
            <a:custGeom>
              <a:avLst/>
              <a:gdLst/>
              <a:ahLst/>
              <a:cxnLst/>
              <a:rect l="l" t="t" r="r" b="b"/>
              <a:pathLst>
                <a:path w="32327" h="24777" extrusionOk="0">
                  <a:moveTo>
                    <a:pt x="1" y="0"/>
                  </a:moveTo>
                  <a:cubicBezTo>
                    <a:pt x="870" y="2667"/>
                    <a:pt x="2727" y="4906"/>
                    <a:pt x="5168" y="6287"/>
                  </a:cubicBezTo>
                  <a:cubicBezTo>
                    <a:pt x="5966" y="6727"/>
                    <a:pt x="6847" y="7085"/>
                    <a:pt x="7764" y="7085"/>
                  </a:cubicBezTo>
                  <a:cubicBezTo>
                    <a:pt x="9442" y="7073"/>
                    <a:pt x="10871" y="5894"/>
                    <a:pt x="12038" y="4703"/>
                  </a:cubicBezTo>
                  <a:lnTo>
                    <a:pt x="12038" y="4703"/>
                  </a:lnTo>
                  <a:cubicBezTo>
                    <a:pt x="11264" y="6620"/>
                    <a:pt x="10561" y="9061"/>
                    <a:pt x="12002" y="10549"/>
                  </a:cubicBezTo>
                  <a:cubicBezTo>
                    <a:pt x="12526" y="11097"/>
                    <a:pt x="13240" y="11395"/>
                    <a:pt x="13943" y="11692"/>
                  </a:cubicBezTo>
                  <a:cubicBezTo>
                    <a:pt x="15776" y="12442"/>
                    <a:pt x="17646" y="13240"/>
                    <a:pt x="19074" y="14621"/>
                  </a:cubicBezTo>
                  <a:cubicBezTo>
                    <a:pt x="19515" y="15038"/>
                    <a:pt x="19896" y="15514"/>
                    <a:pt x="20372" y="15871"/>
                  </a:cubicBezTo>
                  <a:cubicBezTo>
                    <a:pt x="21670" y="16872"/>
                    <a:pt x="23575" y="17098"/>
                    <a:pt x="24468" y="18467"/>
                  </a:cubicBezTo>
                  <a:cubicBezTo>
                    <a:pt x="24778" y="18943"/>
                    <a:pt x="24920" y="19527"/>
                    <a:pt x="25254" y="20003"/>
                  </a:cubicBezTo>
                  <a:cubicBezTo>
                    <a:pt x="25684" y="20627"/>
                    <a:pt x="26445" y="20960"/>
                    <a:pt x="27199" y="20960"/>
                  </a:cubicBezTo>
                  <a:cubicBezTo>
                    <a:pt x="27739" y="20960"/>
                    <a:pt x="28275" y="20789"/>
                    <a:pt x="28683" y="20432"/>
                  </a:cubicBezTo>
                  <a:lnTo>
                    <a:pt x="28683" y="20432"/>
                  </a:lnTo>
                  <a:cubicBezTo>
                    <a:pt x="28361" y="21217"/>
                    <a:pt x="27730" y="21836"/>
                    <a:pt x="26933" y="22134"/>
                  </a:cubicBezTo>
                  <a:cubicBezTo>
                    <a:pt x="27945" y="22622"/>
                    <a:pt x="27826" y="24420"/>
                    <a:pt x="28897" y="24730"/>
                  </a:cubicBezTo>
                  <a:cubicBezTo>
                    <a:pt x="29024" y="24761"/>
                    <a:pt x="29152" y="24777"/>
                    <a:pt x="29281" y="24777"/>
                  </a:cubicBezTo>
                  <a:cubicBezTo>
                    <a:pt x="29444" y="24777"/>
                    <a:pt x="29607" y="24752"/>
                    <a:pt x="29766" y="24706"/>
                  </a:cubicBezTo>
                  <a:cubicBezTo>
                    <a:pt x="30635" y="24539"/>
                    <a:pt x="31493" y="24301"/>
                    <a:pt x="32326" y="24015"/>
                  </a:cubicBezTo>
                  <a:cubicBezTo>
                    <a:pt x="32040" y="23884"/>
                    <a:pt x="31767" y="23718"/>
                    <a:pt x="31528" y="23503"/>
                  </a:cubicBezTo>
                  <a:cubicBezTo>
                    <a:pt x="30707" y="22753"/>
                    <a:pt x="30433" y="21575"/>
                    <a:pt x="30838" y="20539"/>
                  </a:cubicBezTo>
                  <a:cubicBezTo>
                    <a:pt x="31147" y="19800"/>
                    <a:pt x="31743" y="18788"/>
                    <a:pt x="31076" y="18336"/>
                  </a:cubicBezTo>
                  <a:cubicBezTo>
                    <a:pt x="30754" y="18110"/>
                    <a:pt x="30266" y="18181"/>
                    <a:pt x="30016" y="17884"/>
                  </a:cubicBezTo>
                  <a:cubicBezTo>
                    <a:pt x="29814" y="17634"/>
                    <a:pt x="29897" y="17276"/>
                    <a:pt x="29885" y="16955"/>
                  </a:cubicBezTo>
                  <a:cubicBezTo>
                    <a:pt x="29885" y="16824"/>
                    <a:pt x="29850" y="16693"/>
                    <a:pt x="29790" y="16574"/>
                  </a:cubicBezTo>
                  <a:cubicBezTo>
                    <a:pt x="30028" y="15729"/>
                    <a:pt x="29826" y="14693"/>
                    <a:pt x="29588" y="13788"/>
                  </a:cubicBezTo>
                  <a:cubicBezTo>
                    <a:pt x="29540" y="13609"/>
                    <a:pt x="29469" y="13407"/>
                    <a:pt x="29302" y="13323"/>
                  </a:cubicBezTo>
                  <a:cubicBezTo>
                    <a:pt x="29242" y="13306"/>
                    <a:pt x="29180" y="13297"/>
                    <a:pt x="29117" y="13297"/>
                  </a:cubicBezTo>
                  <a:cubicBezTo>
                    <a:pt x="29055" y="13297"/>
                    <a:pt x="28992" y="13306"/>
                    <a:pt x="28933" y="13323"/>
                  </a:cubicBezTo>
                  <a:cubicBezTo>
                    <a:pt x="28134" y="13572"/>
                    <a:pt x="27521" y="14485"/>
                    <a:pt x="26748" y="14485"/>
                  </a:cubicBezTo>
                  <a:cubicBezTo>
                    <a:pt x="26669" y="14485"/>
                    <a:pt x="26587" y="14476"/>
                    <a:pt x="26504" y="14455"/>
                  </a:cubicBezTo>
                  <a:cubicBezTo>
                    <a:pt x="26182" y="14383"/>
                    <a:pt x="25932" y="14133"/>
                    <a:pt x="25706" y="13895"/>
                  </a:cubicBezTo>
                  <a:cubicBezTo>
                    <a:pt x="24742" y="12847"/>
                    <a:pt x="23968" y="11657"/>
                    <a:pt x="23396" y="10359"/>
                  </a:cubicBezTo>
                  <a:cubicBezTo>
                    <a:pt x="22693" y="10904"/>
                    <a:pt x="21857" y="11482"/>
                    <a:pt x="20999" y="11482"/>
                  </a:cubicBezTo>
                  <a:cubicBezTo>
                    <a:pt x="20827" y="11482"/>
                    <a:pt x="20653" y="11458"/>
                    <a:pt x="20479" y="11407"/>
                  </a:cubicBezTo>
                  <a:cubicBezTo>
                    <a:pt x="19634" y="11145"/>
                    <a:pt x="19134" y="10264"/>
                    <a:pt x="18872" y="9418"/>
                  </a:cubicBezTo>
                  <a:cubicBezTo>
                    <a:pt x="18598" y="8573"/>
                    <a:pt x="18479" y="7656"/>
                    <a:pt x="17991" y="6918"/>
                  </a:cubicBezTo>
                  <a:cubicBezTo>
                    <a:pt x="17419" y="6025"/>
                    <a:pt x="16431" y="5501"/>
                    <a:pt x="15586" y="4846"/>
                  </a:cubicBezTo>
                  <a:cubicBezTo>
                    <a:pt x="14741" y="4191"/>
                    <a:pt x="13979" y="3191"/>
                    <a:pt x="14205" y="2155"/>
                  </a:cubicBezTo>
                  <a:cubicBezTo>
                    <a:pt x="14084" y="2124"/>
                    <a:pt x="13960" y="2111"/>
                    <a:pt x="13836" y="2111"/>
                  </a:cubicBezTo>
                  <a:cubicBezTo>
                    <a:pt x="13141" y="2111"/>
                    <a:pt x="12407" y="2523"/>
                    <a:pt x="11743" y="2523"/>
                  </a:cubicBezTo>
                  <a:cubicBezTo>
                    <a:pt x="11523" y="2523"/>
                    <a:pt x="11310" y="2478"/>
                    <a:pt x="11109" y="2358"/>
                  </a:cubicBezTo>
                  <a:cubicBezTo>
                    <a:pt x="10764" y="2144"/>
                    <a:pt x="10561" y="1763"/>
                    <a:pt x="10240" y="1524"/>
                  </a:cubicBezTo>
                  <a:cubicBezTo>
                    <a:pt x="9971" y="1323"/>
                    <a:pt x="9652" y="1242"/>
                    <a:pt x="9321" y="1242"/>
                  </a:cubicBezTo>
                  <a:cubicBezTo>
                    <a:pt x="8889" y="1242"/>
                    <a:pt x="8435" y="1378"/>
                    <a:pt x="8037" y="1560"/>
                  </a:cubicBezTo>
                  <a:cubicBezTo>
                    <a:pt x="7344" y="1866"/>
                    <a:pt x="6663" y="2299"/>
                    <a:pt x="5901" y="2299"/>
                  </a:cubicBezTo>
                  <a:cubicBezTo>
                    <a:pt x="5891" y="2299"/>
                    <a:pt x="5881" y="2298"/>
                    <a:pt x="5870" y="2298"/>
                  </a:cubicBezTo>
                  <a:cubicBezTo>
                    <a:pt x="5313" y="2298"/>
                    <a:pt x="4778" y="2072"/>
                    <a:pt x="4221" y="2072"/>
                  </a:cubicBezTo>
                  <a:cubicBezTo>
                    <a:pt x="4208" y="2072"/>
                    <a:pt x="4194" y="2072"/>
                    <a:pt x="4180" y="2072"/>
                  </a:cubicBezTo>
                  <a:cubicBezTo>
                    <a:pt x="3807" y="2072"/>
                    <a:pt x="3402" y="2189"/>
                    <a:pt x="3022" y="2189"/>
                  </a:cubicBezTo>
                  <a:cubicBezTo>
                    <a:pt x="2832" y="2189"/>
                    <a:pt x="2648" y="2159"/>
                    <a:pt x="2477" y="2072"/>
                  </a:cubicBezTo>
                  <a:cubicBezTo>
                    <a:pt x="2096" y="1882"/>
                    <a:pt x="1894" y="1453"/>
                    <a:pt x="1644" y="1120"/>
                  </a:cubicBezTo>
                  <a:cubicBezTo>
                    <a:pt x="1239" y="572"/>
                    <a:pt x="655" y="179"/>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3" name="Google Shape;3813;p47"/>
          <p:cNvGrpSpPr/>
          <p:nvPr/>
        </p:nvGrpSpPr>
        <p:grpSpPr>
          <a:xfrm rot="2268851">
            <a:off x="-26740" y="3629660"/>
            <a:ext cx="1160570" cy="1843492"/>
            <a:chOff x="4836950" y="647600"/>
            <a:chExt cx="1160575" cy="1843500"/>
          </a:xfrm>
        </p:grpSpPr>
        <p:sp>
          <p:nvSpPr>
            <p:cNvPr id="3814" name="Google Shape;3814;p47"/>
            <p:cNvSpPr/>
            <p:nvPr/>
          </p:nvSpPr>
          <p:spPr>
            <a:xfrm>
              <a:off x="5305625" y="1783375"/>
              <a:ext cx="459525" cy="703375"/>
            </a:xfrm>
            <a:custGeom>
              <a:avLst/>
              <a:gdLst/>
              <a:ahLst/>
              <a:cxnLst/>
              <a:rect l="l" t="t" r="r" b="b"/>
              <a:pathLst>
                <a:path w="18381" h="28135" extrusionOk="0">
                  <a:moveTo>
                    <a:pt x="18380" y="1"/>
                  </a:moveTo>
                  <a:lnTo>
                    <a:pt x="18380" y="1"/>
                  </a:lnTo>
                  <a:cubicBezTo>
                    <a:pt x="6205" y="9041"/>
                    <a:pt x="1" y="13744"/>
                    <a:pt x="4337" y="27754"/>
                  </a:cubicBezTo>
                  <a:cubicBezTo>
                    <a:pt x="4417" y="28009"/>
                    <a:pt x="4633" y="28134"/>
                    <a:pt x="4845" y="28134"/>
                  </a:cubicBezTo>
                  <a:cubicBezTo>
                    <a:pt x="5077" y="28134"/>
                    <a:pt x="5303" y="27984"/>
                    <a:pt x="5338" y="27687"/>
                  </a:cubicBezTo>
                  <a:cubicBezTo>
                    <a:pt x="7206" y="17180"/>
                    <a:pt x="11108" y="8540"/>
                    <a:pt x="1838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5" name="Google Shape;3815;p47"/>
            <p:cNvSpPr/>
            <p:nvPr/>
          </p:nvSpPr>
          <p:spPr>
            <a:xfrm>
              <a:off x="4836950" y="1473175"/>
              <a:ext cx="587275" cy="975300"/>
            </a:xfrm>
            <a:custGeom>
              <a:avLst/>
              <a:gdLst/>
              <a:ahLst/>
              <a:cxnLst/>
              <a:rect l="l" t="t" r="r" b="b"/>
              <a:pathLst>
                <a:path w="23491" h="39012" extrusionOk="0">
                  <a:moveTo>
                    <a:pt x="1" y="0"/>
                  </a:moveTo>
                  <a:cubicBezTo>
                    <a:pt x="5438" y="4970"/>
                    <a:pt x="9941" y="12109"/>
                    <a:pt x="13777" y="19481"/>
                  </a:cubicBezTo>
                  <a:cubicBezTo>
                    <a:pt x="17046" y="25785"/>
                    <a:pt x="19748" y="32123"/>
                    <a:pt x="22383" y="38661"/>
                  </a:cubicBezTo>
                  <a:cubicBezTo>
                    <a:pt x="22478" y="38905"/>
                    <a:pt x="22683" y="39011"/>
                    <a:pt x="22889" y="39011"/>
                  </a:cubicBezTo>
                  <a:cubicBezTo>
                    <a:pt x="23189" y="39011"/>
                    <a:pt x="23491" y="38784"/>
                    <a:pt x="23451" y="38428"/>
                  </a:cubicBezTo>
                  <a:cubicBezTo>
                    <a:pt x="23184" y="34658"/>
                    <a:pt x="22750" y="30855"/>
                    <a:pt x="21883" y="27019"/>
                  </a:cubicBezTo>
                  <a:cubicBezTo>
                    <a:pt x="20716" y="21949"/>
                    <a:pt x="18681" y="16679"/>
                    <a:pt x="15612" y="12742"/>
                  </a:cubicBezTo>
                  <a:cubicBezTo>
                    <a:pt x="13911" y="10574"/>
                    <a:pt x="12009" y="8806"/>
                    <a:pt x="10075" y="7239"/>
                  </a:cubicBezTo>
                  <a:cubicBezTo>
                    <a:pt x="6772" y="4503"/>
                    <a:pt x="3403" y="2102"/>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6" name="Google Shape;3816;p47"/>
            <p:cNvSpPr/>
            <p:nvPr/>
          </p:nvSpPr>
          <p:spPr>
            <a:xfrm>
              <a:off x="5288125" y="1393950"/>
              <a:ext cx="216000" cy="1090800"/>
            </a:xfrm>
            <a:custGeom>
              <a:avLst/>
              <a:gdLst/>
              <a:ahLst/>
              <a:cxnLst/>
              <a:rect l="l" t="t" r="r" b="b"/>
              <a:pathLst>
                <a:path w="8640" h="43632" fill="none" extrusionOk="0">
                  <a:moveTo>
                    <a:pt x="0" y="0"/>
                  </a:moveTo>
                  <a:cubicBezTo>
                    <a:pt x="0" y="0"/>
                    <a:pt x="8640" y="19080"/>
                    <a:pt x="5004" y="43631"/>
                  </a:cubicBezTo>
                </a:path>
              </a:pathLst>
            </a:custGeom>
            <a:noFill/>
            <a:ln w="5000" cap="flat" cmpd="sng">
              <a:solidFill>
                <a:schemeClr val="lt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7" name="Google Shape;3817;p47"/>
            <p:cNvSpPr/>
            <p:nvPr/>
          </p:nvSpPr>
          <p:spPr>
            <a:xfrm>
              <a:off x="5229750" y="1151275"/>
              <a:ext cx="226850" cy="1333475"/>
            </a:xfrm>
            <a:custGeom>
              <a:avLst/>
              <a:gdLst/>
              <a:ahLst/>
              <a:cxnLst/>
              <a:rect l="l" t="t" r="r" b="b"/>
              <a:pathLst>
                <a:path w="9074" h="53339" fill="none" extrusionOk="0">
                  <a:moveTo>
                    <a:pt x="9073" y="0"/>
                  </a:moveTo>
                  <a:cubicBezTo>
                    <a:pt x="9073" y="0"/>
                    <a:pt x="0" y="19314"/>
                    <a:pt x="7372" y="53338"/>
                  </a:cubicBezTo>
                </a:path>
              </a:pathLst>
            </a:custGeom>
            <a:noFill/>
            <a:ln w="5000" cap="flat" cmpd="sng">
              <a:solidFill>
                <a:schemeClr val="lt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8" name="Google Shape;3818;p47"/>
            <p:cNvSpPr/>
            <p:nvPr/>
          </p:nvSpPr>
          <p:spPr>
            <a:xfrm>
              <a:off x="5174700" y="1917650"/>
              <a:ext cx="239350" cy="567100"/>
            </a:xfrm>
            <a:custGeom>
              <a:avLst/>
              <a:gdLst/>
              <a:ahLst/>
              <a:cxnLst/>
              <a:rect l="l" t="t" r="r" b="b"/>
              <a:pathLst>
                <a:path w="9574" h="22684" fill="none" extrusionOk="0">
                  <a:moveTo>
                    <a:pt x="0" y="0"/>
                  </a:moveTo>
                  <a:cubicBezTo>
                    <a:pt x="0" y="0"/>
                    <a:pt x="8773" y="9374"/>
                    <a:pt x="9574" y="22683"/>
                  </a:cubicBezTo>
                </a:path>
              </a:pathLst>
            </a:custGeom>
            <a:noFill/>
            <a:ln w="5000" cap="flat" cmpd="sng">
              <a:solidFill>
                <a:schemeClr val="lt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9" name="Google Shape;3819;p47"/>
            <p:cNvSpPr/>
            <p:nvPr/>
          </p:nvSpPr>
          <p:spPr>
            <a:xfrm>
              <a:off x="5352325" y="1633275"/>
              <a:ext cx="252700" cy="844800"/>
            </a:xfrm>
            <a:custGeom>
              <a:avLst/>
              <a:gdLst/>
              <a:ahLst/>
              <a:cxnLst/>
              <a:rect l="l" t="t" r="r" b="b"/>
              <a:pathLst>
                <a:path w="10108" h="33792" fill="none" extrusionOk="0">
                  <a:moveTo>
                    <a:pt x="10108" y="1"/>
                  </a:moveTo>
                  <a:cubicBezTo>
                    <a:pt x="10108" y="1"/>
                    <a:pt x="1" y="10441"/>
                    <a:pt x="2436" y="33791"/>
                  </a:cubicBezTo>
                </a:path>
              </a:pathLst>
            </a:custGeom>
            <a:noFill/>
            <a:ln w="5000" cap="flat" cmpd="sng">
              <a:solidFill>
                <a:schemeClr val="lt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0" name="Google Shape;3820;p47"/>
            <p:cNvSpPr/>
            <p:nvPr/>
          </p:nvSpPr>
          <p:spPr>
            <a:xfrm>
              <a:off x="5412375" y="647600"/>
              <a:ext cx="469525" cy="538750"/>
            </a:xfrm>
            <a:custGeom>
              <a:avLst/>
              <a:gdLst/>
              <a:ahLst/>
              <a:cxnLst/>
              <a:rect l="l" t="t" r="r" b="b"/>
              <a:pathLst>
                <a:path w="18781" h="21550" extrusionOk="0">
                  <a:moveTo>
                    <a:pt x="13122" y="1"/>
                  </a:moveTo>
                  <a:cubicBezTo>
                    <a:pt x="11182" y="1"/>
                    <a:pt x="8721" y="1823"/>
                    <a:pt x="7239" y="2334"/>
                  </a:cubicBezTo>
                  <a:cubicBezTo>
                    <a:pt x="6923" y="2446"/>
                    <a:pt x="6621" y="2490"/>
                    <a:pt x="6324" y="2490"/>
                  </a:cubicBezTo>
                  <a:cubicBezTo>
                    <a:pt x="5649" y="2490"/>
                    <a:pt x="5009" y="2263"/>
                    <a:pt x="4337" y="2101"/>
                  </a:cubicBezTo>
                  <a:cubicBezTo>
                    <a:pt x="3781" y="1932"/>
                    <a:pt x="3017" y="1588"/>
                    <a:pt x="2358" y="1588"/>
                  </a:cubicBezTo>
                  <a:cubicBezTo>
                    <a:pt x="2107" y="1588"/>
                    <a:pt x="1871" y="1638"/>
                    <a:pt x="1668" y="1767"/>
                  </a:cubicBezTo>
                  <a:cubicBezTo>
                    <a:pt x="1568" y="1801"/>
                    <a:pt x="1535" y="1834"/>
                    <a:pt x="1501" y="1867"/>
                  </a:cubicBezTo>
                  <a:cubicBezTo>
                    <a:pt x="1435" y="1967"/>
                    <a:pt x="1401" y="2001"/>
                    <a:pt x="1368" y="2034"/>
                  </a:cubicBezTo>
                  <a:cubicBezTo>
                    <a:pt x="1335" y="2101"/>
                    <a:pt x="1268" y="2168"/>
                    <a:pt x="1234" y="2201"/>
                  </a:cubicBezTo>
                  <a:cubicBezTo>
                    <a:pt x="1101" y="2501"/>
                    <a:pt x="1034" y="2835"/>
                    <a:pt x="934" y="3168"/>
                  </a:cubicBezTo>
                  <a:cubicBezTo>
                    <a:pt x="767" y="3802"/>
                    <a:pt x="734" y="4469"/>
                    <a:pt x="767" y="5136"/>
                  </a:cubicBezTo>
                  <a:cubicBezTo>
                    <a:pt x="834" y="6471"/>
                    <a:pt x="1068" y="7838"/>
                    <a:pt x="1201" y="9139"/>
                  </a:cubicBezTo>
                  <a:cubicBezTo>
                    <a:pt x="1234" y="9273"/>
                    <a:pt x="1234" y="9373"/>
                    <a:pt x="1234" y="9506"/>
                  </a:cubicBezTo>
                  <a:cubicBezTo>
                    <a:pt x="1234" y="9806"/>
                    <a:pt x="1268" y="10040"/>
                    <a:pt x="1268" y="10340"/>
                  </a:cubicBezTo>
                  <a:lnTo>
                    <a:pt x="1268" y="11041"/>
                  </a:lnTo>
                  <a:lnTo>
                    <a:pt x="1268" y="11174"/>
                  </a:lnTo>
                  <a:lnTo>
                    <a:pt x="1268" y="11207"/>
                  </a:lnTo>
                  <a:lnTo>
                    <a:pt x="1268" y="11608"/>
                  </a:lnTo>
                  <a:cubicBezTo>
                    <a:pt x="1268" y="11708"/>
                    <a:pt x="1234" y="11875"/>
                    <a:pt x="1234" y="12008"/>
                  </a:cubicBezTo>
                  <a:cubicBezTo>
                    <a:pt x="1234" y="12141"/>
                    <a:pt x="1201" y="12275"/>
                    <a:pt x="1201" y="12375"/>
                  </a:cubicBezTo>
                  <a:cubicBezTo>
                    <a:pt x="1201" y="12475"/>
                    <a:pt x="1201" y="12608"/>
                    <a:pt x="1168" y="12675"/>
                  </a:cubicBezTo>
                  <a:lnTo>
                    <a:pt x="1034" y="13175"/>
                  </a:lnTo>
                  <a:cubicBezTo>
                    <a:pt x="1034" y="13309"/>
                    <a:pt x="1001" y="13442"/>
                    <a:pt x="934" y="13576"/>
                  </a:cubicBezTo>
                  <a:cubicBezTo>
                    <a:pt x="934" y="13609"/>
                    <a:pt x="901" y="13609"/>
                    <a:pt x="901" y="13642"/>
                  </a:cubicBezTo>
                  <a:cubicBezTo>
                    <a:pt x="868" y="13709"/>
                    <a:pt x="868" y="13809"/>
                    <a:pt x="834" y="13876"/>
                  </a:cubicBezTo>
                  <a:cubicBezTo>
                    <a:pt x="767" y="14043"/>
                    <a:pt x="734" y="14176"/>
                    <a:pt x="667" y="14343"/>
                  </a:cubicBezTo>
                  <a:lnTo>
                    <a:pt x="667" y="14376"/>
                  </a:lnTo>
                  <a:cubicBezTo>
                    <a:pt x="434" y="15277"/>
                    <a:pt x="234" y="16178"/>
                    <a:pt x="100" y="17045"/>
                  </a:cubicBezTo>
                  <a:cubicBezTo>
                    <a:pt x="67" y="17345"/>
                    <a:pt x="34" y="17645"/>
                    <a:pt x="34" y="17879"/>
                  </a:cubicBezTo>
                  <a:cubicBezTo>
                    <a:pt x="0" y="18179"/>
                    <a:pt x="0" y="18446"/>
                    <a:pt x="34" y="18713"/>
                  </a:cubicBezTo>
                  <a:cubicBezTo>
                    <a:pt x="34" y="18946"/>
                    <a:pt x="67" y="19146"/>
                    <a:pt x="100" y="19347"/>
                  </a:cubicBezTo>
                  <a:lnTo>
                    <a:pt x="100" y="19380"/>
                  </a:lnTo>
                  <a:cubicBezTo>
                    <a:pt x="167" y="19613"/>
                    <a:pt x="234" y="19814"/>
                    <a:pt x="334" y="20014"/>
                  </a:cubicBezTo>
                  <a:cubicBezTo>
                    <a:pt x="625" y="20782"/>
                    <a:pt x="1211" y="21550"/>
                    <a:pt x="1974" y="21550"/>
                  </a:cubicBezTo>
                  <a:cubicBezTo>
                    <a:pt x="2172" y="21550"/>
                    <a:pt x="2382" y="21498"/>
                    <a:pt x="2602" y="21381"/>
                  </a:cubicBezTo>
                  <a:cubicBezTo>
                    <a:pt x="3203" y="21115"/>
                    <a:pt x="3569" y="20547"/>
                    <a:pt x="4003" y="20014"/>
                  </a:cubicBezTo>
                  <a:cubicBezTo>
                    <a:pt x="5237" y="18379"/>
                    <a:pt x="6572" y="16878"/>
                    <a:pt x="8106" y="15644"/>
                  </a:cubicBezTo>
                  <a:cubicBezTo>
                    <a:pt x="8573" y="15177"/>
                    <a:pt x="9073" y="14777"/>
                    <a:pt x="9607" y="14376"/>
                  </a:cubicBezTo>
                  <a:lnTo>
                    <a:pt x="10007" y="14143"/>
                  </a:lnTo>
                  <a:lnTo>
                    <a:pt x="10241" y="14009"/>
                  </a:lnTo>
                  <a:cubicBezTo>
                    <a:pt x="10241" y="13976"/>
                    <a:pt x="10274" y="13976"/>
                    <a:pt x="10274" y="13976"/>
                  </a:cubicBezTo>
                  <a:cubicBezTo>
                    <a:pt x="11575" y="13309"/>
                    <a:pt x="13010" y="13009"/>
                    <a:pt x="14377" y="12608"/>
                  </a:cubicBezTo>
                  <a:cubicBezTo>
                    <a:pt x="14411" y="12608"/>
                    <a:pt x="14444" y="12575"/>
                    <a:pt x="14511" y="12575"/>
                  </a:cubicBezTo>
                  <a:cubicBezTo>
                    <a:pt x="14577" y="12508"/>
                    <a:pt x="14711" y="12508"/>
                    <a:pt x="14777" y="12475"/>
                  </a:cubicBezTo>
                  <a:cubicBezTo>
                    <a:pt x="14911" y="12475"/>
                    <a:pt x="15011" y="12442"/>
                    <a:pt x="15111" y="12408"/>
                  </a:cubicBezTo>
                  <a:lnTo>
                    <a:pt x="15511" y="12275"/>
                  </a:lnTo>
                  <a:cubicBezTo>
                    <a:pt x="15678" y="12241"/>
                    <a:pt x="15845" y="12141"/>
                    <a:pt x="16012" y="12075"/>
                  </a:cubicBezTo>
                  <a:cubicBezTo>
                    <a:pt x="17379" y="11441"/>
                    <a:pt x="18780" y="10474"/>
                    <a:pt x="18047" y="9106"/>
                  </a:cubicBezTo>
                  <a:cubicBezTo>
                    <a:pt x="18013" y="9006"/>
                    <a:pt x="17946" y="8939"/>
                    <a:pt x="17813" y="8839"/>
                  </a:cubicBezTo>
                  <a:cubicBezTo>
                    <a:pt x="17379" y="8105"/>
                    <a:pt x="16746" y="7471"/>
                    <a:pt x="16312" y="6704"/>
                  </a:cubicBezTo>
                  <a:cubicBezTo>
                    <a:pt x="15711" y="5537"/>
                    <a:pt x="15378" y="4336"/>
                    <a:pt x="15111" y="3035"/>
                  </a:cubicBezTo>
                  <a:cubicBezTo>
                    <a:pt x="14944" y="2201"/>
                    <a:pt x="15411" y="1267"/>
                    <a:pt x="14711" y="600"/>
                  </a:cubicBezTo>
                  <a:cubicBezTo>
                    <a:pt x="14258" y="171"/>
                    <a:pt x="13714" y="1"/>
                    <a:pt x="1312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1" name="Google Shape;3821;p47"/>
            <p:cNvSpPr/>
            <p:nvPr/>
          </p:nvSpPr>
          <p:spPr>
            <a:xfrm>
              <a:off x="5557250" y="727025"/>
              <a:ext cx="316300" cy="187225"/>
            </a:xfrm>
            <a:custGeom>
              <a:avLst/>
              <a:gdLst/>
              <a:ahLst/>
              <a:cxnLst/>
              <a:rect l="l" t="t" r="r" b="b"/>
              <a:pathLst>
                <a:path w="12652" h="7489" extrusionOk="0">
                  <a:moveTo>
                    <a:pt x="11625" y="0"/>
                  </a:moveTo>
                  <a:cubicBezTo>
                    <a:pt x="9030" y="0"/>
                    <a:pt x="1831" y="2811"/>
                    <a:pt x="643" y="5462"/>
                  </a:cubicBezTo>
                  <a:cubicBezTo>
                    <a:pt x="0" y="6440"/>
                    <a:pt x="857" y="7489"/>
                    <a:pt x="1779" y="7489"/>
                  </a:cubicBezTo>
                  <a:cubicBezTo>
                    <a:pt x="1957" y="7489"/>
                    <a:pt x="2138" y="7450"/>
                    <a:pt x="2311" y="7363"/>
                  </a:cubicBezTo>
                  <a:cubicBezTo>
                    <a:pt x="3645" y="6596"/>
                    <a:pt x="4479" y="4561"/>
                    <a:pt x="5814" y="3594"/>
                  </a:cubicBezTo>
                  <a:cubicBezTo>
                    <a:pt x="8549" y="1392"/>
                    <a:pt x="12652" y="1259"/>
                    <a:pt x="12552" y="392"/>
                  </a:cubicBezTo>
                  <a:cubicBezTo>
                    <a:pt x="12506" y="122"/>
                    <a:pt x="12165" y="0"/>
                    <a:pt x="1162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47"/>
            <p:cNvSpPr/>
            <p:nvPr/>
          </p:nvSpPr>
          <p:spPr>
            <a:xfrm>
              <a:off x="5414025" y="688225"/>
              <a:ext cx="257725" cy="498550"/>
            </a:xfrm>
            <a:custGeom>
              <a:avLst/>
              <a:gdLst/>
              <a:ahLst/>
              <a:cxnLst/>
              <a:rect l="l" t="t" r="r" b="b"/>
              <a:pathLst>
                <a:path w="10309" h="19942" extrusionOk="0">
                  <a:moveTo>
                    <a:pt x="2210" y="0"/>
                  </a:moveTo>
                  <a:cubicBezTo>
                    <a:pt x="2011" y="0"/>
                    <a:pt x="1806" y="60"/>
                    <a:pt x="1669" y="142"/>
                  </a:cubicBezTo>
                  <a:cubicBezTo>
                    <a:pt x="1602" y="176"/>
                    <a:pt x="1535" y="209"/>
                    <a:pt x="1502" y="276"/>
                  </a:cubicBezTo>
                  <a:cubicBezTo>
                    <a:pt x="1469" y="342"/>
                    <a:pt x="1435" y="376"/>
                    <a:pt x="1369" y="443"/>
                  </a:cubicBezTo>
                  <a:cubicBezTo>
                    <a:pt x="1335" y="476"/>
                    <a:pt x="1302" y="543"/>
                    <a:pt x="1269" y="576"/>
                  </a:cubicBezTo>
                  <a:cubicBezTo>
                    <a:pt x="1135" y="876"/>
                    <a:pt x="1035" y="1210"/>
                    <a:pt x="968" y="1543"/>
                  </a:cubicBezTo>
                  <a:cubicBezTo>
                    <a:pt x="802" y="2177"/>
                    <a:pt x="768" y="2844"/>
                    <a:pt x="802" y="3511"/>
                  </a:cubicBezTo>
                  <a:cubicBezTo>
                    <a:pt x="835" y="4846"/>
                    <a:pt x="1102" y="6213"/>
                    <a:pt x="1202" y="7514"/>
                  </a:cubicBezTo>
                  <a:cubicBezTo>
                    <a:pt x="1269" y="7648"/>
                    <a:pt x="1269" y="7781"/>
                    <a:pt x="1269" y="7881"/>
                  </a:cubicBezTo>
                  <a:cubicBezTo>
                    <a:pt x="1269" y="8181"/>
                    <a:pt x="1302" y="8415"/>
                    <a:pt x="1302" y="8715"/>
                  </a:cubicBezTo>
                  <a:lnTo>
                    <a:pt x="1302" y="9449"/>
                  </a:lnTo>
                  <a:lnTo>
                    <a:pt x="1302" y="9549"/>
                  </a:lnTo>
                  <a:lnTo>
                    <a:pt x="1302" y="9582"/>
                  </a:lnTo>
                  <a:lnTo>
                    <a:pt x="1302" y="9983"/>
                  </a:lnTo>
                  <a:cubicBezTo>
                    <a:pt x="1302" y="10083"/>
                    <a:pt x="1269" y="10283"/>
                    <a:pt x="1269" y="10383"/>
                  </a:cubicBezTo>
                  <a:cubicBezTo>
                    <a:pt x="1269" y="10516"/>
                    <a:pt x="1202" y="10650"/>
                    <a:pt x="1202" y="10783"/>
                  </a:cubicBezTo>
                  <a:cubicBezTo>
                    <a:pt x="1202" y="10850"/>
                    <a:pt x="1202" y="10983"/>
                    <a:pt x="1168" y="11050"/>
                  </a:cubicBezTo>
                  <a:lnTo>
                    <a:pt x="1035" y="11550"/>
                  </a:lnTo>
                  <a:cubicBezTo>
                    <a:pt x="1035" y="11684"/>
                    <a:pt x="1002" y="11817"/>
                    <a:pt x="968" y="11951"/>
                  </a:cubicBezTo>
                  <a:cubicBezTo>
                    <a:pt x="968" y="11984"/>
                    <a:pt x="935" y="11984"/>
                    <a:pt x="935" y="12017"/>
                  </a:cubicBezTo>
                  <a:cubicBezTo>
                    <a:pt x="935" y="12118"/>
                    <a:pt x="868" y="12184"/>
                    <a:pt x="835" y="12284"/>
                  </a:cubicBezTo>
                  <a:cubicBezTo>
                    <a:pt x="802" y="12451"/>
                    <a:pt x="768" y="12551"/>
                    <a:pt x="668" y="12718"/>
                  </a:cubicBezTo>
                  <a:lnTo>
                    <a:pt x="668" y="12785"/>
                  </a:lnTo>
                  <a:cubicBezTo>
                    <a:pt x="468" y="13652"/>
                    <a:pt x="268" y="14553"/>
                    <a:pt x="134" y="15453"/>
                  </a:cubicBezTo>
                  <a:cubicBezTo>
                    <a:pt x="101" y="15720"/>
                    <a:pt x="34" y="15987"/>
                    <a:pt x="34" y="16287"/>
                  </a:cubicBezTo>
                  <a:cubicBezTo>
                    <a:pt x="1" y="16554"/>
                    <a:pt x="1" y="16821"/>
                    <a:pt x="34" y="17121"/>
                  </a:cubicBezTo>
                  <a:cubicBezTo>
                    <a:pt x="34" y="17321"/>
                    <a:pt x="101" y="17521"/>
                    <a:pt x="134" y="17722"/>
                  </a:cubicBezTo>
                  <a:lnTo>
                    <a:pt x="134" y="17788"/>
                  </a:lnTo>
                  <a:cubicBezTo>
                    <a:pt x="168" y="17988"/>
                    <a:pt x="268" y="18189"/>
                    <a:pt x="335" y="18389"/>
                  </a:cubicBezTo>
                  <a:cubicBezTo>
                    <a:pt x="629" y="19165"/>
                    <a:pt x="1225" y="19942"/>
                    <a:pt x="2018" y="19942"/>
                  </a:cubicBezTo>
                  <a:cubicBezTo>
                    <a:pt x="2212" y="19942"/>
                    <a:pt x="2419" y="19895"/>
                    <a:pt x="2636" y="19790"/>
                  </a:cubicBezTo>
                  <a:cubicBezTo>
                    <a:pt x="3203" y="19490"/>
                    <a:pt x="3604" y="18956"/>
                    <a:pt x="4004" y="18389"/>
                  </a:cubicBezTo>
                  <a:cubicBezTo>
                    <a:pt x="5271" y="16788"/>
                    <a:pt x="6606" y="15286"/>
                    <a:pt x="8140" y="14019"/>
                  </a:cubicBezTo>
                  <a:cubicBezTo>
                    <a:pt x="8607" y="13552"/>
                    <a:pt x="9107" y="13152"/>
                    <a:pt x="9641" y="12785"/>
                  </a:cubicBezTo>
                  <a:lnTo>
                    <a:pt x="10008" y="12518"/>
                  </a:lnTo>
                  <a:cubicBezTo>
                    <a:pt x="10108" y="12484"/>
                    <a:pt x="10175" y="12451"/>
                    <a:pt x="10308" y="12351"/>
                  </a:cubicBezTo>
                  <a:cubicBezTo>
                    <a:pt x="9941" y="11184"/>
                    <a:pt x="9441" y="10049"/>
                    <a:pt x="8707" y="9049"/>
                  </a:cubicBezTo>
                  <a:cubicBezTo>
                    <a:pt x="8474" y="8715"/>
                    <a:pt x="8173" y="8382"/>
                    <a:pt x="7873" y="8115"/>
                  </a:cubicBezTo>
                  <a:cubicBezTo>
                    <a:pt x="7006" y="7181"/>
                    <a:pt x="6005" y="6447"/>
                    <a:pt x="5038" y="5613"/>
                  </a:cubicBezTo>
                  <a:cubicBezTo>
                    <a:pt x="3770" y="4512"/>
                    <a:pt x="2536" y="3211"/>
                    <a:pt x="2102" y="1643"/>
                  </a:cubicBezTo>
                  <a:cubicBezTo>
                    <a:pt x="1969" y="1176"/>
                    <a:pt x="1902" y="709"/>
                    <a:pt x="2169" y="342"/>
                  </a:cubicBezTo>
                  <a:cubicBezTo>
                    <a:pt x="2303" y="209"/>
                    <a:pt x="2369" y="142"/>
                    <a:pt x="2503" y="42"/>
                  </a:cubicBezTo>
                  <a:cubicBezTo>
                    <a:pt x="2469" y="9"/>
                    <a:pt x="2369" y="9"/>
                    <a:pt x="2336" y="9"/>
                  </a:cubicBezTo>
                  <a:cubicBezTo>
                    <a:pt x="2295" y="3"/>
                    <a:pt x="2252" y="0"/>
                    <a:pt x="221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3" name="Google Shape;3823;p47"/>
            <p:cNvSpPr/>
            <p:nvPr/>
          </p:nvSpPr>
          <p:spPr>
            <a:xfrm>
              <a:off x="5406525" y="868575"/>
              <a:ext cx="475375" cy="318200"/>
            </a:xfrm>
            <a:custGeom>
              <a:avLst/>
              <a:gdLst/>
              <a:ahLst/>
              <a:cxnLst/>
              <a:rect l="l" t="t" r="r" b="b"/>
              <a:pathLst>
                <a:path w="19015" h="12728" extrusionOk="0">
                  <a:moveTo>
                    <a:pt x="18114" y="0"/>
                  </a:moveTo>
                  <a:cubicBezTo>
                    <a:pt x="18080" y="400"/>
                    <a:pt x="17847" y="734"/>
                    <a:pt x="17580" y="967"/>
                  </a:cubicBezTo>
                  <a:cubicBezTo>
                    <a:pt x="17238" y="1241"/>
                    <a:pt x="16827" y="1330"/>
                    <a:pt x="16395" y="1330"/>
                  </a:cubicBezTo>
                  <a:cubicBezTo>
                    <a:pt x="15983" y="1330"/>
                    <a:pt x="15552" y="1249"/>
                    <a:pt x="15145" y="1168"/>
                  </a:cubicBezTo>
                  <a:cubicBezTo>
                    <a:pt x="13597" y="876"/>
                    <a:pt x="12018" y="735"/>
                    <a:pt x="10440" y="735"/>
                  </a:cubicBezTo>
                  <a:cubicBezTo>
                    <a:pt x="9672" y="735"/>
                    <a:pt x="8904" y="768"/>
                    <a:pt x="8140" y="834"/>
                  </a:cubicBezTo>
                  <a:cubicBezTo>
                    <a:pt x="5905" y="1067"/>
                    <a:pt x="3670" y="1568"/>
                    <a:pt x="1602" y="2335"/>
                  </a:cubicBezTo>
                  <a:cubicBezTo>
                    <a:pt x="1502" y="2435"/>
                    <a:pt x="1435" y="3603"/>
                    <a:pt x="1435" y="3736"/>
                  </a:cubicBezTo>
                  <a:cubicBezTo>
                    <a:pt x="1335" y="4403"/>
                    <a:pt x="1135" y="4937"/>
                    <a:pt x="935" y="5571"/>
                  </a:cubicBezTo>
                  <a:lnTo>
                    <a:pt x="935" y="5604"/>
                  </a:lnTo>
                  <a:cubicBezTo>
                    <a:pt x="935" y="5637"/>
                    <a:pt x="901" y="5671"/>
                    <a:pt x="901" y="5737"/>
                  </a:cubicBezTo>
                  <a:cubicBezTo>
                    <a:pt x="334" y="7239"/>
                    <a:pt x="1" y="8973"/>
                    <a:pt x="401" y="10508"/>
                  </a:cubicBezTo>
                  <a:lnTo>
                    <a:pt x="401" y="10574"/>
                  </a:lnTo>
                  <a:cubicBezTo>
                    <a:pt x="434" y="10774"/>
                    <a:pt x="501" y="10975"/>
                    <a:pt x="601" y="11175"/>
                  </a:cubicBezTo>
                  <a:cubicBezTo>
                    <a:pt x="896" y="11951"/>
                    <a:pt x="1491" y="12728"/>
                    <a:pt x="2284" y="12728"/>
                  </a:cubicBezTo>
                  <a:cubicBezTo>
                    <a:pt x="2479" y="12728"/>
                    <a:pt x="2686" y="12681"/>
                    <a:pt x="2903" y="12576"/>
                  </a:cubicBezTo>
                  <a:cubicBezTo>
                    <a:pt x="3470" y="12276"/>
                    <a:pt x="3837" y="11742"/>
                    <a:pt x="4270" y="11175"/>
                  </a:cubicBezTo>
                  <a:cubicBezTo>
                    <a:pt x="5505" y="9574"/>
                    <a:pt x="6839" y="8072"/>
                    <a:pt x="8407" y="6805"/>
                  </a:cubicBezTo>
                  <a:cubicBezTo>
                    <a:pt x="9141" y="6171"/>
                    <a:pt x="9941" y="5637"/>
                    <a:pt x="10775" y="5170"/>
                  </a:cubicBezTo>
                  <a:cubicBezTo>
                    <a:pt x="12076" y="4470"/>
                    <a:pt x="13410" y="4103"/>
                    <a:pt x="14745" y="3669"/>
                  </a:cubicBezTo>
                  <a:cubicBezTo>
                    <a:pt x="14811" y="3636"/>
                    <a:pt x="14945" y="3636"/>
                    <a:pt x="15011" y="3603"/>
                  </a:cubicBezTo>
                  <a:cubicBezTo>
                    <a:pt x="15145" y="3603"/>
                    <a:pt x="15245" y="3536"/>
                    <a:pt x="15345" y="3503"/>
                  </a:cubicBezTo>
                  <a:lnTo>
                    <a:pt x="15745" y="3369"/>
                  </a:lnTo>
                  <a:cubicBezTo>
                    <a:pt x="15912" y="3336"/>
                    <a:pt x="16079" y="3269"/>
                    <a:pt x="16246" y="3169"/>
                  </a:cubicBezTo>
                  <a:cubicBezTo>
                    <a:pt x="17580" y="2635"/>
                    <a:pt x="19014" y="1668"/>
                    <a:pt x="18247" y="234"/>
                  </a:cubicBezTo>
                  <a:cubicBezTo>
                    <a:pt x="18180" y="167"/>
                    <a:pt x="18147" y="100"/>
                    <a:pt x="181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4" name="Google Shape;3824;p47"/>
            <p:cNvSpPr/>
            <p:nvPr/>
          </p:nvSpPr>
          <p:spPr>
            <a:xfrm>
              <a:off x="5576650" y="1298500"/>
              <a:ext cx="395300" cy="378900"/>
            </a:xfrm>
            <a:custGeom>
              <a:avLst/>
              <a:gdLst/>
              <a:ahLst/>
              <a:cxnLst/>
              <a:rect l="l" t="t" r="r" b="b"/>
              <a:pathLst>
                <a:path w="15812" h="15156" extrusionOk="0">
                  <a:moveTo>
                    <a:pt x="4764" y="0"/>
                  </a:moveTo>
                  <a:cubicBezTo>
                    <a:pt x="4665" y="0"/>
                    <a:pt x="4567" y="15"/>
                    <a:pt x="4470" y="49"/>
                  </a:cubicBezTo>
                  <a:cubicBezTo>
                    <a:pt x="4404" y="49"/>
                    <a:pt x="4370" y="49"/>
                    <a:pt x="4337" y="82"/>
                  </a:cubicBezTo>
                  <a:cubicBezTo>
                    <a:pt x="4304" y="115"/>
                    <a:pt x="4237" y="115"/>
                    <a:pt x="4204" y="149"/>
                  </a:cubicBezTo>
                  <a:lnTo>
                    <a:pt x="4070" y="282"/>
                  </a:lnTo>
                  <a:cubicBezTo>
                    <a:pt x="3903" y="482"/>
                    <a:pt x="3803" y="716"/>
                    <a:pt x="3670" y="949"/>
                  </a:cubicBezTo>
                  <a:cubicBezTo>
                    <a:pt x="3403" y="1416"/>
                    <a:pt x="3303" y="1917"/>
                    <a:pt x="3170" y="2417"/>
                  </a:cubicBezTo>
                  <a:cubicBezTo>
                    <a:pt x="2969" y="3451"/>
                    <a:pt x="2903" y="4552"/>
                    <a:pt x="2736" y="5553"/>
                  </a:cubicBezTo>
                  <a:cubicBezTo>
                    <a:pt x="2736" y="5619"/>
                    <a:pt x="2703" y="5753"/>
                    <a:pt x="2703" y="5820"/>
                  </a:cubicBezTo>
                  <a:lnTo>
                    <a:pt x="2569" y="6453"/>
                  </a:lnTo>
                  <a:cubicBezTo>
                    <a:pt x="2536" y="6620"/>
                    <a:pt x="2502" y="6820"/>
                    <a:pt x="2469" y="6987"/>
                  </a:cubicBezTo>
                  <a:cubicBezTo>
                    <a:pt x="2402" y="7054"/>
                    <a:pt x="2402" y="7054"/>
                    <a:pt x="2402" y="7087"/>
                  </a:cubicBezTo>
                  <a:lnTo>
                    <a:pt x="2402" y="7120"/>
                  </a:lnTo>
                  <a:cubicBezTo>
                    <a:pt x="2369" y="7254"/>
                    <a:pt x="2369" y="7321"/>
                    <a:pt x="2336" y="7421"/>
                  </a:cubicBezTo>
                  <a:cubicBezTo>
                    <a:pt x="2302" y="7554"/>
                    <a:pt x="2236" y="7621"/>
                    <a:pt x="2202" y="7754"/>
                  </a:cubicBezTo>
                  <a:cubicBezTo>
                    <a:pt x="2169" y="7821"/>
                    <a:pt x="2135" y="7954"/>
                    <a:pt x="2069" y="8054"/>
                  </a:cubicBezTo>
                  <a:cubicBezTo>
                    <a:pt x="2069" y="8088"/>
                    <a:pt x="2035" y="8155"/>
                    <a:pt x="2002" y="8255"/>
                  </a:cubicBezTo>
                  <a:cubicBezTo>
                    <a:pt x="1969" y="8388"/>
                    <a:pt x="1902" y="8488"/>
                    <a:pt x="1835" y="8622"/>
                  </a:cubicBezTo>
                  <a:cubicBezTo>
                    <a:pt x="1735" y="8722"/>
                    <a:pt x="1702" y="8788"/>
                    <a:pt x="1668" y="8888"/>
                  </a:cubicBezTo>
                  <a:cubicBezTo>
                    <a:pt x="1668" y="8922"/>
                    <a:pt x="1635" y="8922"/>
                    <a:pt x="1635" y="8955"/>
                  </a:cubicBezTo>
                  <a:cubicBezTo>
                    <a:pt x="1568" y="8988"/>
                    <a:pt x="1535" y="9089"/>
                    <a:pt x="1502" y="9122"/>
                  </a:cubicBezTo>
                  <a:cubicBezTo>
                    <a:pt x="1468" y="9222"/>
                    <a:pt x="1368" y="9322"/>
                    <a:pt x="1302" y="9422"/>
                  </a:cubicBezTo>
                  <a:cubicBezTo>
                    <a:pt x="968" y="10056"/>
                    <a:pt x="634" y="10656"/>
                    <a:pt x="368" y="11323"/>
                  </a:cubicBezTo>
                  <a:cubicBezTo>
                    <a:pt x="301" y="11557"/>
                    <a:pt x="201" y="11757"/>
                    <a:pt x="167" y="11957"/>
                  </a:cubicBezTo>
                  <a:lnTo>
                    <a:pt x="34" y="12591"/>
                  </a:lnTo>
                  <a:cubicBezTo>
                    <a:pt x="34" y="12758"/>
                    <a:pt x="1" y="12925"/>
                    <a:pt x="1" y="13091"/>
                  </a:cubicBezTo>
                  <a:cubicBezTo>
                    <a:pt x="1" y="13292"/>
                    <a:pt x="1" y="13458"/>
                    <a:pt x="34" y="13625"/>
                  </a:cubicBezTo>
                  <a:cubicBezTo>
                    <a:pt x="154" y="14377"/>
                    <a:pt x="545" y="15155"/>
                    <a:pt x="1281" y="15155"/>
                  </a:cubicBezTo>
                  <a:cubicBezTo>
                    <a:pt x="1361" y="15155"/>
                    <a:pt x="1446" y="15146"/>
                    <a:pt x="1535" y="15126"/>
                  </a:cubicBezTo>
                  <a:cubicBezTo>
                    <a:pt x="2002" y="14993"/>
                    <a:pt x="2402" y="14659"/>
                    <a:pt x="2836" y="14326"/>
                  </a:cubicBezTo>
                  <a:cubicBezTo>
                    <a:pt x="4070" y="13325"/>
                    <a:pt x="5371" y="12458"/>
                    <a:pt x="6805" y="11790"/>
                  </a:cubicBezTo>
                  <a:cubicBezTo>
                    <a:pt x="7206" y="11557"/>
                    <a:pt x="7673" y="11323"/>
                    <a:pt x="8173" y="11123"/>
                  </a:cubicBezTo>
                  <a:cubicBezTo>
                    <a:pt x="8307" y="11090"/>
                    <a:pt x="8373" y="11023"/>
                    <a:pt x="8507" y="10990"/>
                  </a:cubicBezTo>
                  <a:cubicBezTo>
                    <a:pt x="8573" y="10957"/>
                    <a:pt x="8640" y="10923"/>
                    <a:pt x="8707" y="10923"/>
                  </a:cubicBezTo>
                  <a:lnTo>
                    <a:pt x="8740" y="10923"/>
                  </a:lnTo>
                  <a:cubicBezTo>
                    <a:pt x="9874" y="10623"/>
                    <a:pt x="11008" y="10656"/>
                    <a:pt x="12143" y="10623"/>
                  </a:cubicBezTo>
                  <a:lnTo>
                    <a:pt x="12710" y="10623"/>
                  </a:lnTo>
                  <a:cubicBezTo>
                    <a:pt x="12810" y="10623"/>
                    <a:pt x="12943" y="10590"/>
                    <a:pt x="13010" y="10590"/>
                  </a:cubicBezTo>
                  <a:cubicBezTo>
                    <a:pt x="13143" y="10590"/>
                    <a:pt x="13277" y="10590"/>
                    <a:pt x="13444" y="10556"/>
                  </a:cubicBezTo>
                  <a:cubicBezTo>
                    <a:pt x="14544" y="10323"/>
                    <a:pt x="15812" y="9889"/>
                    <a:pt x="15512" y="8655"/>
                  </a:cubicBezTo>
                  <a:cubicBezTo>
                    <a:pt x="15478" y="8588"/>
                    <a:pt x="15478" y="8555"/>
                    <a:pt x="15412" y="8488"/>
                  </a:cubicBezTo>
                  <a:cubicBezTo>
                    <a:pt x="15212" y="7888"/>
                    <a:pt x="14845" y="7287"/>
                    <a:pt x="14678" y="6620"/>
                  </a:cubicBezTo>
                  <a:cubicBezTo>
                    <a:pt x="14411" y="5619"/>
                    <a:pt x="14411" y="4619"/>
                    <a:pt x="14478" y="3585"/>
                  </a:cubicBezTo>
                  <a:cubicBezTo>
                    <a:pt x="14511" y="2917"/>
                    <a:pt x="15045" y="2250"/>
                    <a:pt x="14644" y="1617"/>
                  </a:cubicBezTo>
                  <a:cubicBezTo>
                    <a:pt x="14225" y="994"/>
                    <a:pt x="13531" y="788"/>
                    <a:pt x="12738" y="788"/>
                  </a:cubicBezTo>
                  <a:cubicBezTo>
                    <a:pt x="11324" y="788"/>
                    <a:pt x="9600" y="1443"/>
                    <a:pt x="8573" y="1550"/>
                  </a:cubicBezTo>
                  <a:cubicBezTo>
                    <a:pt x="8519" y="1554"/>
                    <a:pt x="8466" y="1556"/>
                    <a:pt x="8414" y="1556"/>
                  </a:cubicBezTo>
                  <a:cubicBezTo>
                    <a:pt x="7661" y="1556"/>
                    <a:pt x="7091" y="1126"/>
                    <a:pt x="6405" y="783"/>
                  </a:cubicBezTo>
                  <a:cubicBezTo>
                    <a:pt x="5977" y="526"/>
                    <a:pt x="5353" y="0"/>
                    <a:pt x="476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3825;p47"/>
            <p:cNvSpPr/>
            <p:nvPr/>
          </p:nvSpPr>
          <p:spPr>
            <a:xfrm>
              <a:off x="5726650" y="1395825"/>
              <a:ext cx="270875" cy="100425"/>
            </a:xfrm>
            <a:custGeom>
              <a:avLst/>
              <a:gdLst/>
              <a:ahLst/>
              <a:cxnLst/>
              <a:rect l="l" t="t" r="r" b="b"/>
              <a:pathLst>
                <a:path w="10835" h="4017" extrusionOk="0">
                  <a:moveTo>
                    <a:pt x="8630" y="0"/>
                  </a:moveTo>
                  <a:cubicBezTo>
                    <a:pt x="6033" y="0"/>
                    <a:pt x="1908" y="779"/>
                    <a:pt x="772" y="2227"/>
                  </a:cubicBezTo>
                  <a:cubicBezTo>
                    <a:pt x="1" y="2936"/>
                    <a:pt x="656" y="4017"/>
                    <a:pt x="1498" y="4017"/>
                  </a:cubicBezTo>
                  <a:cubicBezTo>
                    <a:pt x="1566" y="4017"/>
                    <a:pt x="1636" y="4010"/>
                    <a:pt x="1706" y="3995"/>
                  </a:cubicBezTo>
                  <a:cubicBezTo>
                    <a:pt x="2874" y="3661"/>
                    <a:pt x="3874" y="2260"/>
                    <a:pt x="5109" y="1760"/>
                  </a:cubicBezTo>
                  <a:cubicBezTo>
                    <a:pt x="7544" y="592"/>
                    <a:pt x="10779" y="1326"/>
                    <a:pt x="10813" y="592"/>
                  </a:cubicBezTo>
                  <a:cubicBezTo>
                    <a:pt x="10835" y="193"/>
                    <a:pt x="9922" y="0"/>
                    <a:pt x="863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47"/>
            <p:cNvSpPr/>
            <p:nvPr/>
          </p:nvSpPr>
          <p:spPr>
            <a:xfrm>
              <a:off x="5575825" y="1300000"/>
              <a:ext cx="218500" cy="378450"/>
            </a:xfrm>
            <a:custGeom>
              <a:avLst/>
              <a:gdLst/>
              <a:ahLst/>
              <a:cxnLst/>
              <a:rect l="l" t="t" r="r" b="b"/>
              <a:pathLst>
                <a:path w="8740" h="15138" extrusionOk="0">
                  <a:moveTo>
                    <a:pt x="4666" y="0"/>
                  </a:moveTo>
                  <a:cubicBezTo>
                    <a:pt x="4592" y="0"/>
                    <a:pt x="4525" y="8"/>
                    <a:pt x="4470" y="22"/>
                  </a:cubicBezTo>
                  <a:cubicBezTo>
                    <a:pt x="4403" y="22"/>
                    <a:pt x="4370" y="22"/>
                    <a:pt x="4337" y="55"/>
                  </a:cubicBezTo>
                  <a:cubicBezTo>
                    <a:pt x="4270" y="89"/>
                    <a:pt x="4237" y="89"/>
                    <a:pt x="4203" y="156"/>
                  </a:cubicBezTo>
                  <a:lnTo>
                    <a:pt x="4070" y="256"/>
                  </a:lnTo>
                  <a:cubicBezTo>
                    <a:pt x="3903" y="489"/>
                    <a:pt x="3770" y="689"/>
                    <a:pt x="3670" y="923"/>
                  </a:cubicBezTo>
                  <a:cubicBezTo>
                    <a:pt x="3403" y="1390"/>
                    <a:pt x="3303" y="1890"/>
                    <a:pt x="3169" y="2390"/>
                  </a:cubicBezTo>
                  <a:cubicBezTo>
                    <a:pt x="2936" y="3425"/>
                    <a:pt x="2902" y="4525"/>
                    <a:pt x="2736" y="5526"/>
                  </a:cubicBezTo>
                  <a:cubicBezTo>
                    <a:pt x="2736" y="5593"/>
                    <a:pt x="2702" y="5726"/>
                    <a:pt x="2702" y="5826"/>
                  </a:cubicBezTo>
                  <a:lnTo>
                    <a:pt x="2569" y="6427"/>
                  </a:lnTo>
                  <a:cubicBezTo>
                    <a:pt x="2535" y="6593"/>
                    <a:pt x="2502" y="6794"/>
                    <a:pt x="2435" y="6994"/>
                  </a:cubicBezTo>
                  <a:cubicBezTo>
                    <a:pt x="2402" y="7027"/>
                    <a:pt x="2402" y="7027"/>
                    <a:pt x="2402" y="7060"/>
                  </a:cubicBezTo>
                  <a:lnTo>
                    <a:pt x="2402" y="7094"/>
                  </a:lnTo>
                  <a:cubicBezTo>
                    <a:pt x="2369" y="7227"/>
                    <a:pt x="2369" y="7327"/>
                    <a:pt x="2335" y="7394"/>
                  </a:cubicBezTo>
                  <a:cubicBezTo>
                    <a:pt x="2269" y="7527"/>
                    <a:pt x="2235" y="7594"/>
                    <a:pt x="2202" y="7728"/>
                  </a:cubicBezTo>
                  <a:cubicBezTo>
                    <a:pt x="2168" y="7828"/>
                    <a:pt x="2102" y="7928"/>
                    <a:pt x="2068" y="8028"/>
                  </a:cubicBezTo>
                  <a:cubicBezTo>
                    <a:pt x="2068" y="8061"/>
                    <a:pt x="2035" y="8161"/>
                    <a:pt x="2002" y="8228"/>
                  </a:cubicBezTo>
                  <a:cubicBezTo>
                    <a:pt x="1935" y="8361"/>
                    <a:pt x="1902" y="8495"/>
                    <a:pt x="1835" y="8595"/>
                  </a:cubicBezTo>
                  <a:cubicBezTo>
                    <a:pt x="1735" y="8695"/>
                    <a:pt x="1701" y="8762"/>
                    <a:pt x="1668" y="8862"/>
                  </a:cubicBezTo>
                  <a:cubicBezTo>
                    <a:pt x="1668" y="8895"/>
                    <a:pt x="1601" y="8895"/>
                    <a:pt x="1601" y="8928"/>
                  </a:cubicBezTo>
                  <a:cubicBezTo>
                    <a:pt x="1568" y="8995"/>
                    <a:pt x="1535" y="9062"/>
                    <a:pt x="1501" y="9095"/>
                  </a:cubicBezTo>
                  <a:cubicBezTo>
                    <a:pt x="1435" y="9195"/>
                    <a:pt x="1368" y="9329"/>
                    <a:pt x="1268" y="9395"/>
                  </a:cubicBezTo>
                  <a:cubicBezTo>
                    <a:pt x="934" y="10029"/>
                    <a:pt x="601" y="10663"/>
                    <a:pt x="367" y="11330"/>
                  </a:cubicBezTo>
                  <a:cubicBezTo>
                    <a:pt x="267" y="11530"/>
                    <a:pt x="200" y="11730"/>
                    <a:pt x="167" y="11931"/>
                  </a:cubicBezTo>
                  <a:lnTo>
                    <a:pt x="34" y="12564"/>
                  </a:lnTo>
                  <a:cubicBezTo>
                    <a:pt x="34" y="12731"/>
                    <a:pt x="0" y="12898"/>
                    <a:pt x="0" y="13065"/>
                  </a:cubicBezTo>
                  <a:cubicBezTo>
                    <a:pt x="0" y="13265"/>
                    <a:pt x="0" y="13432"/>
                    <a:pt x="34" y="13598"/>
                  </a:cubicBezTo>
                  <a:cubicBezTo>
                    <a:pt x="152" y="14341"/>
                    <a:pt x="510" y="15137"/>
                    <a:pt x="1246" y="15137"/>
                  </a:cubicBezTo>
                  <a:cubicBezTo>
                    <a:pt x="1337" y="15137"/>
                    <a:pt x="1433" y="15125"/>
                    <a:pt x="1535" y="15100"/>
                  </a:cubicBezTo>
                  <a:cubicBezTo>
                    <a:pt x="2002" y="14966"/>
                    <a:pt x="2402" y="14666"/>
                    <a:pt x="2836" y="14299"/>
                  </a:cubicBezTo>
                  <a:cubicBezTo>
                    <a:pt x="4070" y="13298"/>
                    <a:pt x="5371" y="12431"/>
                    <a:pt x="6772" y="11764"/>
                  </a:cubicBezTo>
                  <a:cubicBezTo>
                    <a:pt x="7205" y="11530"/>
                    <a:pt x="7672" y="11330"/>
                    <a:pt x="8173" y="11097"/>
                  </a:cubicBezTo>
                  <a:cubicBezTo>
                    <a:pt x="8306" y="11063"/>
                    <a:pt x="8373" y="11030"/>
                    <a:pt x="8506" y="10963"/>
                  </a:cubicBezTo>
                  <a:cubicBezTo>
                    <a:pt x="8573" y="10930"/>
                    <a:pt x="8673" y="10930"/>
                    <a:pt x="8740" y="10897"/>
                  </a:cubicBezTo>
                  <a:cubicBezTo>
                    <a:pt x="8706" y="9896"/>
                    <a:pt x="8540" y="8928"/>
                    <a:pt x="8173" y="8095"/>
                  </a:cubicBezTo>
                  <a:cubicBezTo>
                    <a:pt x="8039" y="7828"/>
                    <a:pt x="7873" y="7527"/>
                    <a:pt x="7706" y="7227"/>
                  </a:cubicBezTo>
                  <a:cubicBezTo>
                    <a:pt x="7239" y="6393"/>
                    <a:pt x="6638" y="5593"/>
                    <a:pt x="6038" y="4826"/>
                  </a:cubicBezTo>
                  <a:cubicBezTo>
                    <a:pt x="5304" y="3725"/>
                    <a:pt x="4570" y="2524"/>
                    <a:pt x="4537" y="1223"/>
                  </a:cubicBezTo>
                  <a:cubicBezTo>
                    <a:pt x="4503" y="889"/>
                    <a:pt x="4537" y="489"/>
                    <a:pt x="4837" y="256"/>
                  </a:cubicBezTo>
                  <a:cubicBezTo>
                    <a:pt x="4904" y="189"/>
                    <a:pt x="5004" y="122"/>
                    <a:pt x="5137" y="89"/>
                  </a:cubicBezTo>
                  <a:cubicBezTo>
                    <a:pt x="5071" y="89"/>
                    <a:pt x="5037" y="55"/>
                    <a:pt x="5004" y="55"/>
                  </a:cubicBezTo>
                  <a:cubicBezTo>
                    <a:pt x="4887" y="16"/>
                    <a:pt x="4769" y="0"/>
                    <a:pt x="466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3827;p47"/>
            <p:cNvSpPr/>
            <p:nvPr/>
          </p:nvSpPr>
          <p:spPr>
            <a:xfrm>
              <a:off x="5575825" y="1473275"/>
              <a:ext cx="396125" cy="204125"/>
            </a:xfrm>
            <a:custGeom>
              <a:avLst/>
              <a:gdLst/>
              <a:ahLst/>
              <a:cxnLst/>
              <a:rect l="l" t="t" r="r" b="b"/>
              <a:pathLst>
                <a:path w="15845" h="8165" extrusionOk="0">
                  <a:moveTo>
                    <a:pt x="4672" y="1"/>
                  </a:moveTo>
                  <a:cubicBezTo>
                    <a:pt x="3917" y="1"/>
                    <a:pt x="3160" y="44"/>
                    <a:pt x="2402" y="129"/>
                  </a:cubicBezTo>
                  <a:cubicBezTo>
                    <a:pt x="2335" y="163"/>
                    <a:pt x="2068" y="1063"/>
                    <a:pt x="2035" y="1130"/>
                  </a:cubicBezTo>
                  <a:cubicBezTo>
                    <a:pt x="1868" y="1631"/>
                    <a:pt x="1601" y="1997"/>
                    <a:pt x="1335" y="2431"/>
                  </a:cubicBezTo>
                  <a:cubicBezTo>
                    <a:pt x="1335" y="2464"/>
                    <a:pt x="1268" y="2464"/>
                    <a:pt x="1268" y="2498"/>
                  </a:cubicBezTo>
                  <a:cubicBezTo>
                    <a:pt x="567" y="3599"/>
                    <a:pt x="0" y="4833"/>
                    <a:pt x="0" y="6100"/>
                  </a:cubicBezTo>
                  <a:cubicBezTo>
                    <a:pt x="0" y="6301"/>
                    <a:pt x="0" y="6467"/>
                    <a:pt x="34" y="6634"/>
                  </a:cubicBezTo>
                  <a:cubicBezTo>
                    <a:pt x="154" y="7386"/>
                    <a:pt x="518" y="8164"/>
                    <a:pt x="1272" y="8164"/>
                  </a:cubicBezTo>
                  <a:cubicBezTo>
                    <a:pt x="1355" y="8164"/>
                    <a:pt x="1442" y="8155"/>
                    <a:pt x="1535" y="8135"/>
                  </a:cubicBezTo>
                  <a:cubicBezTo>
                    <a:pt x="2002" y="8002"/>
                    <a:pt x="2402" y="7668"/>
                    <a:pt x="2836" y="7335"/>
                  </a:cubicBezTo>
                  <a:cubicBezTo>
                    <a:pt x="4070" y="6334"/>
                    <a:pt x="5371" y="5467"/>
                    <a:pt x="6772" y="4799"/>
                  </a:cubicBezTo>
                  <a:cubicBezTo>
                    <a:pt x="7472" y="4466"/>
                    <a:pt x="8173" y="4232"/>
                    <a:pt x="8907" y="3999"/>
                  </a:cubicBezTo>
                  <a:cubicBezTo>
                    <a:pt x="10041" y="3732"/>
                    <a:pt x="11075" y="3732"/>
                    <a:pt x="12209" y="3632"/>
                  </a:cubicBezTo>
                  <a:lnTo>
                    <a:pt x="12709" y="3632"/>
                  </a:lnTo>
                  <a:cubicBezTo>
                    <a:pt x="12809" y="3632"/>
                    <a:pt x="12876" y="3599"/>
                    <a:pt x="13010" y="3599"/>
                  </a:cubicBezTo>
                  <a:cubicBezTo>
                    <a:pt x="13143" y="3599"/>
                    <a:pt x="13243" y="3599"/>
                    <a:pt x="13410" y="3565"/>
                  </a:cubicBezTo>
                  <a:cubicBezTo>
                    <a:pt x="14544" y="3332"/>
                    <a:pt x="15845" y="2898"/>
                    <a:pt x="15511" y="1664"/>
                  </a:cubicBezTo>
                  <a:cubicBezTo>
                    <a:pt x="15511" y="1597"/>
                    <a:pt x="15511" y="1497"/>
                    <a:pt x="15445" y="1464"/>
                  </a:cubicBezTo>
                  <a:cubicBezTo>
                    <a:pt x="15345" y="1731"/>
                    <a:pt x="15111" y="1964"/>
                    <a:pt x="14844" y="2098"/>
                  </a:cubicBezTo>
                  <a:cubicBezTo>
                    <a:pt x="14668" y="2185"/>
                    <a:pt x="14484" y="2222"/>
                    <a:pt x="14296" y="2222"/>
                  </a:cubicBezTo>
                  <a:cubicBezTo>
                    <a:pt x="13842" y="2222"/>
                    <a:pt x="13367" y="2010"/>
                    <a:pt x="12943" y="1797"/>
                  </a:cubicBezTo>
                  <a:cubicBezTo>
                    <a:pt x="11275" y="997"/>
                    <a:pt x="9507" y="463"/>
                    <a:pt x="7672" y="230"/>
                  </a:cubicBezTo>
                  <a:cubicBezTo>
                    <a:pt x="6681" y="77"/>
                    <a:pt x="5679" y="1"/>
                    <a:pt x="467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47"/>
            <p:cNvSpPr/>
            <p:nvPr/>
          </p:nvSpPr>
          <p:spPr>
            <a:xfrm>
              <a:off x="4892825" y="896250"/>
              <a:ext cx="427825" cy="521825"/>
            </a:xfrm>
            <a:custGeom>
              <a:avLst/>
              <a:gdLst/>
              <a:ahLst/>
              <a:cxnLst/>
              <a:rect l="l" t="t" r="r" b="b"/>
              <a:pathLst>
                <a:path w="17113" h="20873" extrusionOk="0">
                  <a:moveTo>
                    <a:pt x="4570" y="1"/>
                  </a:moveTo>
                  <a:cubicBezTo>
                    <a:pt x="3968" y="1"/>
                    <a:pt x="3426" y="193"/>
                    <a:pt x="3003" y="694"/>
                  </a:cubicBezTo>
                  <a:cubicBezTo>
                    <a:pt x="2369" y="1395"/>
                    <a:pt x="2869" y="2329"/>
                    <a:pt x="2736" y="3196"/>
                  </a:cubicBezTo>
                  <a:cubicBezTo>
                    <a:pt x="2569" y="4530"/>
                    <a:pt x="2336" y="5731"/>
                    <a:pt x="1835" y="6932"/>
                  </a:cubicBezTo>
                  <a:cubicBezTo>
                    <a:pt x="1502" y="7733"/>
                    <a:pt x="968" y="8400"/>
                    <a:pt x="568" y="9167"/>
                  </a:cubicBezTo>
                  <a:cubicBezTo>
                    <a:pt x="668" y="9234"/>
                    <a:pt x="635" y="9334"/>
                    <a:pt x="601" y="9367"/>
                  </a:cubicBezTo>
                  <a:cubicBezTo>
                    <a:pt x="1" y="10802"/>
                    <a:pt x="1302" y="11702"/>
                    <a:pt x="2536" y="12203"/>
                  </a:cubicBezTo>
                  <a:cubicBezTo>
                    <a:pt x="2703" y="12303"/>
                    <a:pt x="2869" y="12336"/>
                    <a:pt x="3003" y="12369"/>
                  </a:cubicBezTo>
                  <a:cubicBezTo>
                    <a:pt x="3136" y="12403"/>
                    <a:pt x="3203" y="12469"/>
                    <a:pt x="3336" y="12503"/>
                  </a:cubicBezTo>
                  <a:cubicBezTo>
                    <a:pt x="3470" y="12536"/>
                    <a:pt x="3537" y="12536"/>
                    <a:pt x="3637" y="12570"/>
                  </a:cubicBezTo>
                  <a:cubicBezTo>
                    <a:pt x="3703" y="12636"/>
                    <a:pt x="3803" y="12636"/>
                    <a:pt x="3870" y="12670"/>
                  </a:cubicBezTo>
                  <a:cubicBezTo>
                    <a:pt x="3937" y="12670"/>
                    <a:pt x="3970" y="12670"/>
                    <a:pt x="3970" y="12703"/>
                  </a:cubicBezTo>
                  <a:cubicBezTo>
                    <a:pt x="5271" y="13037"/>
                    <a:pt x="6505" y="13203"/>
                    <a:pt x="7673" y="13837"/>
                  </a:cubicBezTo>
                  <a:lnTo>
                    <a:pt x="7706" y="13837"/>
                  </a:lnTo>
                  <a:cubicBezTo>
                    <a:pt x="7806" y="13870"/>
                    <a:pt x="7873" y="13904"/>
                    <a:pt x="7940" y="13971"/>
                  </a:cubicBezTo>
                  <a:cubicBezTo>
                    <a:pt x="8040" y="14037"/>
                    <a:pt x="8140" y="14071"/>
                    <a:pt x="8273" y="14171"/>
                  </a:cubicBezTo>
                  <a:cubicBezTo>
                    <a:pt x="8774" y="14504"/>
                    <a:pt x="9207" y="14905"/>
                    <a:pt x="9674" y="15338"/>
                  </a:cubicBezTo>
                  <a:cubicBezTo>
                    <a:pt x="11142" y="16506"/>
                    <a:pt x="12376" y="17907"/>
                    <a:pt x="13610" y="19474"/>
                  </a:cubicBezTo>
                  <a:cubicBezTo>
                    <a:pt x="13977" y="19975"/>
                    <a:pt x="14378" y="20509"/>
                    <a:pt x="14878" y="20742"/>
                  </a:cubicBezTo>
                  <a:cubicBezTo>
                    <a:pt x="15058" y="20832"/>
                    <a:pt x="15229" y="20872"/>
                    <a:pt x="15390" y="20872"/>
                  </a:cubicBezTo>
                  <a:cubicBezTo>
                    <a:pt x="16127" y="20872"/>
                    <a:pt x="16661" y="20029"/>
                    <a:pt x="16879" y="19208"/>
                  </a:cubicBezTo>
                  <a:cubicBezTo>
                    <a:pt x="16980" y="19007"/>
                    <a:pt x="17013" y="18774"/>
                    <a:pt x="17046" y="18540"/>
                  </a:cubicBezTo>
                  <a:lnTo>
                    <a:pt x="17046" y="18507"/>
                  </a:lnTo>
                  <a:cubicBezTo>
                    <a:pt x="17113" y="18307"/>
                    <a:pt x="17113" y="18073"/>
                    <a:pt x="17113" y="17873"/>
                  </a:cubicBezTo>
                  <a:cubicBezTo>
                    <a:pt x="17113" y="17573"/>
                    <a:pt x="17113" y="17340"/>
                    <a:pt x="17046" y="17039"/>
                  </a:cubicBezTo>
                  <a:cubicBezTo>
                    <a:pt x="17013" y="16739"/>
                    <a:pt x="17013" y="16506"/>
                    <a:pt x="16980" y="16239"/>
                  </a:cubicBezTo>
                  <a:cubicBezTo>
                    <a:pt x="16846" y="15372"/>
                    <a:pt x="16613" y="14504"/>
                    <a:pt x="16346" y="13637"/>
                  </a:cubicBezTo>
                  <a:lnTo>
                    <a:pt x="16346" y="13570"/>
                  </a:lnTo>
                  <a:cubicBezTo>
                    <a:pt x="16279" y="13470"/>
                    <a:pt x="16212" y="13303"/>
                    <a:pt x="16179" y="13170"/>
                  </a:cubicBezTo>
                  <a:cubicBezTo>
                    <a:pt x="16146" y="13070"/>
                    <a:pt x="16112" y="13003"/>
                    <a:pt x="16112" y="12903"/>
                  </a:cubicBezTo>
                  <a:cubicBezTo>
                    <a:pt x="16112" y="12870"/>
                    <a:pt x="16046" y="12870"/>
                    <a:pt x="16046" y="12836"/>
                  </a:cubicBezTo>
                  <a:lnTo>
                    <a:pt x="15945" y="12469"/>
                  </a:lnTo>
                  <a:lnTo>
                    <a:pt x="15812" y="11969"/>
                  </a:lnTo>
                  <a:cubicBezTo>
                    <a:pt x="15779" y="11869"/>
                    <a:pt x="15779" y="11736"/>
                    <a:pt x="15779" y="11669"/>
                  </a:cubicBezTo>
                  <a:cubicBezTo>
                    <a:pt x="15712" y="11535"/>
                    <a:pt x="15712" y="11402"/>
                    <a:pt x="15679" y="11269"/>
                  </a:cubicBezTo>
                  <a:cubicBezTo>
                    <a:pt x="15679" y="11169"/>
                    <a:pt x="15645" y="11002"/>
                    <a:pt x="15645" y="10868"/>
                  </a:cubicBezTo>
                  <a:cubicBezTo>
                    <a:pt x="15645" y="10735"/>
                    <a:pt x="15612" y="10635"/>
                    <a:pt x="15612" y="10501"/>
                  </a:cubicBezTo>
                  <a:lnTo>
                    <a:pt x="15612" y="10435"/>
                  </a:lnTo>
                  <a:lnTo>
                    <a:pt x="15612" y="10335"/>
                  </a:lnTo>
                  <a:cubicBezTo>
                    <a:pt x="15612" y="10068"/>
                    <a:pt x="15545" y="9868"/>
                    <a:pt x="15545" y="9601"/>
                  </a:cubicBezTo>
                  <a:lnTo>
                    <a:pt x="15545" y="8767"/>
                  </a:lnTo>
                  <a:lnTo>
                    <a:pt x="15545" y="8400"/>
                  </a:lnTo>
                  <a:cubicBezTo>
                    <a:pt x="15612" y="7099"/>
                    <a:pt x="15745" y="5698"/>
                    <a:pt x="15745" y="4364"/>
                  </a:cubicBezTo>
                  <a:cubicBezTo>
                    <a:pt x="15745" y="3696"/>
                    <a:pt x="15679" y="3029"/>
                    <a:pt x="15512" y="2396"/>
                  </a:cubicBezTo>
                  <a:cubicBezTo>
                    <a:pt x="15412" y="2062"/>
                    <a:pt x="15345" y="1728"/>
                    <a:pt x="15178" y="1495"/>
                  </a:cubicBezTo>
                  <a:cubicBezTo>
                    <a:pt x="15145" y="1428"/>
                    <a:pt x="15078" y="1361"/>
                    <a:pt x="15045" y="1328"/>
                  </a:cubicBezTo>
                  <a:lnTo>
                    <a:pt x="14911" y="1195"/>
                  </a:lnTo>
                  <a:lnTo>
                    <a:pt x="14811" y="1061"/>
                  </a:lnTo>
                  <a:cubicBezTo>
                    <a:pt x="14648" y="972"/>
                    <a:pt x="14472" y="936"/>
                    <a:pt x="14289" y="936"/>
                  </a:cubicBezTo>
                  <a:cubicBezTo>
                    <a:pt x="13649" y="936"/>
                    <a:pt x="12929" y="1380"/>
                    <a:pt x="12410" y="1562"/>
                  </a:cubicBezTo>
                  <a:cubicBezTo>
                    <a:pt x="11751" y="1815"/>
                    <a:pt x="11132" y="2087"/>
                    <a:pt x="10463" y="2087"/>
                  </a:cubicBezTo>
                  <a:cubicBezTo>
                    <a:pt x="10250" y="2087"/>
                    <a:pt x="10033" y="2060"/>
                    <a:pt x="9808" y="1995"/>
                  </a:cubicBezTo>
                  <a:cubicBezTo>
                    <a:pt x="8498" y="1575"/>
                    <a:pt x="6290" y="1"/>
                    <a:pt x="457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47"/>
            <p:cNvSpPr/>
            <p:nvPr/>
          </p:nvSpPr>
          <p:spPr>
            <a:xfrm>
              <a:off x="4892825" y="981825"/>
              <a:ext cx="291875" cy="172400"/>
            </a:xfrm>
            <a:custGeom>
              <a:avLst/>
              <a:gdLst/>
              <a:ahLst/>
              <a:cxnLst/>
              <a:rect l="l" t="t" r="r" b="b"/>
              <a:pathLst>
                <a:path w="11675" h="6896" extrusionOk="0">
                  <a:moveTo>
                    <a:pt x="1114" y="1"/>
                  </a:moveTo>
                  <a:cubicBezTo>
                    <a:pt x="503" y="1"/>
                    <a:pt x="121" y="137"/>
                    <a:pt x="101" y="440"/>
                  </a:cubicBezTo>
                  <a:cubicBezTo>
                    <a:pt x="1" y="1341"/>
                    <a:pt x="3770" y="1174"/>
                    <a:pt x="6305" y="3242"/>
                  </a:cubicBezTo>
                  <a:cubicBezTo>
                    <a:pt x="7539" y="4110"/>
                    <a:pt x="8373" y="6111"/>
                    <a:pt x="9641" y="6812"/>
                  </a:cubicBezTo>
                  <a:cubicBezTo>
                    <a:pt x="9769" y="6869"/>
                    <a:pt x="9901" y="6895"/>
                    <a:pt x="10031" y="6895"/>
                  </a:cubicBezTo>
                  <a:cubicBezTo>
                    <a:pt x="10884" y="6895"/>
                    <a:pt x="11674" y="5761"/>
                    <a:pt x="11009" y="4777"/>
                  </a:cubicBezTo>
                  <a:cubicBezTo>
                    <a:pt x="9884" y="2260"/>
                    <a:pt x="3602" y="1"/>
                    <a:pt x="111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47"/>
            <p:cNvSpPr/>
            <p:nvPr/>
          </p:nvSpPr>
          <p:spPr>
            <a:xfrm>
              <a:off x="5087125" y="919125"/>
              <a:ext cx="235200" cy="498100"/>
            </a:xfrm>
            <a:custGeom>
              <a:avLst/>
              <a:gdLst/>
              <a:ahLst/>
              <a:cxnLst/>
              <a:rect l="l" t="t" r="r" b="b"/>
              <a:pathLst>
                <a:path w="9408" h="19924" extrusionOk="0">
                  <a:moveTo>
                    <a:pt x="6660" y="0"/>
                  </a:moveTo>
                  <a:cubicBezTo>
                    <a:pt x="6602" y="0"/>
                    <a:pt x="6539" y="5"/>
                    <a:pt x="6472" y="13"/>
                  </a:cubicBezTo>
                  <a:cubicBezTo>
                    <a:pt x="6439" y="13"/>
                    <a:pt x="6406" y="80"/>
                    <a:pt x="6372" y="80"/>
                  </a:cubicBezTo>
                  <a:cubicBezTo>
                    <a:pt x="6472" y="113"/>
                    <a:pt x="6572" y="180"/>
                    <a:pt x="6639" y="313"/>
                  </a:cubicBezTo>
                  <a:cubicBezTo>
                    <a:pt x="6906" y="647"/>
                    <a:pt x="6906" y="1147"/>
                    <a:pt x="6772" y="1581"/>
                  </a:cubicBezTo>
                  <a:cubicBezTo>
                    <a:pt x="6439" y="3182"/>
                    <a:pt x="5405" y="4583"/>
                    <a:pt x="4304" y="5750"/>
                  </a:cubicBezTo>
                  <a:cubicBezTo>
                    <a:pt x="3537" y="6618"/>
                    <a:pt x="2636" y="7452"/>
                    <a:pt x="1902" y="8419"/>
                  </a:cubicBezTo>
                  <a:cubicBezTo>
                    <a:pt x="1635" y="8752"/>
                    <a:pt x="1435" y="9086"/>
                    <a:pt x="1202" y="9420"/>
                  </a:cubicBezTo>
                  <a:cubicBezTo>
                    <a:pt x="668" y="10487"/>
                    <a:pt x="234" y="11655"/>
                    <a:pt x="1" y="12889"/>
                  </a:cubicBezTo>
                  <a:cubicBezTo>
                    <a:pt x="101" y="12922"/>
                    <a:pt x="168" y="12955"/>
                    <a:pt x="234" y="12989"/>
                  </a:cubicBezTo>
                  <a:cubicBezTo>
                    <a:pt x="368" y="13089"/>
                    <a:pt x="435" y="13122"/>
                    <a:pt x="568" y="13222"/>
                  </a:cubicBezTo>
                  <a:cubicBezTo>
                    <a:pt x="1068" y="13556"/>
                    <a:pt x="1535" y="13956"/>
                    <a:pt x="2002" y="14390"/>
                  </a:cubicBezTo>
                  <a:cubicBezTo>
                    <a:pt x="3437" y="15557"/>
                    <a:pt x="4704" y="16958"/>
                    <a:pt x="5905" y="18493"/>
                  </a:cubicBezTo>
                  <a:cubicBezTo>
                    <a:pt x="6272" y="18993"/>
                    <a:pt x="6706" y="19560"/>
                    <a:pt x="7206" y="19794"/>
                  </a:cubicBezTo>
                  <a:cubicBezTo>
                    <a:pt x="7386" y="19883"/>
                    <a:pt x="7556" y="19924"/>
                    <a:pt x="7715" y="19924"/>
                  </a:cubicBezTo>
                  <a:cubicBezTo>
                    <a:pt x="8445" y="19924"/>
                    <a:pt x="8961" y="19080"/>
                    <a:pt x="9208" y="18259"/>
                  </a:cubicBezTo>
                  <a:cubicBezTo>
                    <a:pt x="9274" y="18059"/>
                    <a:pt x="9341" y="17826"/>
                    <a:pt x="9374" y="17592"/>
                  </a:cubicBezTo>
                  <a:lnTo>
                    <a:pt x="9374" y="17559"/>
                  </a:lnTo>
                  <a:cubicBezTo>
                    <a:pt x="9408" y="17325"/>
                    <a:pt x="9408" y="17125"/>
                    <a:pt x="9408" y="16925"/>
                  </a:cubicBezTo>
                  <a:cubicBezTo>
                    <a:pt x="9408" y="16625"/>
                    <a:pt x="9408" y="16391"/>
                    <a:pt x="9374" y="16091"/>
                  </a:cubicBezTo>
                  <a:cubicBezTo>
                    <a:pt x="9341" y="15791"/>
                    <a:pt x="9341" y="15557"/>
                    <a:pt x="9274" y="15290"/>
                  </a:cubicBezTo>
                  <a:cubicBezTo>
                    <a:pt x="9174" y="14423"/>
                    <a:pt x="8907" y="13556"/>
                    <a:pt x="8674" y="12655"/>
                  </a:cubicBezTo>
                  <a:lnTo>
                    <a:pt x="8674" y="12622"/>
                  </a:lnTo>
                  <a:cubicBezTo>
                    <a:pt x="8574" y="12488"/>
                    <a:pt x="8540" y="12322"/>
                    <a:pt x="8507" y="12222"/>
                  </a:cubicBezTo>
                  <a:cubicBezTo>
                    <a:pt x="8440" y="12122"/>
                    <a:pt x="8407" y="12055"/>
                    <a:pt x="8407" y="11955"/>
                  </a:cubicBezTo>
                  <a:cubicBezTo>
                    <a:pt x="8407" y="11921"/>
                    <a:pt x="8374" y="11921"/>
                    <a:pt x="8374" y="11888"/>
                  </a:cubicBezTo>
                  <a:lnTo>
                    <a:pt x="8240" y="11488"/>
                  </a:lnTo>
                  <a:lnTo>
                    <a:pt x="8107" y="10987"/>
                  </a:lnTo>
                  <a:cubicBezTo>
                    <a:pt x="8073" y="10921"/>
                    <a:pt x="8073" y="10787"/>
                    <a:pt x="8073" y="10721"/>
                  </a:cubicBezTo>
                  <a:cubicBezTo>
                    <a:pt x="8040" y="10587"/>
                    <a:pt x="8040" y="10454"/>
                    <a:pt x="8007" y="10320"/>
                  </a:cubicBezTo>
                  <a:cubicBezTo>
                    <a:pt x="8007" y="10220"/>
                    <a:pt x="7940" y="10053"/>
                    <a:pt x="7940" y="9920"/>
                  </a:cubicBezTo>
                  <a:cubicBezTo>
                    <a:pt x="7940" y="9787"/>
                    <a:pt x="7907" y="9653"/>
                    <a:pt x="7907" y="9520"/>
                  </a:cubicBezTo>
                  <a:lnTo>
                    <a:pt x="7907" y="9486"/>
                  </a:lnTo>
                  <a:lnTo>
                    <a:pt x="7907" y="9386"/>
                  </a:lnTo>
                  <a:cubicBezTo>
                    <a:pt x="7907" y="9119"/>
                    <a:pt x="7873" y="8919"/>
                    <a:pt x="7873" y="8652"/>
                  </a:cubicBezTo>
                  <a:lnTo>
                    <a:pt x="7873" y="7818"/>
                  </a:lnTo>
                  <a:lnTo>
                    <a:pt x="7873" y="7452"/>
                  </a:lnTo>
                  <a:cubicBezTo>
                    <a:pt x="7907" y="6151"/>
                    <a:pt x="8073" y="4750"/>
                    <a:pt x="8073" y="3415"/>
                  </a:cubicBezTo>
                  <a:cubicBezTo>
                    <a:pt x="8073" y="2748"/>
                    <a:pt x="7973" y="2081"/>
                    <a:pt x="7807" y="1447"/>
                  </a:cubicBezTo>
                  <a:cubicBezTo>
                    <a:pt x="7740" y="1114"/>
                    <a:pt x="7640" y="780"/>
                    <a:pt x="7473" y="513"/>
                  </a:cubicBezTo>
                  <a:cubicBezTo>
                    <a:pt x="7440" y="480"/>
                    <a:pt x="7406" y="413"/>
                    <a:pt x="7373" y="346"/>
                  </a:cubicBezTo>
                  <a:lnTo>
                    <a:pt x="7239" y="246"/>
                  </a:lnTo>
                  <a:lnTo>
                    <a:pt x="7106" y="113"/>
                  </a:lnTo>
                  <a:cubicBezTo>
                    <a:pt x="6981" y="38"/>
                    <a:pt x="6837" y="0"/>
                    <a:pt x="666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47"/>
            <p:cNvSpPr/>
            <p:nvPr/>
          </p:nvSpPr>
          <p:spPr>
            <a:xfrm>
              <a:off x="4892000" y="1124575"/>
              <a:ext cx="434500" cy="295100"/>
            </a:xfrm>
            <a:custGeom>
              <a:avLst/>
              <a:gdLst/>
              <a:ahLst/>
              <a:cxnLst/>
              <a:rect l="l" t="t" r="r" b="b"/>
              <a:pathLst>
                <a:path w="17380" h="11804" extrusionOk="0">
                  <a:moveTo>
                    <a:pt x="701" y="1"/>
                  </a:moveTo>
                  <a:lnTo>
                    <a:pt x="567" y="234"/>
                  </a:lnTo>
                  <a:cubicBezTo>
                    <a:pt x="0" y="1735"/>
                    <a:pt x="1368" y="2603"/>
                    <a:pt x="2569" y="3070"/>
                  </a:cubicBezTo>
                  <a:cubicBezTo>
                    <a:pt x="2736" y="3170"/>
                    <a:pt x="2902" y="3203"/>
                    <a:pt x="3036" y="3236"/>
                  </a:cubicBezTo>
                  <a:cubicBezTo>
                    <a:pt x="3169" y="3270"/>
                    <a:pt x="3303" y="3336"/>
                    <a:pt x="3369" y="3370"/>
                  </a:cubicBezTo>
                  <a:cubicBezTo>
                    <a:pt x="3503" y="3403"/>
                    <a:pt x="3570" y="3403"/>
                    <a:pt x="3670" y="3437"/>
                  </a:cubicBezTo>
                  <a:cubicBezTo>
                    <a:pt x="3736" y="3503"/>
                    <a:pt x="3836" y="3503"/>
                    <a:pt x="3903" y="3537"/>
                  </a:cubicBezTo>
                  <a:cubicBezTo>
                    <a:pt x="5171" y="3870"/>
                    <a:pt x="6338" y="4170"/>
                    <a:pt x="7539" y="4771"/>
                  </a:cubicBezTo>
                  <a:cubicBezTo>
                    <a:pt x="8340" y="5204"/>
                    <a:pt x="9074" y="5671"/>
                    <a:pt x="9741" y="6239"/>
                  </a:cubicBezTo>
                  <a:cubicBezTo>
                    <a:pt x="11208" y="7406"/>
                    <a:pt x="12476" y="8840"/>
                    <a:pt x="13677" y="10375"/>
                  </a:cubicBezTo>
                  <a:cubicBezTo>
                    <a:pt x="14044" y="10875"/>
                    <a:pt x="14477" y="11409"/>
                    <a:pt x="14978" y="11676"/>
                  </a:cubicBezTo>
                  <a:cubicBezTo>
                    <a:pt x="15154" y="11764"/>
                    <a:pt x="15320" y="11803"/>
                    <a:pt x="15477" y="11803"/>
                  </a:cubicBezTo>
                  <a:cubicBezTo>
                    <a:pt x="16212" y="11803"/>
                    <a:pt x="16732" y="10933"/>
                    <a:pt x="16979" y="10108"/>
                  </a:cubicBezTo>
                  <a:cubicBezTo>
                    <a:pt x="17046" y="9908"/>
                    <a:pt x="17079" y="9708"/>
                    <a:pt x="17146" y="9441"/>
                  </a:cubicBezTo>
                  <a:lnTo>
                    <a:pt x="17146" y="9407"/>
                  </a:lnTo>
                  <a:cubicBezTo>
                    <a:pt x="17379" y="7840"/>
                    <a:pt x="17013" y="6105"/>
                    <a:pt x="16479" y="4604"/>
                  </a:cubicBezTo>
                  <a:cubicBezTo>
                    <a:pt x="16479" y="4571"/>
                    <a:pt x="16412" y="4537"/>
                    <a:pt x="16412" y="4504"/>
                  </a:cubicBezTo>
                  <a:lnTo>
                    <a:pt x="16412" y="4437"/>
                  </a:lnTo>
                  <a:cubicBezTo>
                    <a:pt x="16212" y="3837"/>
                    <a:pt x="16012" y="3336"/>
                    <a:pt x="15878" y="2669"/>
                  </a:cubicBezTo>
                  <a:cubicBezTo>
                    <a:pt x="15845" y="2536"/>
                    <a:pt x="15745" y="1402"/>
                    <a:pt x="15678" y="1335"/>
                  </a:cubicBezTo>
                  <a:cubicBezTo>
                    <a:pt x="13744" y="668"/>
                    <a:pt x="11742" y="334"/>
                    <a:pt x="9707" y="234"/>
                  </a:cubicBezTo>
                  <a:cubicBezTo>
                    <a:pt x="9473" y="227"/>
                    <a:pt x="9239" y="223"/>
                    <a:pt x="9006" y="223"/>
                  </a:cubicBezTo>
                  <a:cubicBezTo>
                    <a:pt x="7112" y="223"/>
                    <a:pt x="5244" y="467"/>
                    <a:pt x="3403" y="1001"/>
                  </a:cubicBezTo>
                  <a:cubicBezTo>
                    <a:pt x="3019" y="1111"/>
                    <a:pt x="2585" y="1221"/>
                    <a:pt x="2173" y="1221"/>
                  </a:cubicBezTo>
                  <a:cubicBezTo>
                    <a:pt x="1832" y="1221"/>
                    <a:pt x="1506" y="1146"/>
                    <a:pt x="1235" y="935"/>
                  </a:cubicBezTo>
                  <a:cubicBezTo>
                    <a:pt x="968" y="735"/>
                    <a:pt x="768" y="368"/>
                    <a:pt x="70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47"/>
            <p:cNvSpPr/>
            <p:nvPr/>
          </p:nvSpPr>
          <p:spPr>
            <a:xfrm>
              <a:off x="4876975" y="1577850"/>
              <a:ext cx="326925" cy="371600"/>
            </a:xfrm>
            <a:custGeom>
              <a:avLst/>
              <a:gdLst/>
              <a:ahLst/>
              <a:cxnLst/>
              <a:rect l="l" t="t" r="r" b="b"/>
              <a:pathLst>
                <a:path w="13077" h="14864" extrusionOk="0">
                  <a:moveTo>
                    <a:pt x="9771" y="1"/>
                  </a:moveTo>
                  <a:cubicBezTo>
                    <a:pt x="9287" y="1"/>
                    <a:pt x="8740" y="531"/>
                    <a:pt x="8340" y="817"/>
                  </a:cubicBezTo>
                  <a:cubicBezTo>
                    <a:pt x="7784" y="1218"/>
                    <a:pt x="7314" y="1591"/>
                    <a:pt x="6665" y="1591"/>
                  </a:cubicBezTo>
                  <a:cubicBezTo>
                    <a:pt x="6613" y="1591"/>
                    <a:pt x="6560" y="1589"/>
                    <a:pt x="6506" y="1584"/>
                  </a:cubicBezTo>
                  <a:cubicBezTo>
                    <a:pt x="5670" y="1500"/>
                    <a:pt x="4338" y="894"/>
                    <a:pt x="3197" y="894"/>
                  </a:cubicBezTo>
                  <a:cubicBezTo>
                    <a:pt x="2515" y="894"/>
                    <a:pt x="1901" y="1110"/>
                    <a:pt x="1502" y="1784"/>
                  </a:cubicBezTo>
                  <a:cubicBezTo>
                    <a:pt x="1135" y="2418"/>
                    <a:pt x="1569" y="3085"/>
                    <a:pt x="1569" y="3719"/>
                  </a:cubicBezTo>
                  <a:cubicBezTo>
                    <a:pt x="1569" y="4753"/>
                    <a:pt x="1469" y="5720"/>
                    <a:pt x="1235" y="6721"/>
                  </a:cubicBezTo>
                  <a:cubicBezTo>
                    <a:pt x="1068" y="7388"/>
                    <a:pt x="735" y="7955"/>
                    <a:pt x="501" y="8589"/>
                  </a:cubicBezTo>
                  <a:cubicBezTo>
                    <a:pt x="401" y="8589"/>
                    <a:pt x="401" y="8656"/>
                    <a:pt x="335" y="8722"/>
                  </a:cubicBezTo>
                  <a:cubicBezTo>
                    <a:pt x="1" y="9923"/>
                    <a:pt x="1068" y="10323"/>
                    <a:pt x="1969" y="10490"/>
                  </a:cubicBezTo>
                  <a:cubicBezTo>
                    <a:pt x="2102" y="10557"/>
                    <a:pt x="2236" y="10557"/>
                    <a:pt x="2336" y="10557"/>
                  </a:cubicBezTo>
                  <a:cubicBezTo>
                    <a:pt x="2436" y="10557"/>
                    <a:pt x="2503" y="10557"/>
                    <a:pt x="2603" y="10590"/>
                  </a:cubicBezTo>
                  <a:lnTo>
                    <a:pt x="3103" y="10590"/>
                  </a:lnTo>
                  <a:cubicBezTo>
                    <a:pt x="4071" y="10624"/>
                    <a:pt x="4971" y="10557"/>
                    <a:pt x="5872" y="10790"/>
                  </a:cubicBezTo>
                  <a:lnTo>
                    <a:pt x="5939" y="10790"/>
                  </a:lnTo>
                  <a:cubicBezTo>
                    <a:pt x="5972" y="10790"/>
                    <a:pt x="6072" y="10824"/>
                    <a:pt x="6105" y="10824"/>
                  </a:cubicBezTo>
                  <a:lnTo>
                    <a:pt x="6339" y="10957"/>
                  </a:lnTo>
                  <a:cubicBezTo>
                    <a:pt x="6706" y="11124"/>
                    <a:pt x="7106" y="11391"/>
                    <a:pt x="7473" y="11624"/>
                  </a:cubicBezTo>
                  <a:cubicBezTo>
                    <a:pt x="8607" y="12258"/>
                    <a:pt x="9641" y="13125"/>
                    <a:pt x="10642" y="14093"/>
                  </a:cubicBezTo>
                  <a:cubicBezTo>
                    <a:pt x="10975" y="14393"/>
                    <a:pt x="11276" y="14760"/>
                    <a:pt x="11676" y="14827"/>
                  </a:cubicBezTo>
                  <a:cubicBezTo>
                    <a:pt x="11758" y="14851"/>
                    <a:pt x="11836" y="14863"/>
                    <a:pt x="11910" y="14863"/>
                  </a:cubicBezTo>
                  <a:cubicBezTo>
                    <a:pt x="12538" y="14863"/>
                    <a:pt x="12921" y="14041"/>
                    <a:pt x="13010" y="13326"/>
                  </a:cubicBezTo>
                  <a:cubicBezTo>
                    <a:pt x="13077" y="13159"/>
                    <a:pt x="13077" y="12992"/>
                    <a:pt x="13077" y="12792"/>
                  </a:cubicBezTo>
                  <a:cubicBezTo>
                    <a:pt x="13077" y="12625"/>
                    <a:pt x="13077" y="12458"/>
                    <a:pt x="13010" y="12291"/>
                  </a:cubicBezTo>
                  <a:cubicBezTo>
                    <a:pt x="13010" y="12091"/>
                    <a:pt x="12977" y="11891"/>
                    <a:pt x="12944" y="11658"/>
                  </a:cubicBezTo>
                  <a:cubicBezTo>
                    <a:pt x="12910" y="11458"/>
                    <a:pt x="12843" y="11257"/>
                    <a:pt x="12810" y="11091"/>
                  </a:cubicBezTo>
                  <a:cubicBezTo>
                    <a:pt x="12643" y="10423"/>
                    <a:pt x="12410" y="9790"/>
                    <a:pt x="12143" y="9223"/>
                  </a:cubicBezTo>
                  <a:cubicBezTo>
                    <a:pt x="12110" y="9123"/>
                    <a:pt x="12010" y="8989"/>
                    <a:pt x="11976" y="8922"/>
                  </a:cubicBezTo>
                  <a:cubicBezTo>
                    <a:pt x="11943" y="8889"/>
                    <a:pt x="11943" y="8789"/>
                    <a:pt x="11909" y="8756"/>
                  </a:cubicBezTo>
                  <a:cubicBezTo>
                    <a:pt x="11909" y="8722"/>
                    <a:pt x="11843" y="8722"/>
                    <a:pt x="11843" y="8722"/>
                  </a:cubicBezTo>
                  <a:lnTo>
                    <a:pt x="11709" y="8455"/>
                  </a:lnTo>
                  <a:cubicBezTo>
                    <a:pt x="11676" y="8322"/>
                    <a:pt x="11643" y="8222"/>
                    <a:pt x="11609" y="8122"/>
                  </a:cubicBezTo>
                  <a:cubicBezTo>
                    <a:pt x="11543" y="8055"/>
                    <a:pt x="11543" y="7955"/>
                    <a:pt x="11509" y="7922"/>
                  </a:cubicBezTo>
                  <a:cubicBezTo>
                    <a:pt x="11476" y="7822"/>
                    <a:pt x="11476" y="7755"/>
                    <a:pt x="11442" y="7621"/>
                  </a:cubicBezTo>
                  <a:cubicBezTo>
                    <a:pt x="11376" y="7555"/>
                    <a:pt x="11376" y="7421"/>
                    <a:pt x="11342" y="7288"/>
                  </a:cubicBezTo>
                  <a:cubicBezTo>
                    <a:pt x="11342" y="7221"/>
                    <a:pt x="11309" y="7121"/>
                    <a:pt x="11309" y="7054"/>
                  </a:cubicBezTo>
                  <a:lnTo>
                    <a:pt x="11309" y="6988"/>
                  </a:lnTo>
                  <a:lnTo>
                    <a:pt x="11309" y="6921"/>
                  </a:lnTo>
                  <a:cubicBezTo>
                    <a:pt x="11276" y="6754"/>
                    <a:pt x="11276" y="6554"/>
                    <a:pt x="11242" y="6387"/>
                  </a:cubicBezTo>
                  <a:cubicBezTo>
                    <a:pt x="11176" y="6154"/>
                    <a:pt x="11176" y="5954"/>
                    <a:pt x="11142" y="5753"/>
                  </a:cubicBezTo>
                  <a:cubicBezTo>
                    <a:pt x="11142" y="5653"/>
                    <a:pt x="11142" y="5553"/>
                    <a:pt x="11109" y="5453"/>
                  </a:cubicBezTo>
                  <a:cubicBezTo>
                    <a:pt x="11009" y="4453"/>
                    <a:pt x="11042" y="3385"/>
                    <a:pt x="10942" y="2384"/>
                  </a:cubicBezTo>
                  <a:cubicBezTo>
                    <a:pt x="10842" y="1884"/>
                    <a:pt x="10775" y="1384"/>
                    <a:pt x="10609" y="917"/>
                  </a:cubicBezTo>
                  <a:cubicBezTo>
                    <a:pt x="10508" y="650"/>
                    <a:pt x="10442" y="450"/>
                    <a:pt x="10308" y="283"/>
                  </a:cubicBezTo>
                  <a:cubicBezTo>
                    <a:pt x="10275" y="250"/>
                    <a:pt x="10275" y="216"/>
                    <a:pt x="10242" y="149"/>
                  </a:cubicBezTo>
                  <a:cubicBezTo>
                    <a:pt x="10175" y="116"/>
                    <a:pt x="10142" y="116"/>
                    <a:pt x="10142" y="83"/>
                  </a:cubicBezTo>
                  <a:cubicBezTo>
                    <a:pt x="10108" y="49"/>
                    <a:pt x="10075" y="49"/>
                    <a:pt x="10008" y="49"/>
                  </a:cubicBezTo>
                  <a:cubicBezTo>
                    <a:pt x="9931" y="16"/>
                    <a:pt x="9852" y="1"/>
                    <a:pt x="977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3833;p47"/>
            <p:cNvSpPr/>
            <p:nvPr/>
          </p:nvSpPr>
          <p:spPr>
            <a:xfrm>
              <a:off x="4864475" y="1677350"/>
              <a:ext cx="222850" cy="97025"/>
            </a:xfrm>
            <a:custGeom>
              <a:avLst/>
              <a:gdLst/>
              <a:ahLst/>
              <a:cxnLst/>
              <a:rect l="l" t="t" r="r" b="b"/>
              <a:pathLst>
                <a:path w="8914" h="3881" extrusionOk="0">
                  <a:moveTo>
                    <a:pt x="2075" y="1"/>
                  </a:moveTo>
                  <a:cubicBezTo>
                    <a:pt x="881" y="1"/>
                    <a:pt x="1" y="213"/>
                    <a:pt x="1" y="639"/>
                  </a:cubicBezTo>
                  <a:cubicBezTo>
                    <a:pt x="1" y="1340"/>
                    <a:pt x="2736" y="606"/>
                    <a:pt x="4737" y="1707"/>
                  </a:cubicBezTo>
                  <a:cubicBezTo>
                    <a:pt x="5671" y="2174"/>
                    <a:pt x="6472" y="3575"/>
                    <a:pt x="7406" y="3875"/>
                  </a:cubicBezTo>
                  <a:cubicBezTo>
                    <a:pt x="7435" y="3879"/>
                    <a:pt x="7464" y="3881"/>
                    <a:pt x="7493" y="3881"/>
                  </a:cubicBezTo>
                  <a:cubicBezTo>
                    <a:pt x="8201" y="3881"/>
                    <a:pt x="8914" y="2746"/>
                    <a:pt x="8273" y="2074"/>
                  </a:cubicBezTo>
                  <a:cubicBezTo>
                    <a:pt x="7435" y="698"/>
                    <a:pt x="4240" y="1"/>
                    <a:pt x="207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47"/>
            <p:cNvSpPr/>
            <p:nvPr/>
          </p:nvSpPr>
          <p:spPr>
            <a:xfrm>
              <a:off x="5024600" y="1581075"/>
              <a:ext cx="179300" cy="371500"/>
            </a:xfrm>
            <a:custGeom>
              <a:avLst/>
              <a:gdLst/>
              <a:ahLst/>
              <a:cxnLst/>
              <a:rect l="l" t="t" r="r" b="b"/>
              <a:pathLst>
                <a:path w="7172" h="14860" extrusionOk="0">
                  <a:moveTo>
                    <a:pt x="3970" y="1"/>
                  </a:moveTo>
                  <a:cubicBezTo>
                    <a:pt x="3881" y="1"/>
                    <a:pt x="3775" y="24"/>
                    <a:pt x="3669" y="87"/>
                  </a:cubicBezTo>
                  <a:cubicBezTo>
                    <a:pt x="3603" y="87"/>
                    <a:pt x="3569" y="121"/>
                    <a:pt x="3569" y="121"/>
                  </a:cubicBezTo>
                  <a:lnTo>
                    <a:pt x="3836" y="254"/>
                  </a:lnTo>
                  <a:cubicBezTo>
                    <a:pt x="4036" y="454"/>
                    <a:pt x="4070" y="821"/>
                    <a:pt x="4036" y="1188"/>
                  </a:cubicBezTo>
                  <a:cubicBezTo>
                    <a:pt x="3903" y="2489"/>
                    <a:pt x="3269" y="3690"/>
                    <a:pt x="2602" y="4791"/>
                  </a:cubicBezTo>
                  <a:cubicBezTo>
                    <a:pt x="2102" y="5591"/>
                    <a:pt x="1535" y="6358"/>
                    <a:pt x="1068" y="7259"/>
                  </a:cubicBezTo>
                  <a:cubicBezTo>
                    <a:pt x="901" y="7526"/>
                    <a:pt x="767" y="7826"/>
                    <a:pt x="667" y="8126"/>
                  </a:cubicBezTo>
                  <a:cubicBezTo>
                    <a:pt x="267" y="8827"/>
                    <a:pt x="67" y="9727"/>
                    <a:pt x="0" y="10761"/>
                  </a:cubicBezTo>
                  <a:cubicBezTo>
                    <a:pt x="67" y="10795"/>
                    <a:pt x="100" y="10795"/>
                    <a:pt x="200" y="10828"/>
                  </a:cubicBezTo>
                  <a:lnTo>
                    <a:pt x="434" y="10962"/>
                  </a:lnTo>
                  <a:cubicBezTo>
                    <a:pt x="834" y="11128"/>
                    <a:pt x="1201" y="11362"/>
                    <a:pt x="1568" y="11629"/>
                  </a:cubicBezTo>
                  <a:cubicBezTo>
                    <a:pt x="2702" y="12229"/>
                    <a:pt x="3736" y="13130"/>
                    <a:pt x="4737" y="14097"/>
                  </a:cubicBezTo>
                  <a:cubicBezTo>
                    <a:pt x="5070" y="14364"/>
                    <a:pt x="5371" y="14764"/>
                    <a:pt x="5771" y="14831"/>
                  </a:cubicBezTo>
                  <a:cubicBezTo>
                    <a:pt x="5845" y="14850"/>
                    <a:pt x="5915" y="14859"/>
                    <a:pt x="5983" y="14859"/>
                  </a:cubicBezTo>
                  <a:cubicBezTo>
                    <a:pt x="6624" y="14859"/>
                    <a:pt x="7015" y="14054"/>
                    <a:pt x="7105" y="13330"/>
                  </a:cubicBezTo>
                  <a:cubicBezTo>
                    <a:pt x="7172" y="13163"/>
                    <a:pt x="7172" y="12996"/>
                    <a:pt x="7172" y="12796"/>
                  </a:cubicBezTo>
                  <a:cubicBezTo>
                    <a:pt x="7172" y="12629"/>
                    <a:pt x="7172" y="12463"/>
                    <a:pt x="7105" y="12296"/>
                  </a:cubicBezTo>
                  <a:cubicBezTo>
                    <a:pt x="7105" y="12096"/>
                    <a:pt x="7072" y="11862"/>
                    <a:pt x="7039" y="11662"/>
                  </a:cubicBezTo>
                  <a:cubicBezTo>
                    <a:pt x="7005" y="11462"/>
                    <a:pt x="6938" y="11262"/>
                    <a:pt x="6905" y="11095"/>
                  </a:cubicBezTo>
                  <a:cubicBezTo>
                    <a:pt x="6738" y="10428"/>
                    <a:pt x="6505" y="9794"/>
                    <a:pt x="6238" y="9194"/>
                  </a:cubicBezTo>
                  <a:cubicBezTo>
                    <a:pt x="6205" y="9127"/>
                    <a:pt x="6105" y="8994"/>
                    <a:pt x="6071" y="8927"/>
                  </a:cubicBezTo>
                  <a:cubicBezTo>
                    <a:pt x="6038" y="8860"/>
                    <a:pt x="6038" y="8793"/>
                    <a:pt x="6004" y="8760"/>
                  </a:cubicBezTo>
                  <a:cubicBezTo>
                    <a:pt x="6004" y="8693"/>
                    <a:pt x="5938" y="8693"/>
                    <a:pt x="5938" y="8693"/>
                  </a:cubicBezTo>
                  <a:lnTo>
                    <a:pt x="5838" y="8460"/>
                  </a:lnTo>
                  <a:cubicBezTo>
                    <a:pt x="5771" y="8326"/>
                    <a:pt x="5738" y="8193"/>
                    <a:pt x="5704" y="8126"/>
                  </a:cubicBezTo>
                  <a:cubicBezTo>
                    <a:pt x="5671" y="8026"/>
                    <a:pt x="5671" y="7959"/>
                    <a:pt x="5604" y="7926"/>
                  </a:cubicBezTo>
                  <a:cubicBezTo>
                    <a:pt x="5571" y="7826"/>
                    <a:pt x="5571" y="7759"/>
                    <a:pt x="5537" y="7626"/>
                  </a:cubicBezTo>
                  <a:cubicBezTo>
                    <a:pt x="5504" y="7526"/>
                    <a:pt x="5504" y="7426"/>
                    <a:pt x="5437" y="7292"/>
                  </a:cubicBezTo>
                  <a:cubicBezTo>
                    <a:pt x="5437" y="7192"/>
                    <a:pt x="5404" y="7126"/>
                    <a:pt x="5404" y="7025"/>
                  </a:cubicBezTo>
                  <a:lnTo>
                    <a:pt x="5404" y="6992"/>
                  </a:lnTo>
                  <a:lnTo>
                    <a:pt x="5404" y="6925"/>
                  </a:lnTo>
                  <a:cubicBezTo>
                    <a:pt x="5371" y="6759"/>
                    <a:pt x="5371" y="6525"/>
                    <a:pt x="5337" y="6358"/>
                  </a:cubicBezTo>
                  <a:cubicBezTo>
                    <a:pt x="5271" y="6158"/>
                    <a:pt x="5271" y="5958"/>
                    <a:pt x="5237" y="5758"/>
                  </a:cubicBezTo>
                  <a:cubicBezTo>
                    <a:pt x="5237" y="5658"/>
                    <a:pt x="5237" y="5524"/>
                    <a:pt x="5204" y="5458"/>
                  </a:cubicBezTo>
                  <a:cubicBezTo>
                    <a:pt x="5104" y="4457"/>
                    <a:pt x="5171" y="3356"/>
                    <a:pt x="5037" y="2355"/>
                  </a:cubicBezTo>
                  <a:cubicBezTo>
                    <a:pt x="4937" y="1855"/>
                    <a:pt x="4870" y="1355"/>
                    <a:pt x="4704" y="921"/>
                  </a:cubicBezTo>
                  <a:cubicBezTo>
                    <a:pt x="4603" y="654"/>
                    <a:pt x="4537" y="454"/>
                    <a:pt x="4403" y="287"/>
                  </a:cubicBezTo>
                  <a:cubicBezTo>
                    <a:pt x="4370" y="254"/>
                    <a:pt x="4370" y="187"/>
                    <a:pt x="4337" y="154"/>
                  </a:cubicBezTo>
                  <a:cubicBezTo>
                    <a:pt x="4270" y="121"/>
                    <a:pt x="4237" y="121"/>
                    <a:pt x="4237" y="87"/>
                  </a:cubicBezTo>
                  <a:cubicBezTo>
                    <a:pt x="4203" y="20"/>
                    <a:pt x="4170" y="20"/>
                    <a:pt x="4103" y="20"/>
                  </a:cubicBezTo>
                  <a:cubicBezTo>
                    <a:pt x="4067" y="8"/>
                    <a:pt x="4021" y="1"/>
                    <a:pt x="39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5" name="Google Shape;3835;p47"/>
            <p:cNvSpPr/>
            <p:nvPr/>
          </p:nvSpPr>
          <p:spPr>
            <a:xfrm>
              <a:off x="4878650" y="1750525"/>
              <a:ext cx="326100" cy="200350"/>
            </a:xfrm>
            <a:custGeom>
              <a:avLst/>
              <a:gdLst/>
              <a:ahLst/>
              <a:cxnLst/>
              <a:rect l="l" t="t" r="r" b="b"/>
              <a:pathLst>
                <a:path w="13044" h="8014" extrusionOk="0">
                  <a:moveTo>
                    <a:pt x="9864" y="0"/>
                  </a:moveTo>
                  <a:cubicBezTo>
                    <a:pt x="8885" y="0"/>
                    <a:pt x="7895" y="112"/>
                    <a:pt x="6906" y="314"/>
                  </a:cubicBezTo>
                  <a:cubicBezTo>
                    <a:pt x="5371" y="581"/>
                    <a:pt x="3870" y="1181"/>
                    <a:pt x="2436" y="1982"/>
                  </a:cubicBezTo>
                  <a:cubicBezTo>
                    <a:pt x="2062" y="2181"/>
                    <a:pt x="1651" y="2400"/>
                    <a:pt x="1258" y="2400"/>
                  </a:cubicBezTo>
                  <a:cubicBezTo>
                    <a:pt x="1125" y="2400"/>
                    <a:pt x="994" y="2375"/>
                    <a:pt x="868" y="2316"/>
                  </a:cubicBezTo>
                  <a:cubicBezTo>
                    <a:pt x="668" y="2182"/>
                    <a:pt x="501" y="1915"/>
                    <a:pt x="401" y="1682"/>
                  </a:cubicBezTo>
                  <a:cubicBezTo>
                    <a:pt x="368" y="1715"/>
                    <a:pt x="368" y="1815"/>
                    <a:pt x="368" y="1882"/>
                  </a:cubicBezTo>
                  <a:cubicBezTo>
                    <a:pt x="1" y="3049"/>
                    <a:pt x="1035" y="3483"/>
                    <a:pt x="1935" y="3650"/>
                  </a:cubicBezTo>
                  <a:cubicBezTo>
                    <a:pt x="2069" y="3683"/>
                    <a:pt x="2202" y="3683"/>
                    <a:pt x="2336" y="3683"/>
                  </a:cubicBezTo>
                  <a:cubicBezTo>
                    <a:pt x="2402" y="3683"/>
                    <a:pt x="2469" y="3683"/>
                    <a:pt x="2569" y="3717"/>
                  </a:cubicBezTo>
                  <a:lnTo>
                    <a:pt x="3003" y="3717"/>
                  </a:lnTo>
                  <a:cubicBezTo>
                    <a:pt x="3903" y="3750"/>
                    <a:pt x="4771" y="3750"/>
                    <a:pt x="5705" y="4050"/>
                  </a:cubicBezTo>
                  <a:cubicBezTo>
                    <a:pt x="6272" y="4217"/>
                    <a:pt x="6872" y="4484"/>
                    <a:pt x="7406" y="4751"/>
                  </a:cubicBezTo>
                  <a:cubicBezTo>
                    <a:pt x="8540" y="5384"/>
                    <a:pt x="9574" y="6252"/>
                    <a:pt x="10575" y="7219"/>
                  </a:cubicBezTo>
                  <a:cubicBezTo>
                    <a:pt x="10908" y="7519"/>
                    <a:pt x="11209" y="7886"/>
                    <a:pt x="11609" y="7986"/>
                  </a:cubicBezTo>
                  <a:cubicBezTo>
                    <a:pt x="11681" y="8005"/>
                    <a:pt x="11749" y="8014"/>
                    <a:pt x="11816" y="8014"/>
                  </a:cubicBezTo>
                  <a:cubicBezTo>
                    <a:pt x="12460" y="8014"/>
                    <a:pt x="12853" y="7181"/>
                    <a:pt x="12943" y="6485"/>
                  </a:cubicBezTo>
                  <a:cubicBezTo>
                    <a:pt x="13010" y="6318"/>
                    <a:pt x="13010" y="6152"/>
                    <a:pt x="13010" y="5918"/>
                  </a:cubicBezTo>
                  <a:cubicBezTo>
                    <a:pt x="13043" y="4684"/>
                    <a:pt x="12610" y="3483"/>
                    <a:pt x="12109" y="2416"/>
                  </a:cubicBezTo>
                  <a:cubicBezTo>
                    <a:pt x="12109" y="2382"/>
                    <a:pt x="12076" y="2382"/>
                    <a:pt x="12076" y="2349"/>
                  </a:cubicBezTo>
                  <a:cubicBezTo>
                    <a:pt x="11876" y="1915"/>
                    <a:pt x="11709" y="1548"/>
                    <a:pt x="11576" y="1081"/>
                  </a:cubicBezTo>
                  <a:cubicBezTo>
                    <a:pt x="11542" y="1015"/>
                    <a:pt x="11375" y="147"/>
                    <a:pt x="11275" y="81"/>
                  </a:cubicBezTo>
                  <a:cubicBezTo>
                    <a:pt x="10808" y="26"/>
                    <a:pt x="10337" y="0"/>
                    <a:pt x="986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6" name="Google Shape;3836;p47"/>
            <p:cNvSpPr/>
            <p:nvPr/>
          </p:nvSpPr>
          <p:spPr>
            <a:xfrm>
              <a:off x="5415500" y="1860950"/>
              <a:ext cx="558950" cy="630150"/>
            </a:xfrm>
            <a:custGeom>
              <a:avLst/>
              <a:gdLst/>
              <a:ahLst/>
              <a:cxnLst/>
              <a:rect l="l" t="t" r="r" b="b"/>
              <a:pathLst>
                <a:path w="22358" h="25206" extrusionOk="0">
                  <a:moveTo>
                    <a:pt x="22358" y="0"/>
                  </a:moveTo>
                  <a:lnTo>
                    <a:pt x="22358" y="0"/>
                  </a:lnTo>
                  <a:cubicBezTo>
                    <a:pt x="19089" y="1068"/>
                    <a:pt x="15820" y="2302"/>
                    <a:pt x="12618" y="3803"/>
                  </a:cubicBezTo>
                  <a:cubicBezTo>
                    <a:pt x="10750" y="4737"/>
                    <a:pt x="8882" y="5671"/>
                    <a:pt x="7247" y="7005"/>
                  </a:cubicBezTo>
                  <a:cubicBezTo>
                    <a:pt x="4278" y="9474"/>
                    <a:pt x="2410" y="12976"/>
                    <a:pt x="1376" y="16479"/>
                  </a:cubicBezTo>
                  <a:cubicBezTo>
                    <a:pt x="576" y="19147"/>
                    <a:pt x="242" y="21849"/>
                    <a:pt x="42" y="24584"/>
                  </a:cubicBezTo>
                  <a:cubicBezTo>
                    <a:pt x="0" y="24960"/>
                    <a:pt x="298" y="25205"/>
                    <a:pt x="601" y="25205"/>
                  </a:cubicBezTo>
                  <a:cubicBezTo>
                    <a:pt x="781" y="25205"/>
                    <a:pt x="964" y="25118"/>
                    <a:pt x="1076" y="24918"/>
                  </a:cubicBezTo>
                  <a:cubicBezTo>
                    <a:pt x="3545" y="20481"/>
                    <a:pt x="6080" y="16278"/>
                    <a:pt x="9182" y="12142"/>
                  </a:cubicBezTo>
                  <a:cubicBezTo>
                    <a:pt x="12818" y="7339"/>
                    <a:pt x="17121" y="2835"/>
                    <a:pt x="223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47"/>
            <p:cNvSpPr/>
            <p:nvPr/>
          </p:nvSpPr>
          <p:spPr>
            <a:xfrm>
              <a:off x="4846125" y="1958500"/>
              <a:ext cx="582325" cy="527850"/>
            </a:xfrm>
            <a:custGeom>
              <a:avLst/>
              <a:gdLst/>
              <a:ahLst/>
              <a:cxnLst/>
              <a:rect l="l" t="t" r="r" b="b"/>
              <a:pathLst>
                <a:path w="23293" h="21114" extrusionOk="0">
                  <a:moveTo>
                    <a:pt x="1" y="1"/>
                  </a:moveTo>
                  <a:lnTo>
                    <a:pt x="1" y="1"/>
                  </a:lnTo>
                  <a:cubicBezTo>
                    <a:pt x="9874" y="5238"/>
                    <a:pt x="16646" y="11776"/>
                    <a:pt x="22217" y="20849"/>
                  </a:cubicBezTo>
                  <a:cubicBezTo>
                    <a:pt x="22339" y="21033"/>
                    <a:pt x="22520" y="21113"/>
                    <a:pt x="22697" y="21113"/>
                  </a:cubicBezTo>
                  <a:cubicBezTo>
                    <a:pt x="23001" y="21113"/>
                    <a:pt x="23293" y="20875"/>
                    <a:pt x="23251" y="20516"/>
                  </a:cubicBezTo>
                  <a:cubicBezTo>
                    <a:pt x="22083" y="5972"/>
                    <a:pt x="14645" y="390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838" name="Google Shape;3838;p47"/>
          <p:cNvPicPr preferRelativeResize="0"/>
          <p:nvPr/>
        </p:nvPicPr>
        <p:blipFill>
          <a:blip r:embed="rId2">
            <a:alphaModFix amt="50000"/>
          </a:blip>
          <a:stretch>
            <a:fillRect/>
          </a:stretch>
        </p:blipFill>
        <p:spPr>
          <a:xfrm>
            <a:off x="-68224" y="-616382"/>
            <a:ext cx="3852000" cy="3445953"/>
          </a:xfrm>
          <a:prstGeom prst="rect">
            <a:avLst/>
          </a:prstGeom>
          <a:noFill/>
          <a:ln>
            <a:noFill/>
          </a:ln>
        </p:spPr>
      </p:pic>
      <p:pic>
        <p:nvPicPr>
          <p:cNvPr id="3839" name="Google Shape;3839;p47"/>
          <p:cNvPicPr preferRelativeResize="0"/>
          <p:nvPr/>
        </p:nvPicPr>
        <p:blipFill>
          <a:blip r:embed="rId2">
            <a:alphaModFix amt="50000"/>
          </a:blip>
          <a:stretch>
            <a:fillRect/>
          </a:stretch>
        </p:blipFill>
        <p:spPr>
          <a:xfrm>
            <a:off x="-68224" y="2808268"/>
            <a:ext cx="3852000" cy="3445953"/>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p:cSld name="CUSTOM_11">
    <p:spTree>
      <p:nvGrpSpPr>
        <p:cNvPr id="1" name="Shape 3840"/>
        <p:cNvGrpSpPr/>
        <p:nvPr/>
      </p:nvGrpSpPr>
      <p:grpSpPr>
        <a:xfrm>
          <a:off x="0" y="0"/>
          <a:ext cx="0" cy="0"/>
          <a:chOff x="0" y="0"/>
          <a:chExt cx="0" cy="0"/>
        </a:xfrm>
      </p:grpSpPr>
      <p:sp>
        <p:nvSpPr>
          <p:cNvPr id="3841" name="Google Shape;3841;p48"/>
          <p:cNvSpPr/>
          <p:nvPr/>
        </p:nvSpPr>
        <p:spPr>
          <a:xfrm rot="-4038284" flipH="1">
            <a:off x="7651041" y="-996803"/>
            <a:ext cx="2193282" cy="2836678"/>
          </a:xfrm>
          <a:custGeom>
            <a:avLst/>
            <a:gdLst/>
            <a:ahLst/>
            <a:cxnLst/>
            <a:rect l="l" t="t" r="r" b="b"/>
            <a:pathLst>
              <a:path w="50036" h="64714" extrusionOk="0">
                <a:moveTo>
                  <a:pt x="22148" y="1"/>
                </a:moveTo>
                <a:cubicBezTo>
                  <a:pt x="18824" y="1"/>
                  <a:pt x="15275" y="2620"/>
                  <a:pt x="14010" y="7379"/>
                </a:cubicBezTo>
                <a:cubicBezTo>
                  <a:pt x="13176" y="10514"/>
                  <a:pt x="13910" y="13583"/>
                  <a:pt x="13843" y="16719"/>
                </a:cubicBezTo>
                <a:cubicBezTo>
                  <a:pt x="13743" y="21222"/>
                  <a:pt x="12042" y="25725"/>
                  <a:pt x="9974" y="29895"/>
                </a:cubicBezTo>
                <a:cubicBezTo>
                  <a:pt x="7839" y="34031"/>
                  <a:pt x="5337" y="38001"/>
                  <a:pt x="3369" y="42204"/>
                </a:cubicBezTo>
                <a:cubicBezTo>
                  <a:pt x="1401" y="46407"/>
                  <a:pt x="0" y="51077"/>
                  <a:pt x="334" y="55446"/>
                </a:cubicBezTo>
                <a:cubicBezTo>
                  <a:pt x="667" y="59850"/>
                  <a:pt x="3136" y="63852"/>
                  <a:pt x="6905" y="64586"/>
                </a:cubicBezTo>
                <a:cubicBezTo>
                  <a:pt x="7371" y="64674"/>
                  <a:pt x="7839" y="64714"/>
                  <a:pt x="8311" y="64714"/>
                </a:cubicBezTo>
                <a:cubicBezTo>
                  <a:pt x="12328" y="64714"/>
                  <a:pt x="16532" y="61823"/>
                  <a:pt x="20682" y="61017"/>
                </a:cubicBezTo>
                <a:cubicBezTo>
                  <a:pt x="21620" y="60825"/>
                  <a:pt x="22548" y="60745"/>
                  <a:pt x="23468" y="60745"/>
                </a:cubicBezTo>
                <a:cubicBezTo>
                  <a:pt x="26865" y="60745"/>
                  <a:pt x="30157" y="61834"/>
                  <a:pt x="33491" y="62385"/>
                </a:cubicBezTo>
                <a:cubicBezTo>
                  <a:pt x="34560" y="62562"/>
                  <a:pt x="35679" y="62668"/>
                  <a:pt x="36809" y="62668"/>
                </a:cubicBezTo>
                <a:cubicBezTo>
                  <a:pt x="40154" y="62668"/>
                  <a:pt x="43598" y="61733"/>
                  <a:pt x="46166" y="58916"/>
                </a:cubicBezTo>
                <a:cubicBezTo>
                  <a:pt x="49836" y="54879"/>
                  <a:pt x="50036" y="48408"/>
                  <a:pt x="48068" y="43938"/>
                </a:cubicBezTo>
                <a:cubicBezTo>
                  <a:pt x="46066" y="39502"/>
                  <a:pt x="42397" y="36500"/>
                  <a:pt x="38928" y="33497"/>
                </a:cubicBezTo>
                <a:cubicBezTo>
                  <a:pt x="35425" y="30495"/>
                  <a:pt x="31990" y="27159"/>
                  <a:pt x="30555" y="22289"/>
                </a:cubicBezTo>
                <a:cubicBezTo>
                  <a:pt x="29688" y="19354"/>
                  <a:pt x="29688" y="16018"/>
                  <a:pt x="29555" y="12749"/>
                </a:cubicBezTo>
                <a:cubicBezTo>
                  <a:pt x="29455" y="9547"/>
                  <a:pt x="29154" y="6211"/>
                  <a:pt x="27720" y="3576"/>
                </a:cubicBezTo>
                <a:cubicBezTo>
                  <a:pt x="26445" y="1146"/>
                  <a:pt x="24346" y="1"/>
                  <a:pt x="2214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48"/>
          <p:cNvSpPr/>
          <p:nvPr/>
        </p:nvSpPr>
        <p:spPr>
          <a:xfrm rot="-818131">
            <a:off x="-1729370" y="-511390"/>
            <a:ext cx="3259946" cy="1676976"/>
          </a:xfrm>
          <a:custGeom>
            <a:avLst/>
            <a:gdLst/>
            <a:ahLst/>
            <a:cxnLst/>
            <a:rect l="l" t="t" r="r" b="b"/>
            <a:pathLst>
              <a:path w="49936" h="25688" extrusionOk="0">
                <a:moveTo>
                  <a:pt x="11038" y="1"/>
                </a:moveTo>
                <a:cubicBezTo>
                  <a:pt x="7313" y="1"/>
                  <a:pt x="3603" y="490"/>
                  <a:pt x="0" y="1458"/>
                </a:cubicBezTo>
                <a:lnTo>
                  <a:pt x="96" y="1934"/>
                </a:lnTo>
                <a:cubicBezTo>
                  <a:pt x="679" y="1720"/>
                  <a:pt x="1263" y="1530"/>
                  <a:pt x="1858" y="1387"/>
                </a:cubicBezTo>
                <a:cubicBezTo>
                  <a:pt x="2013" y="1351"/>
                  <a:pt x="2167" y="1315"/>
                  <a:pt x="2322" y="1279"/>
                </a:cubicBezTo>
                <a:cubicBezTo>
                  <a:pt x="3037" y="1125"/>
                  <a:pt x="3763" y="994"/>
                  <a:pt x="4477" y="887"/>
                </a:cubicBezTo>
                <a:cubicBezTo>
                  <a:pt x="4727" y="851"/>
                  <a:pt x="4965" y="827"/>
                  <a:pt x="5204" y="791"/>
                </a:cubicBezTo>
                <a:cubicBezTo>
                  <a:pt x="6239" y="672"/>
                  <a:pt x="7239" y="589"/>
                  <a:pt x="8144" y="541"/>
                </a:cubicBezTo>
                <a:cubicBezTo>
                  <a:pt x="9203" y="485"/>
                  <a:pt x="10109" y="471"/>
                  <a:pt x="10726" y="471"/>
                </a:cubicBezTo>
                <a:cubicBezTo>
                  <a:pt x="11275" y="471"/>
                  <a:pt x="11597" y="482"/>
                  <a:pt x="11597" y="482"/>
                </a:cubicBezTo>
                <a:cubicBezTo>
                  <a:pt x="11264" y="970"/>
                  <a:pt x="10966" y="1482"/>
                  <a:pt x="10704" y="2018"/>
                </a:cubicBezTo>
                <a:lnTo>
                  <a:pt x="10692" y="2030"/>
                </a:lnTo>
                <a:cubicBezTo>
                  <a:pt x="10573" y="2268"/>
                  <a:pt x="10478" y="2506"/>
                  <a:pt x="10395" y="2744"/>
                </a:cubicBezTo>
                <a:cubicBezTo>
                  <a:pt x="10359" y="2839"/>
                  <a:pt x="10335" y="2934"/>
                  <a:pt x="10311" y="3042"/>
                </a:cubicBezTo>
                <a:cubicBezTo>
                  <a:pt x="10276" y="3149"/>
                  <a:pt x="10264" y="3268"/>
                  <a:pt x="10252" y="3387"/>
                </a:cubicBezTo>
                <a:cubicBezTo>
                  <a:pt x="10216" y="3696"/>
                  <a:pt x="10276" y="3958"/>
                  <a:pt x="10478" y="4113"/>
                </a:cubicBezTo>
                <a:cubicBezTo>
                  <a:pt x="11383" y="4875"/>
                  <a:pt x="13538" y="4804"/>
                  <a:pt x="14752" y="5209"/>
                </a:cubicBezTo>
                <a:cubicBezTo>
                  <a:pt x="15955" y="5613"/>
                  <a:pt x="16479" y="6733"/>
                  <a:pt x="17419" y="6733"/>
                </a:cubicBezTo>
                <a:cubicBezTo>
                  <a:pt x="17574" y="6733"/>
                  <a:pt x="17741" y="6661"/>
                  <a:pt x="17848" y="6530"/>
                </a:cubicBezTo>
                <a:cubicBezTo>
                  <a:pt x="17955" y="6423"/>
                  <a:pt x="18038" y="6304"/>
                  <a:pt x="18098" y="6161"/>
                </a:cubicBezTo>
                <a:cubicBezTo>
                  <a:pt x="18122" y="6137"/>
                  <a:pt x="18134" y="6102"/>
                  <a:pt x="18146" y="6078"/>
                </a:cubicBezTo>
                <a:cubicBezTo>
                  <a:pt x="18217" y="5923"/>
                  <a:pt x="18277" y="5768"/>
                  <a:pt x="18336" y="5601"/>
                </a:cubicBezTo>
                <a:lnTo>
                  <a:pt x="18360" y="5506"/>
                </a:lnTo>
                <a:cubicBezTo>
                  <a:pt x="18522" y="5090"/>
                  <a:pt x="18672" y="4707"/>
                  <a:pt x="18954" y="4707"/>
                </a:cubicBezTo>
                <a:cubicBezTo>
                  <a:pt x="18962" y="4707"/>
                  <a:pt x="18970" y="4708"/>
                  <a:pt x="18979" y="4708"/>
                </a:cubicBezTo>
                <a:cubicBezTo>
                  <a:pt x="19027" y="4708"/>
                  <a:pt x="19074" y="4744"/>
                  <a:pt x="19086" y="4792"/>
                </a:cubicBezTo>
                <a:cubicBezTo>
                  <a:pt x="19086" y="4804"/>
                  <a:pt x="19086" y="4816"/>
                  <a:pt x="19086" y="4828"/>
                </a:cubicBezTo>
                <a:lnTo>
                  <a:pt x="19086" y="4839"/>
                </a:lnTo>
                <a:cubicBezTo>
                  <a:pt x="19086" y="5006"/>
                  <a:pt x="18920" y="5304"/>
                  <a:pt x="18705" y="5649"/>
                </a:cubicBezTo>
                <a:lnTo>
                  <a:pt x="18634" y="5780"/>
                </a:lnTo>
                <a:lnTo>
                  <a:pt x="18562" y="5875"/>
                </a:lnTo>
                <a:lnTo>
                  <a:pt x="18491" y="5994"/>
                </a:lnTo>
                <a:lnTo>
                  <a:pt x="18384" y="6161"/>
                </a:lnTo>
                <a:cubicBezTo>
                  <a:pt x="17967" y="6828"/>
                  <a:pt x="17574" y="7506"/>
                  <a:pt x="17884" y="7661"/>
                </a:cubicBezTo>
                <a:cubicBezTo>
                  <a:pt x="18515" y="8006"/>
                  <a:pt x="19979" y="9590"/>
                  <a:pt x="20551" y="9650"/>
                </a:cubicBezTo>
                <a:cubicBezTo>
                  <a:pt x="20565" y="9651"/>
                  <a:pt x="20580" y="9652"/>
                  <a:pt x="20594" y="9652"/>
                </a:cubicBezTo>
                <a:cubicBezTo>
                  <a:pt x="21142" y="9652"/>
                  <a:pt x="21948" y="8390"/>
                  <a:pt x="22539" y="8054"/>
                </a:cubicBezTo>
                <a:cubicBezTo>
                  <a:pt x="22575" y="8030"/>
                  <a:pt x="22610" y="8018"/>
                  <a:pt x="22658" y="7995"/>
                </a:cubicBezTo>
                <a:cubicBezTo>
                  <a:pt x="22730" y="7971"/>
                  <a:pt x="22789" y="7923"/>
                  <a:pt x="22837" y="7864"/>
                </a:cubicBezTo>
                <a:cubicBezTo>
                  <a:pt x="22884" y="7816"/>
                  <a:pt x="22932" y="7768"/>
                  <a:pt x="22968" y="7721"/>
                </a:cubicBezTo>
                <a:cubicBezTo>
                  <a:pt x="23122" y="7506"/>
                  <a:pt x="23265" y="7292"/>
                  <a:pt x="23384" y="7054"/>
                </a:cubicBezTo>
                <a:cubicBezTo>
                  <a:pt x="23480" y="6887"/>
                  <a:pt x="23575" y="6709"/>
                  <a:pt x="23670" y="6530"/>
                </a:cubicBezTo>
                <a:cubicBezTo>
                  <a:pt x="23718" y="6435"/>
                  <a:pt x="23765" y="6352"/>
                  <a:pt x="23813" y="6268"/>
                </a:cubicBezTo>
                <a:cubicBezTo>
                  <a:pt x="23944" y="6006"/>
                  <a:pt x="24075" y="5768"/>
                  <a:pt x="24206" y="5590"/>
                </a:cubicBezTo>
                <a:cubicBezTo>
                  <a:pt x="24242" y="5530"/>
                  <a:pt x="24277" y="5482"/>
                  <a:pt x="24313" y="5435"/>
                </a:cubicBezTo>
                <a:cubicBezTo>
                  <a:pt x="24349" y="5399"/>
                  <a:pt x="24384" y="5363"/>
                  <a:pt x="24432" y="5328"/>
                </a:cubicBezTo>
                <a:cubicBezTo>
                  <a:pt x="24444" y="5316"/>
                  <a:pt x="24456" y="5304"/>
                  <a:pt x="24480" y="5292"/>
                </a:cubicBezTo>
                <a:cubicBezTo>
                  <a:pt x="24497" y="5283"/>
                  <a:pt x="24519" y="5275"/>
                  <a:pt x="24540" y="5275"/>
                </a:cubicBezTo>
                <a:cubicBezTo>
                  <a:pt x="24548" y="5275"/>
                  <a:pt x="24556" y="5276"/>
                  <a:pt x="24563" y="5280"/>
                </a:cubicBezTo>
                <a:cubicBezTo>
                  <a:pt x="24599" y="5280"/>
                  <a:pt x="24623" y="5304"/>
                  <a:pt x="24646" y="5328"/>
                </a:cubicBezTo>
                <a:cubicBezTo>
                  <a:pt x="24706" y="5399"/>
                  <a:pt x="24682" y="5554"/>
                  <a:pt x="24611" y="5768"/>
                </a:cubicBezTo>
                <a:cubicBezTo>
                  <a:pt x="24230" y="6816"/>
                  <a:pt x="22444" y="9197"/>
                  <a:pt x="22313" y="9840"/>
                </a:cubicBezTo>
                <a:cubicBezTo>
                  <a:pt x="22301" y="9876"/>
                  <a:pt x="22301" y="9923"/>
                  <a:pt x="22313" y="9959"/>
                </a:cubicBezTo>
                <a:cubicBezTo>
                  <a:pt x="22360" y="10066"/>
                  <a:pt x="22420" y="10162"/>
                  <a:pt x="22491" y="10245"/>
                </a:cubicBezTo>
                <a:cubicBezTo>
                  <a:pt x="22860" y="10709"/>
                  <a:pt x="23622" y="11340"/>
                  <a:pt x="24039" y="11483"/>
                </a:cubicBezTo>
                <a:cubicBezTo>
                  <a:pt x="24071" y="11494"/>
                  <a:pt x="24102" y="11500"/>
                  <a:pt x="24133" y="11500"/>
                </a:cubicBezTo>
                <a:cubicBezTo>
                  <a:pt x="24590" y="11500"/>
                  <a:pt x="24961" y="10347"/>
                  <a:pt x="25385" y="10269"/>
                </a:cubicBezTo>
                <a:cubicBezTo>
                  <a:pt x="25411" y="10263"/>
                  <a:pt x="25433" y="10260"/>
                  <a:pt x="25451" y="10260"/>
                </a:cubicBezTo>
                <a:cubicBezTo>
                  <a:pt x="25738" y="10260"/>
                  <a:pt x="24988" y="10944"/>
                  <a:pt x="25504" y="11269"/>
                </a:cubicBezTo>
                <a:cubicBezTo>
                  <a:pt x="26039" y="11626"/>
                  <a:pt x="26504" y="12483"/>
                  <a:pt x="28778" y="13888"/>
                </a:cubicBezTo>
                <a:cubicBezTo>
                  <a:pt x="29249" y="14185"/>
                  <a:pt x="29647" y="14300"/>
                  <a:pt x="29986" y="14300"/>
                </a:cubicBezTo>
                <a:cubicBezTo>
                  <a:pt x="30409" y="14300"/>
                  <a:pt x="30740" y="14120"/>
                  <a:pt x="31004" y="13888"/>
                </a:cubicBezTo>
                <a:cubicBezTo>
                  <a:pt x="31350" y="13591"/>
                  <a:pt x="31564" y="13198"/>
                  <a:pt x="31731" y="13007"/>
                </a:cubicBezTo>
                <a:cubicBezTo>
                  <a:pt x="31802" y="12948"/>
                  <a:pt x="31850" y="12912"/>
                  <a:pt x="31897" y="12912"/>
                </a:cubicBezTo>
                <a:cubicBezTo>
                  <a:pt x="31921" y="12912"/>
                  <a:pt x="31957" y="12936"/>
                  <a:pt x="31969" y="12948"/>
                </a:cubicBezTo>
                <a:cubicBezTo>
                  <a:pt x="32112" y="13102"/>
                  <a:pt x="31862" y="13388"/>
                  <a:pt x="31540" y="13733"/>
                </a:cubicBezTo>
                <a:cubicBezTo>
                  <a:pt x="31004" y="14305"/>
                  <a:pt x="30266" y="15043"/>
                  <a:pt x="30742" y="15650"/>
                </a:cubicBezTo>
                <a:cubicBezTo>
                  <a:pt x="30790" y="15710"/>
                  <a:pt x="30838" y="15769"/>
                  <a:pt x="30885" y="15829"/>
                </a:cubicBezTo>
                <a:cubicBezTo>
                  <a:pt x="31135" y="16079"/>
                  <a:pt x="31433" y="16281"/>
                  <a:pt x="31754" y="16424"/>
                </a:cubicBezTo>
                <a:cubicBezTo>
                  <a:pt x="31885" y="16484"/>
                  <a:pt x="32016" y="16531"/>
                  <a:pt x="32159" y="16591"/>
                </a:cubicBezTo>
                <a:cubicBezTo>
                  <a:pt x="32719" y="16805"/>
                  <a:pt x="33374" y="16996"/>
                  <a:pt x="34112" y="17412"/>
                </a:cubicBezTo>
                <a:lnTo>
                  <a:pt x="34648" y="17710"/>
                </a:lnTo>
                <a:lnTo>
                  <a:pt x="34898" y="17841"/>
                </a:lnTo>
                <a:cubicBezTo>
                  <a:pt x="35279" y="18043"/>
                  <a:pt x="35660" y="18234"/>
                  <a:pt x="36053" y="18389"/>
                </a:cubicBezTo>
                <a:cubicBezTo>
                  <a:pt x="36207" y="18436"/>
                  <a:pt x="36350" y="18484"/>
                  <a:pt x="36493" y="18520"/>
                </a:cubicBezTo>
                <a:cubicBezTo>
                  <a:pt x="36636" y="18567"/>
                  <a:pt x="36779" y="18591"/>
                  <a:pt x="36934" y="18615"/>
                </a:cubicBezTo>
                <a:cubicBezTo>
                  <a:pt x="37077" y="18639"/>
                  <a:pt x="37231" y="18651"/>
                  <a:pt x="37374" y="18651"/>
                </a:cubicBezTo>
                <a:cubicBezTo>
                  <a:pt x="37529" y="18651"/>
                  <a:pt x="37696" y="18639"/>
                  <a:pt x="37850" y="18615"/>
                </a:cubicBezTo>
                <a:cubicBezTo>
                  <a:pt x="37934" y="18603"/>
                  <a:pt x="38005" y="18579"/>
                  <a:pt x="38077" y="18544"/>
                </a:cubicBezTo>
                <a:cubicBezTo>
                  <a:pt x="38208" y="18484"/>
                  <a:pt x="38315" y="18401"/>
                  <a:pt x="38410" y="18305"/>
                </a:cubicBezTo>
                <a:lnTo>
                  <a:pt x="38422" y="18293"/>
                </a:lnTo>
                <a:cubicBezTo>
                  <a:pt x="39017" y="17710"/>
                  <a:pt x="39529" y="16519"/>
                  <a:pt x="39886" y="15936"/>
                </a:cubicBezTo>
                <a:cubicBezTo>
                  <a:pt x="40015" y="15737"/>
                  <a:pt x="40122" y="15611"/>
                  <a:pt x="40211" y="15611"/>
                </a:cubicBezTo>
                <a:cubicBezTo>
                  <a:pt x="40287" y="15611"/>
                  <a:pt x="40349" y="15704"/>
                  <a:pt x="40398" y="15924"/>
                </a:cubicBezTo>
                <a:cubicBezTo>
                  <a:pt x="40410" y="16019"/>
                  <a:pt x="40422" y="16103"/>
                  <a:pt x="40422" y="16198"/>
                </a:cubicBezTo>
                <a:cubicBezTo>
                  <a:pt x="40363" y="17639"/>
                  <a:pt x="37958" y="19627"/>
                  <a:pt x="37958" y="19627"/>
                </a:cubicBezTo>
                <a:cubicBezTo>
                  <a:pt x="37958" y="19627"/>
                  <a:pt x="38970" y="20246"/>
                  <a:pt x="40017" y="20853"/>
                </a:cubicBezTo>
                <a:lnTo>
                  <a:pt x="40196" y="20960"/>
                </a:lnTo>
                <a:lnTo>
                  <a:pt x="40565" y="21175"/>
                </a:lnTo>
                <a:lnTo>
                  <a:pt x="40744" y="21270"/>
                </a:lnTo>
                <a:cubicBezTo>
                  <a:pt x="41220" y="21568"/>
                  <a:pt x="41708" y="21818"/>
                  <a:pt x="42220" y="22032"/>
                </a:cubicBezTo>
                <a:cubicBezTo>
                  <a:pt x="42243" y="22040"/>
                  <a:pt x="42265" y="22043"/>
                  <a:pt x="42287" y="22043"/>
                </a:cubicBezTo>
                <a:cubicBezTo>
                  <a:pt x="42855" y="22043"/>
                  <a:pt x="43006" y="19530"/>
                  <a:pt x="43293" y="19530"/>
                </a:cubicBezTo>
                <a:cubicBezTo>
                  <a:pt x="43336" y="19530"/>
                  <a:pt x="43383" y="19588"/>
                  <a:pt x="43434" y="19722"/>
                </a:cubicBezTo>
                <a:cubicBezTo>
                  <a:pt x="43518" y="19937"/>
                  <a:pt x="43554" y="20175"/>
                  <a:pt x="43542" y="20413"/>
                </a:cubicBezTo>
                <a:cubicBezTo>
                  <a:pt x="43542" y="21520"/>
                  <a:pt x="42994" y="23008"/>
                  <a:pt x="42994" y="23008"/>
                </a:cubicBezTo>
                <a:cubicBezTo>
                  <a:pt x="42994" y="23008"/>
                  <a:pt x="43308" y="24695"/>
                  <a:pt x="45333" y="24695"/>
                </a:cubicBezTo>
                <a:cubicBezTo>
                  <a:pt x="45539" y="24695"/>
                  <a:pt x="45763" y="24678"/>
                  <a:pt x="46006" y="24639"/>
                </a:cubicBezTo>
                <a:cubicBezTo>
                  <a:pt x="46302" y="24590"/>
                  <a:pt x="46600" y="24566"/>
                  <a:pt x="46898" y="24566"/>
                </a:cubicBezTo>
                <a:cubicBezTo>
                  <a:pt x="47177" y="24566"/>
                  <a:pt x="47456" y="24587"/>
                  <a:pt x="47733" y="24628"/>
                </a:cubicBezTo>
                <a:cubicBezTo>
                  <a:pt x="47852" y="24651"/>
                  <a:pt x="47971" y="24675"/>
                  <a:pt x="48090" y="24699"/>
                </a:cubicBezTo>
                <a:cubicBezTo>
                  <a:pt x="48197" y="24723"/>
                  <a:pt x="48304" y="24759"/>
                  <a:pt x="48411" y="24794"/>
                </a:cubicBezTo>
                <a:cubicBezTo>
                  <a:pt x="48554" y="24842"/>
                  <a:pt x="48709" y="24890"/>
                  <a:pt x="48828" y="24949"/>
                </a:cubicBezTo>
                <a:cubicBezTo>
                  <a:pt x="48923" y="24985"/>
                  <a:pt x="48995" y="25032"/>
                  <a:pt x="49078" y="25068"/>
                </a:cubicBezTo>
                <a:cubicBezTo>
                  <a:pt x="49149" y="25104"/>
                  <a:pt x="49221" y="25151"/>
                  <a:pt x="49292" y="25187"/>
                </a:cubicBezTo>
                <a:cubicBezTo>
                  <a:pt x="49352" y="25235"/>
                  <a:pt x="49411" y="25271"/>
                  <a:pt x="49471" y="25306"/>
                </a:cubicBezTo>
                <a:cubicBezTo>
                  <a:pt x="49638" y="25413"/>
                  <a:pt x="49792" y="25544"/>
                  <a:pt x="49935" y="25687"/>
                </a:cubicBezTo>
                <a:cubicBezTo>
                  <a:pt x="49781" y="25449"/>
                  <a:pt x="49697" y="25282"/>
                  <a:pt x="49602" y="25128"/>
                </a:cubicBezTo>
                <a:cubicBezTo>
                  <a:pt x="49304" y="24568"/>
                  <a:pt x="48995" y="24020"/>
                  <a:pt x="48685" y="23485"/>
                </a:cubicBezTo>
                <a:cubicBezTo>
                  <a:pt x="48602" y="23330"/>
                  <a:pt x="48518" y="23187"/>
                  <a:pt x="48435" y="23044"/>
                </a:cubicBezTo>
                <a:cubicBezTo>
                  <a:pt x="48340" y="22901"/>
                  <a:pt x="48280" y="22794"/>
                  <a:pt x="48209" y="22663"/>
                </a:cubicBezTo>
                <a:cubicBezTo>
                  <a:pt x="48090" y="22473"/>
                  <a:pt x="47971" y="22282"/>
                  <a:pt x="47864" y="22092"/>
                </a:cubicBezTo>
                <a:cubicBezTo>
                  <a:pt x="47828" y="22032"/>
                  <a:pt x="47792" y="21972"/>
                  <a:pt x="47745" y="21913"/>
                </a:cubicBezTo>
                <a:lnTo>
                  <a:pt x="47745" y="21901"/>
                </a:lnTo>
                <a:cubicBezTo>
                  <a:pt x="47614" y="21687"/>
                  <a:pt x="47471" y="21472"/>
                  <a:pt x="47340" y="21258"/>
                </a:cubicBezTo>
                <a:lnTo>
                  <a:pt x="47328" y="21234"/>
                </a:lnTo>
                <a:lnTo>
                  <a:pt x="47197" y="21044"/>
                </a:lnTo>
                <a:lnTo>
                  <a:pt x="46911" y="20603"/>
                </a:lnTo>
                <a:lnTo>
                  <a:pt x="46887" y="20568"/>
                </a:lnTo>
                <a:lnTo>
                  <a:pt x="46744" y="20341"/>
                </a:lnTo>
                <a:lnTo>
                  <a:pt x="46482" y="19960"/>
                </a:lnTo>
                <a:lnTo>
                  <a:pt x="46447" y="19913"/>
                </a:lnTo>
                <a:cubicBezTo>
                  <a:pt x="46399" y="19829"/>
                  <a:pt x="46352" y="19758"/>
                  <a:pt x="46304" y="19687"/>
                </a:cubicBezTo>
                <a:lnTo>
                  <a:pt x="46066" y="19329"/>
                </a:lnTo>
                <a:lnTo>
                  <a:pt x="46018" y="19258"/>
                </a:lnTo>
                <a:lnTo>
                  <a:pt x="45851" y="19032"/>
                </a:lnTo>
                <a:cubicBezTo>
                  <a:pt x="45780" y="18925"/>
                  <a:pt x="45709" y="18817"/>
                  <a:pt x="45625" y="18722"/>
                </a:cubicBezTo>
                <a:lnTo>
                  <a:pt x="45566" y="18627"/>
                </a:lnTo>
                <a:lnTo>
                  <a:pt x="45399" y="18401"/>
                </a:lnTo>
                <a:lnTo>
                  <a:pt x="45185" y="18103"/>
                </a:lnTo>
                <a:lnTo>
                  <a:pt x="45113" y="18008"/>
                </a:lnTo>
                <a:lnTo>
                  <a:pt x="44947" y="17782"/>
                </a:lnTo>
                <a:lnTo>
                  <a:pt x="44744" y="17508"/>
                </a:lnTo>
                <a:cubicBezTo>
                  <a:pt x="44708" y="17472"/>
                  <a:pt x="44685" y="17436"/>
                  <a:pt x="44649" y="17401"/>
                </a:cubicBezTo>
                <a:cubicBezTo>
                  <a:pt x="44589" y="17329"/>
                  <a:pt x="44542" y="17258"/>
                  <a:pt x="44482" y="17186"/>
                </a:cubicBezTo>
                <a:lnTo>
                  <a:pt x="44292" y="16924"/>
                </a:lnTo>
                <a:lnTo>
                  <a:pt x="44185" y="16793"/>
                </a:lnTo>
                <a:lnTo>
                  <a:pt x="44018" y="16591"/>
                </a:lnTo>
                <a:cubicBezTo>
                  <a:pt x="43958" y="16519"/>
                  <a:pt x="43899" y="16436"/>
                  <a:pt x="43827" y="16353"/>
                </a:cubicBezTo>
                <a:lnTo>
                  <a:pt x="43708" y="16210"/>
                </a:lnTo>
                <a:lnTo>
                  <a:pt x="43554" y="16007"/>
                </a:lnTo>
                <a:lnTo>
                  <a:pt x="43375" y="15793"/>
                </a:lnTo>
                <a:lnTo>
                  <a:pt x="43232" y="15626"/>
                </a:lnTo>
                <a:lnTo>
                  <a:pt x="43077" y="15436"/>
                </a:lnTo>
                <a:lnTo>
                  <a:pt x="42911" y="15245"/>
                </a:lnTo>
                <a:lnTo>
                  <a:pt x="42756" y="15067"/>
                </a:lnTo>
                <a:lnTo>
                  <a:pt x="42601" y="14876"/>
                </a:lnTo>
                <a:lnTo>
                  <a:pt x="42434" y="14698"/>
                </a:lnTo>
                <a:lnTo>
                  <a:pt x="42268" y="14507"/>
                </a:lnTo>
                <a:lnTo>
                  <a:pt x="42113" y="14329"/>
                </a:lnTo>
                <a:lnTo>
                  <a:pt x="41958" y="14162"/>
                </a:lnTo>
                <a:lnTo>
                  <a:pt x="41780" y="13960"/>
                </a:lnTo>
                <a:cubicBezTo>
                  <a:pt x="41732" y="13912"/>
                  <a:pt x="41672" y="13852"/>
                  <a:pt x="41625" y="13793"/>
                </a:cubicBezTo>
                <a:lnTo>
                  <a:pt x="41482" y="13650"/>
                </a:lnTo>
                <a:lnTo>
                  <a:pt x="41279" y="13436"/>
                </a:lnTo>
                <a:lnTo>
                  <a:pt x="41137" y="13281"/>
                </a:lnTo>
                <a:lnTo>
                  <a:pt x="40994" y="13138"/>
                </a:lnTo>
                <a:cubicBezTo>
                  <a:pt x="40922" y="13055"/>
                  <a:pt x="40851" y="12983"/>
                  <a:pt x="40779" y="12912"/>
                </a:cubicBezTo>
                <a:lnTo>
                  <a:pt x="40637" y="12769"/>
                </a:lnTo>
                <a:cubicBezTo>
                  <a:pt x="40589" y="12721"/>
                  <a:pt x="40553" y="12674"/>
                  <a:pt x="40506" y="12638"/>
                </a:cubicBezTo>
                <a:lnTo>
                  <a:pt x="40279" y="12412"/>
                </a:lnTo>
                <a:lnTo>
                  <a:pt x="40256" y="12376"/>
                </a:lnTo>
                <a:cubicBezTo>
                  <a:pt x="40208" y="12340"/>
                  <a:pt x="40172" y="12293"/>
                  <a:pt x="40125" y="12257"/>
                </a:cubicBezTo>
                <a:lnTo>
                  <a:pt x="40017" y="12150"/>
                </a:lnTo>
                <a:lnTo>
                  <a:pt x="39791" y="11924"/>
                </a:lnTo>
                <a:lnTo>
                  <a:pt x="39672" y="11816"/>
                </a:lnTo>
                <a:lnTo>
                  <a:pt x="39624" y="11769"/>
                </a:lnTo>
                <a:lnTo>
                  <a:pt x="39517" y="11662"/>
                </a:lnTo>
                <a:lnTo>
                  <a:pt x="39279" y="11447"/>
                </a:lnTo>
                <a:lnTo>
                  <a:pt x="39017" y="11185"/>
                </a:lnTo>
                <a:lnTo>
                  <a:pt x="38779" y="10971"/>
                </a:lnTo>
                <a:lnTo>
                  <a:pt x="38577" y="10793"/>
                </a:lnTo>
                <a:lnTo>
                  <a:pt x="38529" y="10745"/>
                </a:lnTo>
                <a:lnTo>
                  <a:pt x="38505" y="10733"/>
                </a:lnTo>
                <a:lnTo>
                  <a:pt x="38267" y="10519"/>
                </a:lnTo>
                <a:lnTo>
                  <a:pt x="38053" y="10328"/>
                </a:lnTo>
                <a:lnTo>
                  <a:pt x="37981" y="10269"/>
                </a:lnTo>
                <a:lnTo>
                  <a:pt x="37755" y="10066"/>
                </a:lnTo>
                <a:lnTo>
                  <a:pt x="37529" y="9876"/>
                </a:lnTo>
                <a:lnTo>
                  <a:pt x="37446" y="9816"/>
                </a:lnTo>
                <a:lnTo>
                  <a:pt x="37243" y="9638"/>
                </a:lnTo>
                <a:lnTo>
                  <a:pt x="36993" y="9435"/>
                </a:lnTo>
                <a:lnTo>
                  <a:pt x="36922" y="9376"/>
                </a:lnTo>
                <a:lnTo>
                  <a:pt x="36719" y="9209"/>
                </a:lnTo>
                <a:lnTo>
                  <a:pt x="36469" y="9007"/>
                </a:lnTo>
                <a:lnTo>
                  <a:pt x="36386" y="8935"/>
                </a:lnTo>
                <a:lnTo>
                  <a:pt x="36195" y="8792"/>
                </a:lnTo>
                <a:lnTo>
                  <a:pt x="35934" y="8590"/>
                </a:lnTo>
                <a:cubicBezTo>
                  <a:pt x="35898" y="8566"/>
                  <a:pt x="35874" y="8542"/>
                  <a:pt x="35838" y="8518"/>
                </a:cubicBezTo>
                <a:lnTo>
                  <a:pt x="35660" y="8387"/>
                </a:lnTo>
                <a:lnTo>
                  <a:pt x="35386" y="8173"/>
                </a:lnTo>
                <a:lnTo>
                  <a:pt x="35291" y="8102"/>
                </a:lnTo>
                <a:lnTo>
                  <a:pt x="35136" y="7983"/>
                </a:lnTo>
                <a:lnTo>
                  <a:pt x="34850" y="7780"/>
                </a:lnTo>
                <a:lnTo>
                  <a:pt x="34767" y="7721"/>
                </a:lnTo>
                <a:lnTo>
                  <a:pt x="34743" y="7709"/>
                </a:lnTo>
                <a:lnTo>
                  <a:pt x="34588" y="7602"/>
                </a:lnTo>
                <a:lnTo>
                  <a:pt x="34314" y="7399"/>
                </a:lnTo>
                <a:lnTo>
                  <a:pt x="34183" y="7304"/>
                </a:lnTo>
                <a:lnTo>
                  <a:pt x="34148" y="7280"/>
                </a:lnTo>
                <a:lnTo>
                  <a:pt x="34124" y="7268"/>
                </a:lnTo>
                <a:lnTo>
                  <a:pt x="34100" y="7256"/>
                </a:lnTo>
                <a:lnTo>
                  <a:pt x="34052" y="7221"/>
                </a:lnTo>
                <a:cubicBezTo>
                  <a:pt x="33957" y="7161"/>
                  <a:pt x="33862" y="7090"/>
                  <a:pt x="33767" y="7030"/>
                </a:cubicBezTo>
                <a:lnTo>
                  <a:pt x="33624" y="6935"/>
                </a:lnTo>
                <a:lnTo>
                  <a:pt x="33505" y="6852"/>
                </a:lnTo>
                <a:lnTo>
                  <a:pt x="33219" y="6673"/>
                </a:lnTo>
                <a:lnTo>
                  <a:pt x="33064" y="6566"/>
                </a:lnTo>
                <a:lnTo>
                  <a:pt x="32945" y="6482"/>
                </a:lnTo>
                <a:lnTo>
                  <a:pt x="32683" y="6316"/>
                </a:lnTo>
                <a:lnTo>
                  <a:pt x="32505" y="6209"/>
                </a:lnTo>
                <a:lnTo>
                  <a:pt x="32385" y="6125"/>
                </a:lnTo>
                <a:lnTo>
                  <a:pt x="32124" y="5971"/>
                </a:lnTo>
                <a:lnTo>
                  <a:pt x="31933" y="5851"/>
                </a:lnTo>
                <a:lnTo>
                  <a:pt x="31814" y="5780"/>
                </a:lnTo>
                <a:lnTo>
                  <a:pt x="31576" y="5637"/>
                </a:lnTo>
                <a:lnTo>
                  <a:pt x="31373" y="5518"/>
                </a:lnTo>
                <a:lnTo>
                  <a:pt x="31254" y="5447"/>
                </a:lnTo>
                <a:cubicBezTo>
                  <a:pt x="31171" y="5399"/>
                  <a:pt x="31100" y="5363"/>
                  <a:pt x="31016" y="5316"/>
                </a:cubicBezTo>
                <a:lnTo>
                  <a:pt x="30802" y="5185"/>
                </a:lnTo>
                <a:cubicBezTo>
                  <a:pt x="30766" y="5161"/>
                  <a:pt x="30719" y="5149"/>
                  <a:pt x="30683" y="5125"/>
                </a:cubicBezTo>
                <a:lnTo>
                  <a:pt x="30457" y="5006"/>
                </a:lnTo>
                <a:lnTo>
                  <a:pt x="30230" y="4875"/>
                </a:lnTo>
                <a:lnTo>
                  <a:pt x="30123" y="4816"/>
                </a:lnTo>
                <a:lnTo>
                  <a:pt x="29909" y="4697"/>
                </a:lnTo>
                <a:lnTo>
                  <a:pt x="29659" y="4566"/>
                </a:lnTo>
                <a:lnTo>
                  <a:pt x="29540" y="4506"/>
                </a:lnTo>
                <a:cubicBezTo>
                  <a:pt x="29480" y="4470"/>
                  <a:pt x="29409" y="4447"/>
                  <a:pt x="29337" y="4411"/>
                </a:cubicBezTo>
                <a:lnTo>
                  <a:pt x="29076" y="4280"/>
                </a:lnTo>
                <a:lnTo>
                  <a:pt x="28945" y="4208"/>
                </a:lnTo>
                <a:lnTo>
                  <a:pt x="28778" y="4125"/>
                </a:lnTo>
                <a:lnTo>
                  <a:pt x="28516" y="3994"/>
                </a:lnTo>
                <a:lnTo>
                  <a:pt x="28397" y="3946"/>
                </a:lnTo>
                <a:lnTo>
                  <a:pt x="28206" y="3851"/>
                </a:lnTo>
                <a:lnTo>
                  <a:pt x="27944" y="3732"/>
                </a:lnTo>
                <a:lnTo>
                  <a:pt x="27825" y="3673"/>
                </a:lnTo>
                <a:lnTo>
                  <a:pt x="27611" y="3577"/>
                </a:lnTo>
                <a:lnTo>
                  <a:pt x="27373" y="3470"/>
                </a:lnTo>
                <a:lnTo>
                  <a:pt x="27242" y="3411"/>
                </a:lnTo>
                <a:lnTo>
                  <a:pt x="27028" y="3315"/>
                </a:lnTo>
                <a:lnTo>
                  <a:pt x="26801" y="3220"/>
                </a:lnTo>
                <a:lnTo>
                  <a:pt x="26659" y="3161"/>
                </a:lnTo>
                <a:lnTo>
                  <a:pt x="26432" y="3065"/>
                </a:lnTo>
                <a:lnTo>
                  <a:pt x="26230" y="2982"/>
                </a:lnTo>
                <a:lnTo>
                  <a:pt x="26063" y="2911"/>
                </a:lnTo>
                <a:lnTo>
                  <a:pt x="25837" y="2827"/>
                </a:lnTo>
                <a:lnTo>
                  <a:pt x="25647" y="2744"/>
                </a:lnTo>
                <a:lnTo>
                  <a:pt x="25480" y="2684"/>
                </a:lnTo>
                <a:lnTo>
                  <a:pt x="25242" y="2589"/>
                </a:lnTo>
                <a:lnTo>
                  <a:pt x="25075" y="2530"/>
                </a:lnTo>
                <a:lnTo>
                  <a:pt x="24885" y="2458"/>
                </a:lnTo>
                <a:lnTo>
                  <a:pt x="24646" y="2375"/>
                </a:lnTo>
                <a:lnTo>
                  <a:pt x="24492" y="2315"/>
                </a:lnTo>
                <a:lnTo>
                  <a:pt x="24301" y="2244"/>
                </a:lnTo>
                <a:lnTo>
                  <a:pt x="24051" y="2161"/>
                </a:lnTo>
                <a:lnTo>
                  <a:pt x="23908" y="2113"/>
                </a:lnTo>
                <a:lnTo>
                  <a:pt x="23706" y="2041"/>
                </a:lnTo>
                <a:cubicBezTo>
                  <a:pt x="23622" y="2018"/>
                  <a:pt x="23539" y="1982"/>
                  <a:pt x="23444" y="1958"/>
                </a:cubicBezTo>
                <a:lnTo>
                  <a:pt x="23325" y="1922"/>
                </a:lnTo>
                <a:lnTo>
                  <a:pt x="23111" y="1851"/>
                </a:lnTo>
                <a:lnTo>
                  <a:pt x="22849" y="1768"/>
                </a:lnTo>
                <a:lnTo>
                  <a:pt x="22741" y="1732"/>
                </a:lnTo>
                <a:lnTo>
                  <a:pt x="22515" y="1660"/>
                </a:lnTo>
                <a:lnTo>
                  <a:pt x="22241" y="1589"/>
                </a:lnTo>
                <a:lnTo>
                  <a:pt x="22158" y="1565"/>
                </a:lnTo>
                <a:lnTo>
                  <a:pt x="21908" y="1494"/>
                </a:lnTo>
                <a:lnTo>
                  <a:pt x="21634" y="1410"/>
                </a:lnTo>
                <a:lnTo>
                  <a:pt x="21563" y="1399"/>
                </a:lnTo>
                <a:lnTo>
                  <a:pt x="21313" y="1327"/>
                </a:lnTo>
                <a:lnTo>
                  <a:pt x="21027" y="1256"/>
                </a:lnTo>
                <a:lnTo>
                  <a:pt x="20979" y="1244"/>
                </a:lnTo>
                <a:lnTo>
                  <a:pt x="20705" y="1172"/>
                </a:lnTo>
                <a:lnTo>
                  <a:pt x="20408" y="1101"/>
                </a:lnTo>
                <a:lnTo>
                  <a:pt x="20384" y="1101"/>
                </a:lnTo>
                <a:lnTo>
                  <a:pt x="20098" y="1029"/>
                </a:lnTo>
                <a:lnTo>
                  <a:pt x="19789" y="958"/>
                </a:lnTo>
                <a:lnTo>
                  <a:pt x="19491" y="898"/>
                </a:lnTo>
                <a:lnTo>
                  <a:pt x="19181" y="827"/>
                </a:lnTo>
                <a:lnTo>
                  <a:pt x="18872" y="768"/>
                </a:lnTo>
                <a:lnTo>
                  <a:pt x="18574" y="708"/>
                </a:lnTo>
                <a:lnTo>
                  <a:pt x="18217" y="648"/>
                </a:lnTo>
                <a:lnTo>
                  <a:pt x="17824" y="577"/>
                </a:lnTo>
                <a:cubicBezTo>
                  <a:pt x="17669" y="553"/>
                  <a:pt x="17526" y="517"/>
                  <a:pt x="17360" y="494"/>
                </a:cubicBezTo>
                <a:lnTo>
                  <a:pt x="17110" y="458"/>
                </a:lnTo>
                <a:lnTo>
                  <a:pt x="16753" y="398"/>
                </a:lnTo>
                <a:lnTo>
                  <a:pt x="16479" y="363"/>
                </a:lnTo>
                <a:lnTo>
                  <a:pt x="16133" y="315"/>
                </a:lnTo>
                <a:lnTo>
                  <a:pt x="15860" y="291"/>
                </a:lnTo>
                <a:lnTo>
                  <a:pt x="15526" y="244"/>
                </a:lnTo>
                <a:lnTo>
                  <a:pt x="15252" y="220"/>
                </a:lnTo>
                <a:lnTo>
                  <a:pt x="14907" y="184"/>
                </a:lnTo>
                <a:lnTo>
                  <a:pt x="14633" y="160"/>
                </a:lnTo>
                <a:cubicBezTo>
                  <a:pt x="14526" y="148"/>
                  <a:pt x="14407" y="136"/>
                  <a:pt x="14288" y="125"/>
                </a:cubicBezTo>
                <a:lnTo>
                  <a:pt x="14026" y="101"/>
                </a:lnTo>
                <a:lnTo>
                  <a:pt x="13800" y="89"/>
                </a:lnTo>
                <a:lnTo>
                  <a:pt x="13693" y="89"/>
                </a:lnTo>
                <a:cubicBezTo>
                  <a:pt x="13550" y="77"/>
                  <a:pt x="13419" y="65"/>
                  <a:pt x="13276" y="65"/>
                </a:cubicBezTo>
                <a:lnTo>
                  <a:pt x="13097" y="65"/>
                </a:lnTo>
                <a:cubicBezTo>
                  <a:pt x="12919" y="53"/>
                  <a:pt x="12740" y="41"/>
                  <a:pt x="12573" y="41"/>
                </a:cubicBezTo>
                <a:lnTo>
                  <a:pt x="12371" y="29"/>
                </a:lnTo>
                <a:cubicBezTo>
                  <a:pt x="12145" y="29"/>
                  <a:pt x="11919" y="17"/>
                  <a:pt x="11704" y="6"/>
                </a:cubicBezTo>
                <a:lnTo>
                  <a:pt x="11681" y="6"/>
                </a:lnTo>
                <a:cubicBezTo>
                  <a:pt x="11466" y="2"/>
                  <a:pt x="11252" y="1"/>
                  <a:pt x="11038" y="1"/>
                </a:cubicBezTo>
                <a:close/>
              </a:path>
            </a:pathLst>
          </a:custGeom>
          <a:solidFill>
            <a:schemeClr val="accent1">
              <a:alpha val="611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43" name="Google Shape;3843;p48"/>
          <p:cNvGrpSpPr/>
          <p:nvPr/>
        </p:nvGrpSpPr>
        <p:grpSpPr>
          <a:xfrm rot="1702121" flipH="1">
            <a:off x="-1409092" y="-750648"/>
            <a:ext cx="2877440" cy="2228610"/>
            <a:chOff x="9298389" y="-164681"/>
            <a:chExt cx="3403527" cy="2636070"/>
          </a:xfrm>
        </p:grpSpPr>
        <p:sp>
          <p:nvSpPr>
            <p:cNvPr id="3844" name="Google Shape;3844;p48"/>
            <p:cNvSpPr/>
            <p:nvPr/>
          </p:nvSpPr>
          <p:spPr>
            <a:xfrm rot="-5142096">
              <a:off x="9799889" y="-462995"/>
              <a:ext cx="2400528" cy="3232698"/>
            </a:xfrm>
            <a:custGeom>
              <a:avLst/>
              <a:gdLst/>
              <a:ahLst/>
              <a:cxnLst/>
              <a:rect l="l" t="t" r="r" b="b"/>
              <a:pathLst>
                <a:path w="31088" h="41865" extrusionOk="0">
                  <a:moveTo>
                    <a:pt x="5635" y="0"/>
                  </a:moveTo>
                  <a:cubicBezTo>
                    <a:pt x="5590" y="0"/>
                    <a:pt x="5546" y="1"/>
                    <a:pt x="5501" y="3"/>
                  </a:cubicBezTo>
                  <a:cubicBezTo>
                    <a:pt x="3914" y="65"/>
                    <a:pt x="2419" y="1144"/>
                    <a:pt x="879" y="1144"/>
                  </a:cubicBezTo>
                  <a:cubicBezTo>
                    <a:pt x="662" y="1144"/>
                    <a:pt x="445" y="1123"/>
                    <a:pt x="226" y="1074"/>
                  </a:cubicBezTo>
                  <a:lnTo>
                    <a:pt x="0" y="1062"/>
                  </a:lnTo>
                  <a:lnTo>
                    <a:pt x="0" y="1062"/>
                  </a:lnTo>
                  <a:cubicBezTo>
                    <a:pt x="619" y="1503"/>
                    <a:pt x="786" y="2372"/>
                    <a:pt x="738" y="3134"/>
                  </a:cubicBezTo>
                  <a:cubicBezTo>
                    <a:pt x="679" y="3896"/>
                    <a:pt x="464" y="4658"/>
                    <a:pt x="536" y="5420"/>
                  </a:cubicBezTo>
                  <a:cubicBezTo>
                    <a:pt x="607" y="6182"/>
                    <a:pt x="1083" y="6992"/>
                    <a:pt x="1834" y="7099"/>
                  </a:cubicBezTo>
                  <a:lnTo>
                    <a:pt x="4048" y="5551"/>
                  </a:lnTo>
                  <a:lnTo>
                    <a:pt x="4048" y="5551"/>
                  </a:lnTo>
                  <a:cubicBezTo>
                    <a:pt x="3667" y="6170"/>
                    <a:pt x="3286" y="6789"/>
                    <a:pt x="2905" y="7420"/>
                  </a:cubicBezTo>
                  <a:cubicBezTo>
                    <a:pt x="2762" y="7611"/>
                    <a:pt x="2679" y="7825"/>
                    <a:pt x="2631" y="8063"/>
                  </a:cubicBezTo>
                  <a:cubicBezTo>
                    <a:pt x="2619" y="8337"/>
                    <a:pt x="2679" y="8611"/>
                    <a:pt x="2810" y="8861"/>
                  </a:cubicBezTo>
                  <a:cubicBezTo>
                    <a:pt x="2988" y="9337"/>
                    <a:pt x="3179" y="9801"/>
                    <a:pt x="3369" y="10266"/>
                  </a:cubicBezTo>
                  <a:cubicBezTo>
                    <a:pt x="3405" y="10385"/>
                    <a:pt x="3477" y="10480"/>
                    <a:pt x="3572" y="10551"/>
                  </a:cubicBezTo>
                  <a:cubicBezTo>
                    <a:pt x="3606" y="10568"/>
                    <a:pt x="3641" y="10575"/>
                    <a:pt x="3676" y="10575"/>
                  </a:cubicBezTo>
                  <a:cubicBezTo>
                    <a:pt x="3845" y="10575"/>
                    <a:pt x="4013" y="10402"/>
                    <a:pt x="4131" y="10254"/>
                  </a:cubicBezTo>
                  <a:cubicBezTo>
                    <a:pt x="4751" y="9456"/>
                    <a:pt x="5584" y="8849"/>
                    <a:pt x="6548" y="8527"/>
                  </a:cubicBezTo>
                  <a:lnTo>
                    <a:pt x="6548" y="8527"/>
                  </a:lnTo>
                  <a:cubicBezTo>
                    <a:pt x="5917" y="9325"/>
                    <a:pt x="5274" y="10147"/>
                    <a:pt x="4929" y="11111"/>
                  </a:cubicBezTo>
                  <a:cubicBezTo>
                    <a:pt x="4739" y="11647"/>
                    <a:pt x="4739" y="12373"/>
                    <a:pt x="5108" y="12707"/>
                  </a:cubicBezTo>
                  <a:cubicBezTo>
                    <a:pt x="5191" y="12778"/>
                    <a:pt x="5286" y="12826"/>
                    <a:pt x="5394" y="12861"/>
                  </a:cubicBezTo>
                  <a:cubicBezTo>
                    <a:pt x="5882" y="12290"/>
                    <a:pt x="6382" y="11730"/>
                    <a:pt x="6870" y="11171"/>
                  </a:cubicBezTo>
                  <a:cubicBezTo>
                    <a:pt x="6929" y="11099"/>
                    <a:pt x="6989" y="11028"/>
                    <a:pt x="7049" y="10968"/>
                  </a:cubicBezTo>
                  <a:lnTo>
                    <a:pt x="7049" y="10968"/>
                  </a:lnTo>
                  <a:cubicBezTo>
                    <a:pt x="6989" y="11063"/>
                    <a:pt x="6941" y="11159"/>
                    <a:pt x="6894" y="11266"/>
                  </a:cubicBezTo>
                  <a:cubicBezTo>
                    <a:pt x="6632" y="11814"/>
                    <a:pt x="6406" y="12373"/>
                    <a:pt x="6227" y="12945"/>
                  </a:cubicBezTo>
                  <a:cubicBezTo>
                    <a:pt x="6144" y="13135"/>
                    <a:pt x="6120" y="13338"/>
                    <a:pt x="6144" y="13540"/>
                  </a:cubicBezTo>
                  <a:cubicBezTo>
                    <a:pt x="6263" y="14302"/>
                    <a:pt x="7501" y="14361"/>
                    <a:pt x="7751" y="15076"/>
                  </a:cubicBezTo>
                  <a:cubicBezTo>
                    <a:pt x="8025" y="14564"/>
                    <a:pt x="8489" y="14183"/>
                    <a:pt x="9049" y="14028"/>
                  </a:cubicBezTo>
                  <a:lnTo>
                    <a:pt x="9049" y="14028"/>
                  </a:lnTo>
                  <a:cubicBezTo>
                    <a:pt x="8394" y="14623"/>
                    <a:pt x="8394" y="15814"/>
                    <a:pt x="9073" y="16397"/>
                  </a:cubicBezTo>
                  <a:cubicBezTo>
                    <a:pt x="9370" y="16659"/>
                    <a:pt x="9751" y="16802"/>
                    <a:pt x="10049" y="17052"/>
                  </a:cubicBezTo>
                  <a:cubicBezTo>
                    <a:pt x="10906" y="17755"/>
                    <a:pt x="10918" y="19064"/>
                    <a:pt x="11490" y="20029"/>
                  </a:cubicBezTo>
                  <a:cubicBezTo>
                    <a:pt x="11716" y="20362"/>
                    <a:pt x="11966" y="20696"/>
                    <a:pt x="12228" y="21005"/>
                  </a:cubicBezTo>
                  <a:cubicBezTo>
                    <a:pt x="13049" y="22089"/>
                    <a:pt x="13454" y="23422"/>
                    <a:pt x="13823" y="24732"/>
                  </a:cubicBezTo>
                  <a:cubicBezTo>
                    <a:pt x="13966" y="25232"/>
                    <a:pt x="14109" y="25744"/>
                    <a:pt x="14442" y="26137"/>
                  </a:cubicBezTo>
                  <a:cubicBezTo>
                    <a:pt x="14919" y="26714"/>
                    <a:pt x="15621" y="26908"/>
                    <a:pt x="16377" y="26908"/>
                  </a:cubicBezTo>
                  <a:cubicBezTo>
                    <a:pt x="17055" y="26908"/>
                    <a:pt x="17777" y="26752"/>
                    <a:pt x="18419" y="26577"/>
                  </a:cubicBezTo>
                  <a:lnTo>
                    <a:pt x="18419" y="26577"/>
                  </a:lnTo>
                  <a:cubicBezTo>
                    <a:pt x="17514" y="27280"/>
                    <a:pt x="16609" y="28149"/>
                    <a:pt x="16466" y="29292"/>
                  </a:cubicBezTo>
                  <a:cubicBezTo>
                    <a:pt x="16395" y="29911"/>
                    <a:pt x="16562" y="30542"/>
                    <a:pt x="16800" y="31114"/>
                  </a:cubicBezTo>
                  <a:cubicBezTo>
                    <a:pt x="17550" y="32888"/>
                    <a:pt x="18931" y="34328"/>
                    <a:pt x="20669" y="35138"/>
                  </a:cubicBezTo>
                  <a:cubicBezTo>
                    <a:pt x="21801" y="35650"/>
                    <a:pt x="23019" y="35919"/>
                    <a:pt x="24246" y="35919"/>
                  </a:cubicBezTo>
                  <a:cubicBezTo>
                    <a:pt x="24530" y="35919"/>
                    <a:pt x="24815" y="35905"/>
                    <a:pt x="25098" y="35876"/>
                  </a:cubicBezTo>
                  <a:lnTo>
                    <a:pt x="25098" y="35876"/>
                  </a:lnTo>
                  <a:lnTo>
                    <a:pt x="25015" y="36078"/>
                  </a:lnTo>
                  <a:lnTo>
                    <a:pt x="25265" y="35876"/>
                  </a:lnTo>
                  <a:cubicBezTo>
                    <a:pt x="25860" y="38436"/>
                    <a:pt x="26182" y="40377"/>
                    <a:pt x="26384" y="41865"/>
                  </a:cubicBezTo>
                  <a:lnTo>
                    <a:pt x="26515" y="41853"/>
                  </a:lnTo>
                  <a:cubicBezTo>
                    <a:pt x="26313" y="40365"/>
                    <a:pt x="25991" y="38424"/>
                    <a:pt x="25384" y="35852"/>
                  </a:cubicBezTo>
                  <a:lnTo>
                    <a:pt x="25539" y="35828"/>
                  </a:lnTo>
                  <a:cubicBezTo>
                    <a:pt x="27825" y="35531"/>
                    <a:pt x="29849" y="35495"/>
                    <a:pt x="30444" y="32697"/>
                  </a:cubicBezTo>
                  <a:cubicBezTo>
                    <a:pt x="30635" y="31792"/>
                    <a:pt x="30456" y="30852"/>
                    <a:pt x="30635" y="29947"/>
                  </a:cubicBezTo>
                  <a:lnTo>
                    <a:pt x="30635" y="29947"/>
                  </a:lnTo>
                  <a:cubicBezTo>
                    <a:pt x="30105" y="30607"/>
                    <a:pt x="29316" y="30969"/>
                    <a:pt x="28502" y="30969"/>
                  </a:cubicBezTo>
                  <a:cubicBezTo>
                    <a:pt x="28200" y="30969"/>
                    <a:pt x="27895" y="30919"/>
                    <a:pt x="27599" y="30816"/>
                  </a:cubicBezTo>
                  <a:lnTo>
                    <a:pt x="30611" y="28828"/>
                  </a:lnTo>
                  <a:cubicBezTo>
                    <a:pt x="30801" y="28720"/>
                    <a:pt x="30956" y="28566"/>
                    <a:pt x="31052" y="28375"/>
                  </a:cubicBezTo>
                  <a:cubicBezTo>
                    <a:pt x="31087" y="28173"/>
                    <a:pt x="31063" y="27946"/>
                    <a:pt x="30980" y="27756"/>
                  </a:cubicBezTo>
                  <a:cubicBezTo>
                    <a:pt x="30170" y="25279"/>
                    <a:pt x="29147" y="22874"/>
                    <a:pt x="27932" y="20577"/>
                  </a:cubicBezTo>
                  <a:cubicBezTo>
                    <a:pt x="26730" y="18291"/>
                    <a:pt x="23955" y="14433"/>
                    <a:pt x="23848" y="14242"/>
                  </a:cubicBezTo>
                  <a:cubicBezTo>
                    <a:pt x="22860" y="15004"/>
                    <a:pt x="21967" y="15552"/>
                    <a:pt x="20776" y="15921"/>
                  </a:cubicBezTo>
                  <a:cubicBezTo>
                    <a:pt x="21717" y="14600"/>
                    <a:pt x="21538" y="13695"/>
                    <a:pt x="22646" y="12516"/>
                  </a:cubicBezTo>
                  <a:cubicBezTo>
                    <a:pt x="21550" y="10635"/>
                    <a:pt x="20205" y="8908"/>
                    <a:pt x="18645" y="7373"/>
                  </a:cubicBezTo>
                  <a:cubicBezTo>
                    <a:pt x="18002" y="7992"/>
                    <a:pt x="17300" y="8551"/>
                    <a:pt x="16550" y="9039"/>
                  </a:cubicBezTo>
                  <a:cubicBezTo>
                    <a:pt x="16274" y="9212"/>
                    <a:pt x="15986" y="9373"/>
                    <a:pt x="15677" y="9373"/>
                  </a:cubicBezTo>
                  <a:cubicBezTo>
                    <a:pt x="15667" y="9373"/>
                    <a:pt x="15656" y="9373"/>
                    <a:pt x="15645" y="9373"/>
                  </a:cubicBezTo>
                  <a:cubicBezTo>
                    <a:pt x="15311" y="9361"/>
                    <a:pt x="14978" y="9099"/>
                    <a:pt x="15014" y="8766"/>
                  </a:cubicBezTo>
                  <a:cubicBezTo>
                    <a:pt x="16014" y="8087"/>
                    <a:pt x="16550" y="6896"/>
                    <a:pt x="16419" y="5694"/>
                  </a:cubicBezTo>
                  <a:lnTo>
                    <a:pt x="16419" y="5694"/>
                  </a:lnTo>
                  <a:cubicBezTo>
                    <a:pt x="16133" y="6015"/>
                    <a:pt x="15859" y="6349"/>
                    <a:pt x="15573" y="6670"/>
                  </a:cubicBezTo>
                  <a:cubicBezTo>
                    <a:pt x="15812" y="6075"/>
                    <a:pt x="15609" y="5360"/>
                    <a:pt x="15216" y="4848"/>
                  </a:cubicBezTo>
                  <a:cubicBezTo>
                    <a:pt x="14823" y="4325"/>
                    <a:pt x="14264" y="3967"/>
                    <a:pt x="13728" y="3610"/>
                  </a:cubicBezTo>
                  <a:cubicBezTo>
                    <a:pt x="13281" y="3326"/>
                    <a:pt x="12740" y="3036"/>
                    <a:pt x="12237" y="3036"/>
                  </a:cubicBezTo>
                  <a:cubicBezTo>
                    <a:pt x="12043" y="3036"/>
                    <a:pt x="11855" y="3079"/>
                    <a:pt x="11680" y="3182"/>
                  </a:cubicBezTo>
                  <a:cubicBezTo>
                    <a:pt x="11413" y="3335"/>
                    <a:pt x="11155" y="3622"/>
                    <a:pt x="10876" y="3622"/>
                  </a:cubicBezTo>
                  <a:cubicBezTo>
                    <a:pt x="10831" y="3622"/>
                    <a:pt x="10785" y="3615"/>
                    <a:pt x="10739" y="3598"/>
                  </a:cubicBezTo>
                  <a:cubicBezTo>
                    <a:pt x="10966" y="3146"/>
                    <a:pt x="10799" y="2574"/>
                    <a:pt x="10478" y="2181"/>
                  </a:cubicBezTo>
                  <a:cubicBezTo>
                    <a:pt x="10168" y="1789"/>
                    <a:pt x="9716" y="1538"/>
                    <a:pt x="9275" y="1288"/>
                  </a:cubicBezTo>
                  <a:cubicBezTo>
                    <a:pt x="8136" y="655"/>
                    <a:pt x="6929" y="0"/>
                    <a:pt x="56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48"/>
            <p:cNvSpPr/>
            <p:nvPr/>
          </p:nvSpPr>
          <p:spPr>
            <a:xfrm rot="-5142096">
              <a:off x="10598029" y="408426"/>
              <a:ext cx="1127217" cy="1843406"/>
            </a:xfrm>
            <a:custGeom>
              <a:avLst/>
              <a:gdLst/>
              <a:ahLst/>
              <a:cxnLst/>
              <a:rect l="l" t="t" r="r" b="b"/>
              <a:pathLst>
                <a:path w="14598" h="23873" extrusionOk="0">
                  <a:moveTo>
                    <a:pt x="775" y="1"/>
                  </a:moveTo>
                  <a:cubicBezTo>
                    <a:pt x="513" y="549"/>
                    <a:pt x="287" y="1108"/>
                    <a:pt x="108" y="1692"/>
                  </a:cubicBezTo>
                  <a:cubicBezTo>
                    <a:pt x="25" y="1882"/>
                    <a:pt x="1" y="2085"/>
                    <a:pt x="25" y="2287"/>
                  </a:cubicBezTo>
                  <a:cubicBezTo>
                    <a:pt x="144" y="3037"/>
                    <a:pt x="1382" y="3097"/>
                    <a:pt x="1632" y="3823"/>
                  </a:cubicBezTo>
                  <a:cubicBezTo>
                    <a:pt x="1906" y="3311"/>
                    <a:pt x="2370" y="2918"/>
                    <a:pt x="2930" y="2763"/>
                  </a:cubicBezTo>
                  <a:lnTo>
                    <a:pt x="2930" y="2763"/>
                  </a:lnTo>
                  <a:cubicBezTo>
                    <a:pt x="2275" y="3370"/>
                    <a:pt x="2275" y="4537"/>
                    <a:pt x="2954" y="5133"/>
                  </a:cubicBezTo>
                  <a:cubicBezTo>
                    <a:pt x="3251" y="5394"/>
                    <a:pt x="3632" y="5537"/>
                    <a:pt x="3930" y="5787"/>
                  </a:cubicBezTo>
                  <a:cubicBezTo>
                    <a:pt x="4799" y="6490"/>
                    <a:pt x="4799" y="7811"/>
                    <a:pt x="5371" y="8764"/>
                  </a:cubicBezTo>
                  <a:cubicBezTo>
                    <a:pt x="5597" y="9109"/>
                    <a:pt x="5847" y="9431"/>
                    <a:pt x="6109" y="9752"/>
                  </a:cubicBezTo>
                  <a:cubicBezTo>
                    <a:pt x="6942" y="10836"/>
                    <a:pt x="7335" y="12169"/>
                    <a:pt x="7704" y="13467"/>
                  </a:cubicBezTo>
                  <a:cubicBezTo>
                    <a:pt x="7847" y="13967"/>
                    <a:pt x="7990" y="14479"/>
                    <a:pt x="8323" y="14884"/>
                  </a:cubicBezTo>
                  <a:cubicBezTo>
                    <a:pt x="8798" y="15459"/>
                    <a:pt x="9496" y="15653"/>
                    <a:pt x="10248" y="15653"/>
                  </a:cubicBezTo>
                  <a:cubicBezTo>
                    <a:pt x="10929" y="15653"/>
                    <a:pt x="11655" y="15493"/>
                    <a:pt x="12300" y="15312"/>
                  </a:cubicBezTo>
                  <a:lnTo>
                    <a:pt x="12300" y="15312"/>
                  </a:lnTo>
                  <a:cubicBezTo>
                    <a:pt x="11395" y="16015"/>
                    <a:pt x="10490" y="16896"/>
                    <a:pt x="10347" y="18039"/>
                  </a:cubicBezTo>
                  <a:cubicBezTo>
                    <a:pt x="10276" y="18658"/>
                    <a:pt x="10443" y="19277"/>
                    <a:pt x="10681" y="19861"/>
                  </a:cubicBezTo>
                  <a:cubicBezTo>
                    <a:pt x="11431" y="21635"/>
                    <a:pt x="12812" y="23063"/>
                    <a:pt x="14550" y="23873"/>
                  </a:cubicBezTo>
                  <a:cubicBezTo>
                    <a:pt x="14491" y="23409"/>
                    <a:pt x="14276" y="22980"/>
                    <a:pt x="13931" y="22647"/>
                  </a:cubicBezTo>
                  <a:cubicBezTo>
                    <a:pt x="13717" y="22456"/>
                    <a:pt x="13455" y="22277"/>
                    <a:pt x="13348" y="22004"/>
                  </a:cubicBezTo>
                  <a:cubicBezTo>
                    <a:pt x="13217" y="21635"/>
                    <a:pt x="13443" y="21242"/>
                    <a:pt x="13491" y="20849"/>
                  </a:cubicBezTo>
                  <a:cubicBezTo>
                    <a:pt x="13538" y="20468"/>
                    <a:pt x="13419" y="20075"/>
                    <a:pt x="13455" y="19682"/>
                  </a:cubicBezTo>
                  <a:cubicBezTo>
                    <a:pt x="13514" y="19170"/>
                    <a:pt x="13872" y="18718"/>
                    <a:pt x="14134" y="18277"/>
                  </a:cubicBezTo>
                  <a:cubicBezTo>
                    <a:pt x="14407" y="17825"/>
                    <a:pt x="14598" y="17241"/>
                    <a:pt x="14336" y="16789"/>
                  </a:cubicBezTo>
                  <a:cubicBezTo>
                    <a:pt x="14193" y="16551"/>
                    <a:pt x="13955" y="16384"/>
                    <a:pt x="13836" y="16122"/>
                  </a:cubicBezTo>
                  <a:cubicBezTo>
                    <a:pt x="13550" y="15467"/>
                    <a:pt x="14312" y="14765"/>
                    <a:pt x="14217" y="14038"/>
                  </a:cubicBezTo>
                  <a:lnTo>
                    <a:pt x="14217" y="14038"/>
                  </a:lnTo>
                  <a:cubicBezTo>
                    <a:pt x="14177" y="14042"/>
                    <a:pt x="14137" y="14044"/>
                    <a:pt x="14098" y="14044"/>
                  </a:cubicBezTo>
                  <a:cubicBezTo>
                    <a:pt x="13423" y="14044"/>
                    <a:pt x="12851" y="13480"/>
                    <a:pt x="12502" y="12895"/>
                  </a:cubicBezTo>
                  <a:cubicBezTo>
                    <a:pt x="12121" y="12264"/>
                    <a:pt x="11848" y="11550"/>
                    <a:pt x="11288" y="11086"/>
                  </a:cubicBezTo>
                  <a:cubicBezTo>
                    <a:pt x="10812" y="10705"/>
                    <a:pt x="10204" y="10550"/>
                    <a:pt x="9645" y="10300"/>
                  </a:cubicBezTo>
                  <a:cubicBezTo>
                    <a:pt x="9085" y="10050"/>
                    <a:pt x="8538" y="9645"/>
                    <a:pt x="8419" y="9050"/>
                  </a:cubicBezTo>
                  <a:cubicBezTo>
                    <a:pt x="8288" y="8323"/>
                    <a:pt x="8847" y="7669"/>
                    <a:pt x="9359" y="7145"/>
                  </a:cubicBezTo>
                  <a:cubicBezTo>
                    <a:pt x="8526" y="6657"/>
                    <a:pt x="7776" y="6037"/>
                    <a:pt x="7145" y="5299"/>
                  </a:cubicBezTo>
                  <a:cubicBezTo>
                    <a:pt x="6978" y="5144"/>
                    <a:pt x="6871" y="4942"/>
                    <a:pt x="6811" y="4716"/>
                  </a:cubicBezTo>
                  <a:cubicBezTo>
                    <a:pt x="6740" y="4097"/>
                    <a:pt x="7526" y="3728"/>
                    <a:pt x="7776" y="3156"/>
                  </a:cubicBezTo>
                  <a:cubicBezTo>
                    <a:pt x="7823" y="3073"/>
                    <a:pt x="7823" y="2989"/>
                    <a:pt x="7811" y="2906"/>
                  </a:cubicBezTo>
                  <a:cubicBezTo>
                    <a:pt x="7764" y="2775"/>
                    <a:pt x="7633" y="2716"/>
                    <a:pt x="7514" y="2668"/>
                  </a:cubicBezTo>
                  <a:cubicBezTo>
                    <a:pt x="7014" y="2478"/>
                    <a:pt x="6448" y="2288"/>
                    <a:pt x="5927" y="2288"/>
                  </a:cubicBezTo>
                  <a:cubicBezTo>
                    <a:pt x="5827" y="2288"/>
                    <a:pt x="5728" y="2295"/>
                    <a:pt x="5632" y="2311"/>
                  </a:cubicBezTo>
                  <a:cubicBezTo>
                    <a:pt x="5561" y="2263"/>
                    <a:pt x="5478" y="2227"/>
                    <a:pt x="5382" y="2216"/>
                  </a:cubicBezTo>
                  <a:cubicBezTo>
                    <a:pt x="5168" y="2192"/>
                    <a:pt x="4906" y="2204"/>
                    <a:pt x="4763" y="2061"/>
                  </a:cubicBezTo>
                  <a:cubicBezTo>
                    <a:pt x="4573" y="1870"/>
                    <a:pt x="4668" y="1537"/>
                    <a:pt x="4537" y="1299"/>
                  </a:cubicBezTo>
                  <a:cubicBezTo>
                    <a:pt x="4435" y="1108"/>
                    <a:pt x="4261" y="1042"/>
                    <a:pt x="4055" y="1042"/>
                  </a:cubicBezTo>
                  <a:cubicBezTo>
                    <a:pt x="3736" y="1042"/>
                    <a:pt x="3339" y="1200"/>
                    <a:pt x="3013" y="1287"/>
                  </a:cubicBezTo>
                  <a:cubicBezTo>
                    <a:pt x="2857" y="1330"/>
                    <a:pt x="2699" y="1351"/>
                    <a:pt x="2541" y="1351"/>
                  </a:cubicBezTo>
                  <a:cubicBezTo>
                    <a:pt x="1965" y="1351"/>
                    <a:pt x="1406" y="1071"/>
                    <a:pt x="1060" y="584"/>
                  </a:cubicBezTo>
                  <a:cubicBezTo>
                    <a:pt x="941" y="406"/>
                    <a:pt x="846" y="215"/>
                    <a:pt x="7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46" name="Google Shape;3846;p48"/>
          <p:cNvGrpSpPr/>
          <p:nvPr/>
        </p:nvGrpSpPr>
        <p:grpSpPr>
          <a:xfrm rot="-2052684">
            <a:off x="8443735" y="3653551"/>
            <a:ext cx="1046336" cy="1939290"/>
            <a:chOff x="3321775" y="2146200"/>
            <a:chExt cx="1129175" cy="2092825"/>
          </a:xfrm>
        </p:grpSpPr>
        <p:sp>
          <p:nvSpPr>
            <p:cNvPr id="3847" name="Google Shape;3847;p48"/>
            <p:cNvSpPr/>
            <p:nvPr/>
          </p:nvSpPr>
          <p:spPr>
            <a:xfrm>
              <a:off x="3800450" y="3263300"/>
              <a:ext cx="271050" cy="975725"/>
            </a:xfrm>
            <a:custGeom>
              <a:avLst/>
              <a:gdLst/>
              <a:ahLst/>
              <a:cxnLst/>
              <a:rect l="l" t="t" r="r" b="b"/>
              <a:pathLst>
                <a:path w="10842" h="39029" fill="none" extrusionOk="0">
                  <a:moveTo>
                    <a:pt x="1" y="1"/>
                  </a:moveTo>
                  <a:cubicBezTo>
                    <a:pt x="6939" y="10341"/>
                    <a:pt x="10842" y="21016"/>
                    <a:pt x="7539" y="39029"/>
                  </a:cubicBezTo>
                </a:path>
              </a:pathLst>
            </a:custGeom>
            <a:noFill/>
            <a:ln w="5000" cap="flat" cmpd="sng">
              <a:solidFill>
                <a:schemeClr val="lt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3848;p48"/>
            <p:cNvSpPr/>
            <p:nvPr/>
          </p:nvSpPr>
          <p:spPr>
            <a:xfrm>
              <a:off x="3738750" y="2671200"/>
              <a:ext cx="251875" cy="1567000"/>
            </a:xfrm>
            <a:custGeom>
              <a:avLst/>
              <a:gdLst/>
              <a:ahLst/>
              <a:cxnLst/>
              <a:rect l="l" t="t" r="r" b="b"/>
              <a:pathLst>
                <a:path w="10075" h="62680" fill="none" extrusionOk="0">
                  <a:moveTo>
                    <a:pt x="9841" y="1"/>
                  </a:moveTo>
                  <a:cubicBezTo>
                    <a:pt x="0" y="18114"/>
                    <a:pt x="0" y="41030"/>
                    <a:pt x="10074" y="62679"/>
                  </a:cubicBezTo>
                </a:path>
              </a:pathLst>
            </a:custGeom>
            <a:noFill/>
            <a:ln w="5000" cap="flat" cmpd="sng">
              <a:solidFill>
                <a:schemeClr val="lt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48"/>
            <p:cNvSpPr/>
            <p:nvPr/>
          </p:nvSpPr>
          <p:spPr>
            <a:xfrm>
              <a:off x="3879675" y="2249025"/>
              <a:ext cx="514550" cy="520725"/>
            </a:xfrm>
            <a:custGeom>
              <a:avLst/>
              <a:gdLst/>
              <a:ahLst/>
              <a:cxnLst/>
              <a:rect l="l" t="t" r="r" b="b"/>
              <a:pathLst>
                <a:path w="20582" h="20829" extrusionOk="0">
                  <a:moveTo>
                    <a:pt x="5326" y="1"/>
                  </a:moveTo>
                  <a:cubicBezTo>
                    <a:pt x="5148" y="1"/>
                    <a:pt x="4980" y="40"/>
                    <a:pt x="4837" y="143"/>
                  </a:cubicBezTo>
                  <a:cubicBezTo>
                    <a:pt x="4237" y="510"/>
                    <a:pt x="4170" y="1344"/>
                    <a:pt x="4170" y="2077"/>
                  </a:cubicBezTo>
                  <a:cubicBezTo>
                    <a:pt x="4137" y="2344"/>
                    <a:pt x="4137" y="2544"/>
                    <a:pt x="4137" y="2711"/>
                  </a:cubicBezTo>
                  <a:lnTo>
                    <a:pt x="4137" y="2878"/>
                  </a:lnTo>
                  <a:cubicBezTo>
                    <a:pt x="4070" y="3078"/>
                    <a:pt x="4070" y="3245"/>
                    <a:pt x="4037" y="3478"/>
                  </a:cubicBezTo>
                  <a:cubicBezTo>
                    <a:pt x="4037" y="3645"/>
                    <a:pt x="4037" y="3745"/>
                    <a:pt x="4003" y="3879"/>
                  </a:cubicBezTo>
                  <a:cubicBezTo>
                    <a:pt x="3870" y="4713"/>
                    <a:pt x="3703" y="5513"/>
                    <a:pt x="3470" y="6314"/>
                  </a:cubicBezTo>
                  <a:cubicBezTo>
                    <a:pt x="3270" y="6881"/>
                    <a:pt x="3036" y="7415"/>
                    <a:pt x="2836" y="8015"/>
                  </a:cubicBezTo>
                  <a:cubicBezTo>
                    <a:pt x="2702" y="8382"/>
                    <a:pt x="2536" y="8749"/>
                    <a:pt x="2369" y="9149"/>
                  </a:cubicBezTo>
                  <a:cubicBezTo>
                    <a:pt x="2135" y="9683"/>
                    <a:pt x="1869" y="10250"/>
                    <a:pt x="1635" y="10817"/>
                  </a:cubicBezTo>
                  <a:cubicBezTo>
                    <a:pt x="834" y="12585"/>
                    <a:pt x="1" y="14520"/>
                    <a:pt x="601" y="16521"/>
                  </a:cubicBezTo>
                  <a:lnTo>
                    <a:pt x="701" y="16888"/>
                  </a:lnTo>
                  <a:cubicBezTo>
                    <a:pt x="801" y="17021"/>
                    <a:pt x="834" y="17088"/>
                    <a:pt x="868" y="17222"/>
                  </a:cubicBezTo>
                  <a:cubicBezTo>
                    <a:pt x="968" y="17322"/>
                    <a:pt x="1001" y="17422"/>
                    <a:pt x="1035" y="17522"/>
                  </a:cubicBezTo>
                  <a:cubicBezTo>
                    <a:pt x="1035" y="17555"/>
                    <a:pt x="1101" y="17555"/>
                    <a:pt x="1101" y="17588"/>
                  </a:cubicBezTo>
                  <a:cubicBezTo>
                    <a:pt x="1135" y="17689"/>
                    <a:pt x="1168" y="17822"/>
                    <a:pt x="1268" y="17889"/>
                  </a:cubicBezTo>
                  <a:cubicBezTo>
                    <a:pt x="1301" y="17989"/>
                    <a:pt x="1368" y="18055"/>
                    <a:pt x="1435" y="18156"/>
                  </a:cubicBezTo>
                  <a:cubicBezTo>
                    <a:pt x="1502" y="18222"/>
                    <a:pt x="1535" y="18322"/>
                    <a:pt x="1635" y="18389"/>
                  </a:cubicBezTo>
                  <a:lnTo>
                    <a:pt x="1668" y="18422"/>
                  </a:lnTo>
                  <a:cubicBezTo>
                    <a:pt x="1802" y="18556"/>
                    <a:pt x="1935" y="18723"/>
                    <a:pt x="2102" y="18856"/>
                  </a:cubicBezTo>
                  <a:cubicBezTo>
                    <a:pt x="2269" y="19023"/>
                    <a:pt x="2369" y="19156"/>
                    <a:pt x="2536" y="19256"/>
                  </a:cubicBezTo>
                  <a:lnTo>
                    <a:pt x="2936" y="19523"/>
                  </a:lnTo>
                  <a:cubicBezTo>
                    <a:pt x="3169" y="19690"/>
                    <a:pt x="3470" y="19857"/>
                    <a:pt x="3770" y="20024"/>
                  </a:cubicBezTo>
                  <a:cubicBezTo>
                    <a:pt x="3837" y="20057"/>
                    <a:pt x="3970" y="20090"/>
                    <a:pt x="4037" y="20157"/>
                  </a:cubicBezTo>
                  <a:lnTo>
                    <a:pt x="4103" y="20157"/>
                  </a:lnTo>
                  <a:cubicBezTo>
                    <a:pt x="4170" y="20190"/>
                    <a:pt x="4304" y="20224"/>
                    <a:pt x="4370" y="20257"/>
                  </a:cubicBezTo>
                  <a:cubicBezTo>
                    <a:pt x="4470" y="20324"/>
                    <a:pt x="4604" y="20357"/>
                    <a:pt x="4671" y="20390"/>
                  </a:cubicBezTo>
                  <a:cubicBezTo>
                    <a:pt x="4771" y="20457"/>
                    <a:pt x="4871" y="20491"/>
                    <a:pt x="4971" y="20524"/>
                  </a:cubicBezTo>
                  <a:cubicBezTo>
                    <a:pt x="5171" y="20557"/>
                    <a:pt x="5438" y="20657"/>
                    <a:pt x="5638" y="20691"/>
                  </a:cubicBezTo>
                  <a:cubicBezTo>
                    <a:pt x="5705" y="20691"/>
                    <a:pt x="5805" y="20724"/>
                    <a:pt x="5871" y="20724"/>
                  </a:cubicBezTo>
                  <a:cubicBezTo>
                    <a:pt x="6227" y="20791"/>
                    <a:pt x="6591" y="20828"/>
                    <a:pt x="6951" y="20828"/>
                  </a:cubicBezTo>
                  <a:cubicBezTo>
                    <a:pt x="7841" y="20828"/>
                    <a:pt x="8709" y="20603"/>
                    <a:pt x="9374" y="20057"/>
                  </a:cubicBezTo>
                  <a:cubicBezTo>
                    <a:pt x="9808" y="19723"/>
                    <a:pt x="10174" y="19356"/>
                    <a:pt x="10508" y="18956"/>
                  </a:cubicBezTo>
                  <a:cubicBezTo>
                    <a:pt x="10541" y="18856"/>
                    <a:pt x="10608" y="18823"/>
                    <a:pt x="10641" y="18789"/>
                  </a:cubicBezTo>
                  <a:cubicBezTo>
                    <a:pt x="11642" y="17488"/>
                    <a:pt x="12376" y="15987"/>
                    <a:pt x="13544" y="14820"/>
                  </a:cubicBezTo>
                  <a:cubicBezTo>
                    <a:pt x="15311" y="13119"/>
                    <a:pt x="17480" y="11884"/>
                    <a:pt x="19615" y="10784"/>
                  </a:cubicBezTo>
                  <a:cubicBezTo>
                    <a:pt x="19615" y="10717"/>
                    <a:pt x="19648" y="10717"/>
                    <a:pt x="19648" y="10717"/>
                  </a:cubicBezTo>
                  <a:cubicBezTo>
                    <a:pt x="20015" y="10550"/>
                    <a:pt x="20448" y="10317"/>
                    <a:pt x="20515" y="9883"/>
                  </a:cubicBezTo>
                  <a:cubicBezTo>
                    <a:pt x="20582" y="9649"/>
                    <a:pt x="20482" y="9349"/>
                    <a:pt x="20382" y="9149"/>
                  </a:cubicBezTo>
                  <a:cubicBezTo>
                    <a:pt x="20215" y="8982"/>
                    <a:pt x="19981" y="8816"/>
                    <a:pt x="19715" y="8715"/>
                  </a:cubicBezTo>
                  <a:cubicBezTo>
                    <a:pt x="19000" y="8442"/>
                    <a:pt x="18232" y="8301"/>
                    <a:pt x="17445" y="8301"/>
                  </a:cubicBezTo>
                  <a:cubicBezTo>
                    <a:pt x="16983" y="8301"/>
                    <a:pt x="16514" y="8350"/>
                    <a:pt x="16045" y="8449"/>
                  </a:cubicBezTo>
                  <a:cubicBezTo>
                    <a:pt x="16179" y="8182"/>
                    <a:pt x="16346" y="7882"/>
                    <a:pt x="16412" y="7648"/>
                  </a:cubicBezTo>
                  <a:cubicBezTo>
                    <a:pt x="16512" y="7448"/>
                    <a:pt x="16579" y="7214"/>
                    <a:pt x="16646" y="7014"/>
                  </a:cubicBezTo>
                  <a:cubicBezTo>
                    <a:pt x="16746" y="6614"/>
                    <a:pt x="16712" y="6147"/>
                    <a:pt x="16579" y="5780"/>
                  </a:cubicBezTo>
                  <a:cubicBezTo>
                    <a:pt x="16512" y="5513"/>
                    <a:pt x="16346" y="5313"/>
                    <a:pt x="16145" y="5146"/>
                  </a:cubicBezTo>
                  <a:cubicBezTo>
                    <a:pt x="15879" y="4933"/>
                    <a:pt x="15505" y="4869"/>
                    <a:pt x="15110" y="4869"/>
                  </a:cubicBezTo>
                  <a:cubicBezTo>
                    <a:pt x="15011" y="4869"/>
                    <a:pt x="14911" y="4873"/>
                    <a:pt x="14811" y="4879"/>
                  </a:cubicBezTo>
                  <a:cubicBezTo>
                    <a:pt x="14511" y="4946"/>
                    <a:pt x="14211" y="4979"/>
                    <a:pt x="13910" y="5113"/>
                  </a:cubicBezTo>
                  <a:cubicBezTo>
                    <a:pt x="13143" y="5380"/>
                    <a:pt x="12409" y="5880"/>
                    <a:pt x="11742" y="6447"/>
                  </a:cubicBezTo>
                  <a:cubicBezTo>
                    <a:pt x="11942" y="6047"/>
                    <a:pt x="12042" y="5647"/>
                    <a:pt x="12143" y="5213"/>
                  </a:cubicBezTo>
                  <a:cubicBezTo>
                    <a:pt x="12209" y="4813"/>
                    <a:pt x="12243" y="4412"/>
                    <a:pt x="12243" y="4045"/>
                  </a:cubicBezTo>
                  <a:cubicBezTo>
                    <a:pt x="12243" y="3278"/>
                    <a:pt x="11942" y="2511"/>
                    <a:pt x="11342" y="2177"/>
                  </a:cubicBezTo>
                  <a:cubicBezTo>
                    <a:pt x="11158" y="2067"/>
                    <a:pt x="10934" y="2018"/>
                    <a:pt x="10703" y="2018"/>
                  </a:cubicBezTo>
                  <a:cubicBezTo>
                    <a:pt x="10514" y="2018"/>
                    <a:pt x="10321" y="2051"/>
                    <a:pt x="10141" y="2111"/>
                  </a:cubicBezTo>
                  <a:cubicBezTo>
                    <a:pt x="9841" y="2177"/>
                    <a:pt x="9541" y="2311"/>
                    <a:pt x="9307" y="2478"/>
                  </a:cubicBezTo>
                  <a:cubicBezTo>
                    <a:pt x="8874" y="2745"/>
                    <a:pt x="8507" y="3111"/>
                    <a:pt x="8140" y="3512"/>
                  </a:cubicBezTo>
                  <a:cubicBezTo>
                    <a:pt x="8073" y="3378"/>
                    <a:pt x="8073" y="3312"/>
                    <a:pt x="8040" y="3178"/>
                  </a:cubicBezTo>
                  <a:cubicBezTo>
                    <a:pt x="7739" y="2144"/>
                    <a:pt x="7206" y="1177"/>
                    <a:pt x="6372" y="476"/>
                  </a:cubicBezTo>
                  <a:cubicBezTo>
                    <a:pt x="6172" y="309"/>
                    <a:pt x="5905" y="143"/>
                    <a:pt x="5671" y="43"/>
                  </a:cubicBezTo>
                  <a:cubicBezTo>
                    <a:pt x="5555" y="17"/>
                    <a:pt x="5439" y="1"/>
                    <a:pt x="532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48"/>
            <p:cNvSpPr/>
            <p:nvPr/>
          </p:nvSpPr>
          <p:spPr>
            <a:xfrm>
              <a:off x="4009775" y="2275925"/>
              <a:ext cx="406975" cy="389475"/>
            </a:xfrm>
            <a:custGeom>
              <a:avLst/>
              <a:gdLst/>
              <a:ahLst/>
              <a:cxnLst/>
              <a:rect l="l" t="t" r="r" b="b"/>
              <a:pathLst>
                <a:path w="16279" h="15579" fill="none" extrusionOk="0">
                  <a:moveTo>
                    <a:pt x="0" y="15578"/>
                  </a:moveTo>
                  <a:cubicBezTo>
                    <a:pt x="2836" y="9040"/>
                    <a:pt x="9807" y="2102"/>
                    <a:pt x="16279" y="1"/>
                  </a:cubicBezTo>
                </a:path>
              </a:pathLst>
            </a:custGeom>
            <a:solidFill>
              <a:schemeClr val="lt2"/>
            </a:solidFill>
            <a:ln w="5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1" name="Google Shape;3851;p48"/>
            <p:cNvSpPr/>
            <p:nvPr/>
          </p:nvSpPr>
          <p:spPr>
            <a:xfrm>
              <a:off x="4405875" y="2251000"/>
              <a:ext cx="35050" cy="49050"/>
            </a:xfrm>
            <a:custGeom>
              <a:avLst/>
              <a:gdLst/>
              <a:ahLst/>
              <a:cxnLst/>
              <a:rect l="l" t="t" r="r" b="b"/>
              <a:pathLst>
                <a:path w="1402" h="1962" extrusionOk="0">
                  <a:moveTo>
                    <a:pt x="558" y="1"/>
                  </a:moveTo>
                  <a:cubicBezTo>
                    <a:pt x="516" y="1"/>
                    <a:pt x="474" y="10"/>
                    <a:pt x="435" y="30"/>
                  </a:cubicBezTo>
                  <a:cubicBezTo>
                    <a:pt x="134" y="130"/>
                    <a:pt x="1" y="631"/>
                    <a:pt x="168" y="1198"/>
                  </a:cubicBezTo>
                  <a:cubicBezTo>
                    <a:pt x="310" y="1652"/>
                    <a:pt x="572" y="1961"/>
                    <a:pt x="832" y="1961"/>
                  </a:cubicBezTo>
                  <a:cubicBezTo>
                    <a:pt x="878" y="1961"/>
                    <a:pt x="923" y="1952"/>
                    <a:pt x="968" y="1932"/>
                  </a:cubicBezTo>
                  <a:cubicBezTo>
                    <a:pt x="1268" y="1832"/>
                    <a:pt x="1402" y="1298"/>
                    <a:pt x="1202" y="764"/>
                  </a:cubicBezTo>
                  <a:cubicBezTo>
                    <a:pt x="1060" y="310"/>
                    <a:pt x="797" y="1"/>
                    <a:pt x="558"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2" name="Google Shape;3852;p48"/>
            <p:cNvSpPr/>
            <p:nvPr/>
          </p:nvSpPr>
          <p:spPr>
            <a:xfrm>
              <a:off x="3996425" y="2243400"/>
              <a:ext cx="320250" cy="419500"/>
            </a:xfrm>
            <a:custGeom>
              <a:avLst/>
              <a:gdLst/>
              <a:ahLst/>
              <a:cxnLst/>
              <a:rect l="l" t="t" r="r" b="b"/>
              <a:pathLst>
                <a:path w="12810" h="16780" fill="none" extrusionOk="0">
                  <a:moveTo>
                    <a:pt x="1" y="16779"/>
                  </a:moveTo>
                  <a:cubicBezTo>
                    <a:pt x="4837" y="7506"/>
                    <a:pt x="9341" y="2736"/>
                    <a:pt x="12810" y="1"/>
                  </a:cubicBezTo>
                </a:path>
              </a:pathLst>
            </a:custGeom>
            <a:solidFill>
              <a:schemeClr val="lt2"/>
            </a:solidFill>
            <a:ln w="5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48"/>
            <p:cNvSpPr/>
            <p:nvPr/>
          </p:nvSpPr>
          <p:spPr>
            <a:xfrm>
              <a:off x="4301650" y="2218100"/>
              <a:ext cx="40875" cy="43950"/>
            </a:xfrm>
            <a:custGeom>
              <a:avLst/>
              <a:gdLst/>
              <a:ahLst/>
              <a:cxnLst/>
              <a:rect l="l" t="t" r="r" b="b"/>
              <a:pathLst>
                <a:path w="1635" h="1758" extrusionOk="0">
                  <a:moveTo>
                    <a:pt x="489" y="1"/>
                  </a:moveTo>
                  <a:cubicBezTo>
                    <a:pt x="405" y="1"/>
                    <a:pt x="329" y="26"/>
                    <a:pt x="267" y="79"/>
                  </a:cubicBezTo>
                  <a:cubicBezTo>
                    <a:pt x="0" y="279"/>
                    <a:pt x="100" y="779"/>
                    <a:pt x="367" y="1246"/>
                  </a:cubicBezTo>
                  <a:cubicBezTo>
                    <a:pt x="637" y="1565"/>
                    <a:pt x="925" y="1758"/>
                    <a:pt x="1164" y="1758"/>
                  </a:cubicBezTo>
                  <a:cubicBezTo>
                    <a:pt x="1251" y="1758"/>
                    <a:pt x="1331" y="1733"/>
                    <a:pt x="1401" y="1680"/>
                  </a:cubicBezTo>
                  <a:cubicBezTo>
                    <a:pt x="1635" y="1446"/>
                    <a:pt x="1601" y="946"/>
                    <a:pt x="1268" y="512"/>
                  </a:cubicBezTo>
                  <a:cubicBezTo>
                    <a:pt x="1022" y="193"/>
                    <a:pt x="723" y="1"/>
                    <a:pt x="489"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4" name="Google Shape;3854;p48"/>
            <p:cNvSpPr/>
            <p:nvPr/>
          </p:nvSpPr>
          <p:spPr>
            <a:xfrm>
              <a:off x="4009775" y="2404350"/>
              <a:ext cx="420325" cy="261050"/>
            </a:xfrm>
            <a:custGeom>
              <a:avLst/>
              <a:gdLst/>
              <a:ahLst/>
              <a:cxnLst/>
              <a:rect l="l" t="t" r="r" b="b"/>
              <a:pathLst>
                <a:path w="16813" h="10442" fill="none" extrusionOk="0">
                  <a:moveTo>
                    <a:pt x="0" y="10441"/>
                  </a:moveTo>
                  <a:cubicBezTo>
                    <a:pt x="3970" y="4471"/>
                    <a:pt x="10241" y="701"/>
                    <a:pt x="16812" y="1"/>
                  </a:cubicBezTo>
                </a:path>
              </a:pathLst>
            </a:custGeom>
            <a:solidFill>
              <a:schemeClr val="lt2"/>
            </a:solidFill>
            <a:ln w="5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5" name="Google Shape;3855;p48"/>
            <p:cNvSpPr/>
            <p:nvPr/>
          </p:nvSpPr>
          <p:spPr>
            <a:xfrm>
              <a:off x="4422575" y="2380825"/>
              <a:ext cx="28375" cy="51125"/>
            </a:xfrm>
            <a:custGeom>
              <a:avLst/>
              <a:gdLst/>
              <a:ahLst/>
              <a:cxnLst/>
              <a:rect l="l" t="t" r="r" b="b"/>
              <a:pathLst>
                <a:path w="1135" h="2045" extrusionOk="0">
                  <a:moveTo>
                    <a:pt x="562" y="1"/>
                  </a:moveTo>
                  <a:cubicBezTo>
                    <a:pt x="542" y="1"/>
                    <a:pt x="521" y="3"/>
                    <a:pt x="500" y="8"/>
                  </a:cubicBezTo>
                  <a:cubicBezTo>
                    <a:pt x="234" y="41"/>
                    <a:pt x="0" y="541"/>
                    <a:pt x="67" y="1108"/>
                  </a:cubicBezTo>
                  <a:cubicBezTo>
                    <a:pt x="99" y="1653"/>
                    <a:pt x="377" y="2044"/>
                    <a:pt x="636" y="2044"/>
                  </a:cubicBezTo>
                  <a:cubicBezTo>
                    <a:pt x="646" y="2044"/>
                    <a:pt x="657" y="2044"/>
                    <a:pt x="667" y="2042"/>
                  </a:cubicBezTo>
                  <a:cubicBezTo>
                    <a:pt x="967" y="1942"/>
                    <a:pt x="1134" y="1442"/>
                    <a:pt x="1134" y="908"/>
                  </a:cubicBezTo>
                  <a:cubicBezTo>
                    <a:pt x="1103" y="411"/>
                    <a:pt x="840" y="1"/>
                    <a:pt x="562"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6" name="Google Shape;3856;p48"/>
            <p:cNvSpPr/>
            <p:nvPr/>
          </p:nvSpPr>
          <p:spPr>
            <a:xfrm>
              <a:off x="3953050" y="2168350"/>
              <a:ext cx="145975" cy="455350"/>
            </a:xfrm>
            <a:custGeom>
              <a:avLst/>
              <a:gdLst/>
              <a:ahLst/>
              <a:cxnLst/>
              <a:rect l="l" t="t" r="r" b="b"/>
              <a:pathLst>
                <a:path w="5839" h="18214" fill="none" extrusionOk="0">
                  <a:moveTo>
                    <a:pt x="1" y="18214"/>
                  </a:moveTo>
                  <a:cubicBezTo>
                    <a:pt x="4437" y="12543"/>
                    <a:pt x="5838" y="6572"/>
                    <a:pt x="4604" y="1"/>
                  </a:cubicBezTo>
                </a:path>
              </a:pathLst>
            </a:custGeom>
            <a:solidFill>
              <a:schemeClr val="lt2"/>
            </a:solidFill>
            <a:ln w="5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7" name="Google Shape;3857;p48"/>
            <p:cNvSpPr/>
            <p:nvPr/>
          </p:nvSpPr>
          <p:spPr>
            <a:xfrm>
              <a:off x="4041450" y="2146200"/>
              <a:ext cx="50075" cy="29300"/>
            </a:xfrm>
            <a:custGeom>
              <a:avLst/>
              <a:gdLst/>
              <a:ahLst/>
              <a:cxnLst/>
              <a:rect l="l" t="t" r="r" b="b"/>
              <a:pathLst>
                <a:path w="2003" h="1172" extrusionOk="0">
                  <a:moveTo>
                    <a:pt x="1324" y="0"/>
                  </a:moveTo>
                  <a:cubicBezTo>
                    <a:pt x="1196" y="0"/>
                    <a:pt x="1053" y="17"/>
                    <a:pt x="901" y="53"/>
                  </a:cubicBezTo>
                  <a:cubicBezTo>
                    <a:pt x="368" y="186"/>
                    <a:pt x="1" y="553"/>
                    <a:pt x="1" y="820"/>
                  </a:cubicBezTo>
                  <a:cubicBezTo>
                    <a:pt x="25" y="1041"/>
                    <a:pt x="286" y="1172"/>
                    <a:pt x="634" y="1172"/>
                  </a:cubicBezTo>
                  <a:cubicBezTo>
                    <a:pt x="759" y="1172"/>
                    <a:pt x="895" y="1155"/>
                    <a:pt x="1035" y="1120"/>
                  </a:cubicBezTo>
                  <a:cubicBezTo>
                    <a:pt x="1569" y="987"/>
                    <a:pt x="2002" y="620"/>
                    <a:pt x="1969" y="320"/>
                  </a:cubicBezTo>
                  <a:cubicBezTo>
                    <a:pt x="1920" y="124"/>
                    <a:pt x="1675" y="0"/>
                    <a:pt x="1324"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3858;p48"/>
            <p:cNvSpPr/>
            <p:nvPr/>
          </p:nvSpPr>
          <p:spPr>
            <a:xfrm>
              <a:off x="4009775" y="2373500"/>
              <a:ext cx="316900" cy="291900"/>
            </a:xfrm>
            <a:custGeom>
              <a:avLst/>
              <a:gdLst/>
              <a:ahLst/>
              <a:cxnLst/>
              <a:rect l="l" t="t" r="r" b="b"/>
              <a:pathLst>
                <a:path w="12676" h="11676" fill="none" extrusionOk="0">
                  <a:moveTo>
                    <a:pt x="0" y="11675"/>
                  </a:moveTo>
                  <a:cubicBezTo>
                    <a:pt x="3836" y="5404"/>
                    <a:pt x="7672" y="2502"/>
                    <a:pt x="12676" y="0"/>
                  </a:cubicBezTo>
                </a:path>
              </a:pathLst>
            </a:custGeom>
            <a:solidFill>
              <a:schemeClr val="lt2"/>
            </a:solidFill>
            <a:ln w="5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9" name="Google Shape;3859;p48"/>
            <p:cNvSpPr/>
            <p:nvPr/>
          </p:nvSpPr>
          <p:spPr>
            <a:xfrm>
              <a:off x="4316650" y="2348575"/>
              <a:ext cx="34225" cy="48200"/>
            </a:xfrm>
            <a:custGeom>
              <a:avLst/>
              <a:gdLst/>
              <a:ahLst/>
              <a:cxnLst/>
              <a:rect l="l" t="t" r="r" b="b"/>
              <a:pathLst>
                <a:path w="1369" h="1928" extrusionOk="0">
                  <a:moveTo>
                    <a:pt x="460" y="1"/>
                  </a:moveTo>
                  <a:cubicBezTo>
                    <a:pt x="417" y="1"/>
                    <a:pt x="374" y="10"/>
                    <a:pt x="334" y="30"/>
                  </a:cubicBezTo>
                  <a:cubicBezTo>
                    <a:pt x="67" y="164"/>
                    <a:pt x="1" y="664"/>
                    <a:pt x="167" y="1198"/>
                  </a:cubicBezTo>
                  <a:cubicBezTo>
                    <a:pt x="338" y="1623"/>
                    <a:pt x="604" y="1928"/>
                    <a:pt x="865" y="1928"/>
                  </a:cubicBezTo>
                  <a:cubicBezTo>
                    <a:pt x="911" y="1928"/>
                    <a:pt x="956" y="1918"/>
                    <a:pt x="1001" y="1898"/>
                  </a:cubicBezTo>
                  <a:cubicBezTo>
                    <a:pt x="1302" y="1798"/>
                    <a:pt x="1368" y="1231"/>
                    <a:pt x="1168" y="731"/>
                  </a:cubicBezTo>
                  <a:cubicBezTo>
                    <a:pt x="998" y="305"/>
                    <a:pt x="707" y="1"/>
                    <a:pt x="460"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0" name="Google Shape;3860;p48"/>
            <p:cNvSpPr/>
            <p:nvPr/>
          </p:nvSpPr>
          <p:spPr>
            <a:xfrm>
              <a:off x="3953050" y="2225900"/>
              <a:ext cx="184325" cy="397800"/>
            </a:xfrm>
            <a:custGeom>
              <a:avLst/>
              <a:gdLst/>
              <a:ahLst/>
              <a:cxnLst/>
              <a:rect l="l" t="t" r="r" b="b"/>
              <a:pathLst>
                <a:path w="7373" h="15912" fill="none" extrusionOk="0">
                  <a:moveTo>
                    <a:pt x="1" y="15912"/>
                  </a:moveTo>
                  <a:cubicBezTo>
                    <a:pt x="5572" y="11475"/>
                    <a:pt x="6772" y="6905"/>
                    <a:pt x="7373" y="0"/>
                  </a:cubicBezTo>
                </a:path>
              </a:pathLst>
            </a:custGeom>
            <a:solidFill>
              <a:schemeClr val="lt2"/>
            </a:solidFill>
            <a:ln w="5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48"/>
            <p:cNvSpPr/>
            <p:nvPr/>
          </p:nvSpPr>
          <p:spPr>
            <a:xfrm>
              <a:off x="4111500" y="2203375"/>
              <a:ext cx="49225" cy="28375"/>
            </a:xfrm>
            <a:custGeom>
              <a:avLst/>
              <a:gdLst/>
              <a:ahLst/>
              <a:cxnLst/>
              <a:rect l="l" t="t" r="r" b="b"/>
              <a:pathLst>
                <a:path w="1969" h="1135" extrusionOk="0">
                  <a:moveTo>
                    <a:pt x="1068" y="1"/>
                  </a:moveTo>
                  <a:cubicBezTo>
                    <a:pt x="568" y="34"/>
                    <a:pt x="68" y="267"/>
                    <a:pt x="34" y="534"/>
                  </a:cubicBezTo>
                  <a:cubicBezTo>
                    <a:pt x="1" y="835"/>
                    <a:pt x="401" y="1135"/>
                    <a:pt x="901" y="1135"/>
                  </a:cubicBezTo>
                  <a:cubicBezTo>
                    <a:pt x="1435" y="1135"/>
                    <a:pt x="1902" y="901"/>
                    <a:pt x="1936" y="568"/>
                  </a:cubicBezTo>
                  <a:cubicBezTo>
                    <a:pt x="1969" y="301"/>
                    <a:pt x="1569" y="1"/>
                    <a:pt x="1068"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2" name="Google Shape;3862;p48"/>
            <p:cNvSpPr/>
            <p:nvPr/>
          </p:nvSpPr>
          <p:spPr>
            <a:xfrm>
              <a:off x="3943050" y="2514700"/>
              <a:ext cx="427000" cy="255050"/>
            </a:xfrm>
            <a:custGeom>
              <a:avLst/>
              <a:gdLst/>
              <a:ahLst/>
              <a:cxnLst/>
              <a:rect l="l" t="t" r="r" b="b"/>
              <a:pathLst>
                <a:path w="17080" h="10202" extrusionOk="0">
                  <a:moveTo>
                    <a:pt x="14869" y="1"/>
                  </a:moveTo>
                  <a:cubicBezTo>
                    <a:pt x="10466" y="1"/>
                    <a:pt x="6766" y="1789"/>
                    <a:pt x="5505" y="2592"/>
                  </a:cubicBezTo>
                  <a:cubicBezTo>
                    <a:pt x="5471" y="2592"/>
                    <a:pt x="5471" y="2625"/>
                    <a:pt x="5438" y="2625"/>
                  </a:cubicBezTo>
                  <a:lnTo>
                    <a:pt x="5405" y="2692"/>
                  </a:lnTo>
                  <a:cubicBezTo>
                    <a:pt x="5238" y="2758"/>
                    <a:pt x="5104" y="2892"/>
                    <a:pt x="4971" y="2959"/>
                  </a:cubicBezTo>
                  <a:cubicBezTo>
                    <a:pt x="4837" y="3059"/>
                    <a:pt x="4671" y="3192"/>
                    <a:pt x="4571" y="3259"/>
                  </a:cubicBezTo>
                  <a:cubicBezTo>
                    <a:pt x="4270" y="3526"/>
                    <a:pt x="4004" y="3726"/>
                    <a:pt x="3737" y="3959"/>
                  </a:cubicBezTo>
                  <a:cubicBezTo>
                    <a:pt x="3403" y="4260"/>
                    <a:pt x="3003" y="4593"/>
                    <a:pt x="2669" y="4960"/>
                  </a:cubicBezTo>
                  <a:cubicBezTo>
                    <a:pt x="1635" y="6061"/>
                    <a:pt x="735" y="7295"/>
                    <a:pt x="1" y="8629"/>
                  </a:cubicBezTo>
                  <a:lnTo>
                    <a:pt x="401" y="8896"/>
                  </a:lnTo>
                  <a:cubicBezTo>
                    <a:pt x="634" y="9063"/>
                    <a:pt x="935" y="9230"/>
                    <a:pt x="1235" y="9397"/>
                  </a:cubicBezTo>
                  <a:cubicBezTo>
                    <a:pt x="1302" y="9430"/>
                    <a:pt x="1435" y="9463"/>
                    <a:pt x="1502" y="9530"/>
                  </a:cubicBezTo>
                  <a:lnTo>
                    <a:pt x="1568" y="9530"/>
                  </a:lnTo>
                  <a:cubicBezTo>
                    <a:pt x="1635" y="9563"/>
                    <a:pt x="1769" y="9597"/>
                    <a:pt x="1835" y="9630"/>
                  </a:cubicBezTo>
                  <a:cubicBezTo>
                    <a:pt x="1935" y="9697"/>
                    <a:pt x="2069" y="9730"/>
                    <a:pt x="2136" y="9763"/>
                  </a:cubicBezTo>
                  <a:cubicBezTo>
                    <a:pt x="2236" y="9830"/>
                    <a:pt x="2336" y="9864"/>
                    <a:pt x="2436" y="9897"/>
                  </a:cubicBezTo>
                  <a:cubicBezTo>
                    <a:pt x="2636" y="9930"/>
                    <a:pt x="2903" y="10030"/>
                    <a:pt x="3103" y="10064"/>
                  </a:cubicBezTo>
                  <a:cubicBezTo>
                    <a:pt x="3170" y="10064"/>
                    <a:pt x="3270" y="10097"/>
                    <a:pt x="3336" y="10097"/>
                  </a:cubicBezTo>
                  <a:cubicBezTo>
                    <a:pt x="3692" y="10164"/>
                    <a:pt x="4056" y="10201"/>
                    <a:pt x="4416" y="10201"/>
                  </a:cubicBezTo>
                  <a:cubicBezTo>
                    <a:pt x="5306" y="10201"/>
                    <a:pt x="6174" y="9976"/>
                    <a:pt x="6839" y="9430"/>
                  </a:cubicBezTo>
                  <a:cubicBezTo>
                    <a:pt x="7273" y="9096"/>
                    <a:pt x="7639" y="8729"/>
                    <a:pt x="7973" y="8329"/>
                  </a:cubicBezTo>
                  <a:cubicBezTo>
                    <a:pt x="8006" y="8229"/>
                    <a:pt x="8073" y="8196"/>
                    <a:pt x="8106" y="8162"/>
                  </a:cubicBezTo>
                  <a:cubicBezTo>
                    <a:pt x="9107" y="6861"/>
                    <a:pt x="9841" y="5360"/>
                    <a:pt x="11009" y="4193"/>
                  </a:cubicBezTo>
                  <a:cubicBezTo>
                    <a:pt x="12776" y="2492"/>
                    <a:pt x="14945" y="1257"/>
                    <a:pt x="17080" y="157"/>
                  </a:cubicBezTo>
                  <a:cubicBezTo>
                    <a:pt x="16329" y="49"/>
                    <a:pt x="15590" y="1"/>
                    <a:pt x="1486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3" name="Google Shape;3863;p48"/>
            <p:cNvSpPr/>
            <p:nvPr/>
          </p:nvSpPr>
          <p:spPr>
            <a:xfrm>
              <a:off x="3880500" y="2301775"/>
              <a:ext cx="265225" cy="467975"/>
            </a:xfrm>
            <a:custGeom>
              <a:avLst/>
              <a:gdLst/>
              <a:ahLst/>
              <a:cxnLst/>
              <a:rect l="l" t="t" r="r" b="b"/>
              <a:pathLst>
                <a:path w="10609" h="18719" extrusionOk="0">
                  <a:moveTo>
                    <a:pt x="4171" y="1"/>
                  </a:moveTo>
                  <a:cubicBezTo>
                    <a:pt x="4137" y="234"/>
                    <a:pt x="4137" y="434"/>
                    <a:pt x="4137" y="601"/>
                  </a:cubicBezTo>
                  <a:lnTo>
                    <a:pt x="4137" y="768"/>
                  </a:lnTo>
                  <a:cubicBezTo>
                    <a:pt x="4104" y="1001"/>
                    <a:pt x="4104" y="1202"/>
                    <a:pt x="4037" y="1368"/>
                  </a:cubicBezTo>
                  <a:cubicBezTo>
                    <a:pt x="4037" y="1535"/>
                    <a:pt x="4037" y="1635"/>
                    <a:pt x="4004" y="1769"/>
                  </a:cubicBezTo>
                  <a:cubicBezTo>
                    <a:pt x="3870" y="2603"/>
                    <a:pt x="3704" y="3403"/>
                    <a:pt x="3470" y="4204"/>
                  </a:cubicBezTo>
                  <a:cubicBezTo>
                    <a:pt x="3270" y="4771"/>
                    <a:pt x="3036" y="5338"/>
                    <a:pt x="2836" y="5905"/>
                  </a:cubicBezTo>
                  <a:cubicBezTo>
                    <a:pt x="2736" y="6272"/>
                    <a:pt x="2569" y="6672"/>
                    <a:pt x="2403" y="7039"/>
                  </a:cubicBezTo>
                  <a:cubicBezTo>
                    <a:pt x="2136" y="7573"/>
                    <a:pt x="1902" y="8140"/>
                    <a:pt x="1635" y="8707"/>
                  </a:cubicBezTo>
                  <a:cubicBezTo>
                    <a:pt x="835" y="10508"/>
                    <a:pt x="1" y="12410"/>
                    <a:pt x="601" y="14411"/>
                  </a:cubicBezTo>
                  <a:lnTo>
                    <a:pt x="735" y="14778"/>
                  </a:lnTo>
                  <a:cubicBezTo>
                    <a:pt x="801" y="14911"/>
                    <a:pt x="835" y="14978"/>
                    <a:pt x="902" y="15112"/>
                  </a:cubicBezTo>
                  <a:cubicBezTo>
                    <a:pt x="968" y="15212"/>
                    <a:pt x="1002" y="15312"/>
                    <a:pt x="1068" y="15412"/>
                  </a:cubicBezTo>
                  <a:cubicBezTo>
                    <a:pt x="1068" y="15445"/>
                    <a:pt x="1102" y="15445"/>
                    <a:pt x="1102" y="15478"/>
                  </a:cubicBezTo>
                  <a:cubicBezTo>
                    <a:pt x="1135" y="15579"/>
                    <a:pt x="1168" y="15712"/>
                    <a:pt x="1268" y="15779"/>
                  </a:cubicBezTo>
                  <a:cubicBezTo>
                    <a:pt x="1302" y="15879"/>
                    <a:pt x="1402" y="15945"/>
                    <a:pt x="1435" y="16046"/>
                  </a:cubicBezTo>
                  <a:cubicBezTo>
                    <a:pt x="1502" y="16112"/>
                    <a:pt x="1569" y="16212"/>
                    <a:pt x="1635" y="16279"/>
                  </a:cubicBezTo>
                  <a:lnTo>
                    <a:pt x="1669" y="16346"/>
                  </a:lnTo>
                  <a:cubicBezTo>
                    <a:pt x="1802" y="16446"/>
                    <a:pt x="1936" y="16613"/>
                    <a:pt x="2102" y="16746"/>
                  </a:cubicBezTo>
                  <a:cubicBezTo>
                    <a:pt x="2236" y="16879"/>
                    <a:pt x="2403" y="16980"/>
                    <a:pt x="2569" y="17113"/>
                  </a:cubicBezTo>
                  <a:lnTo>
                    <a:pt x="2636" y="17213"/>
                  </a:lnTo>
                  <a:cubicBezTo>
                    <a:pt x="2736" y="17280"/>
                    <a:pt x="2803" y="17313"/>
                    <a:pt x="2903" y="17413"/>
                  </a:cubicBezTo>
                  <a:cubicBezTo>
                    <a:pt x="3136" y="17580"/>
                    <a:pt x="3437" y="17747"/>
                    <a:pt x="3737" y="17914"/>
                  </a:cubicBezTo>
                  <a:cubicBezTo>
                    <a:pt x="3804" y="17947"/>
                    <a:pt x="3937" y="17980"/>
                    <a:pt x="4004" y="18047"/>
                  </a:cubicBezTo>
                  <a:lnTo>
                    <a:pt x="4070" y="18047"/>
                  </a:lnTo>
                  <a:cubicBezTo>
                    <a:pt x="4137" y="18080"/>
                    <a:pt x="4271" y="18114"/>
                    <a:pt x="4337" y="18147"/>
                  </a:cubicBezTo>
                  <a:cubicBezTo>
                    <a:pt x="4437" y="18214"/>
                    <a:pt x="4571" y="18247"/>
                    <a:pt x="4638" y="18280"/>
                  </a:cubicBezTo>
                  <a:cubicBezTo>
                    <a:pt x="4738" y="18347"/>
                    <a:pt x="4838" y="18381"/>
                    <a:pt x="4938" y="18414"/>
                  </a:cubicBezTo>
                  <a:cubicBezTo>
                    <a:pt x="5138" y="18447"/>
                    <a:pt x="5405" y="18547"/>
                    <a:pt x="5605" y="18581"/>
                  </a:cubicBezTo>
                  <a:cubicBezTo>
                    <a:pt x="5672" y="18581"/>
                    <a:pt x="5772" y="18614"/>
                    <a:pt x="5838" y="18614"/>
                  </a:cubicBezTo>
                  <a:cubicBezTo>
                    <a:pt x="6194" y="18681"/>
                    <a:pt x="6558" y="18718"/>
                    <a:pt x="6918" y="18718"/>
                  </a:cubicBezTo>
                  <a:cubicBezTo>
                    <a:pt x="7808" y="18718"/>
                    <a:pt x="8676" y="18493"/>
                    <a:pt x="9341" y="17947"/>
                  </a:cubicBezTo>
                  <a:cubicBezTo>
                    <a:pt x="9775" y="17613"/>
                    <a:pt x="10141" y="17246"/>
                    <a:pt x="10475" y="16846"/>
                  </a:cubicBezTo>
                  <a:cubicBezTo>
                    <a:pt x="10508" y="16746"/>
                    <a:pt x="10575" y="16713"/>
                    <a:pt x="10608" y="16679"/>
                  </a:cubicBezTo>
                  <a:cubicBezTo>
                    <a:pt x="10575" y="15545"/>
                    <a:pt x="10075" y="14511"/>
                    <a:pt x="9541" y="13444"/>
                  </a:cubicBezTo>
                  <a:cubicBezTo>
                    <a:pt x="9107" y="12710"/>
                    <a:pt x="8540" y="11909"/>
                    <a:pt x="8173" y="11075"/>
                  </a:cubicBezTo>
                  <a:cubicBezTo>
                    <a:pt x="8140" y="11042"/>
                    <a:pt x="8140" y="11042"/>
                    <a:pt x="8140" y="11009"/>
                  </a:cubicBezTo>
                  <a:lnTo>
                    <a:pt x="8140" y="10942"/>
                  </a:lnTo>
                  <a:cubicBezTo>
                    <a:pt x="8107" y="10875"/>
                    <a:pt x="8040" y="10742"/>
                    <a:pt x="8007" y="10608"/>
                  </a:cubicBezTo>
                  <a:cubicBezTo>
                    <a:pt x="7973" y="10508"/>
                    <a:pt x="7940" y="10375"/>
                    <a:pt x="7873" y="10208"/>
                  </a:cubicBezTo>
                  <a:cubicBezTo>
                    <a:pt x="7873" y="10175"/>
                    <a:pt x="7840" y="10075"/>
                    <a:pt x="7840" y="10008"/>
                  </a:cubicBezTo>
                  <a:cubicBezTo>
                    <a:pt x="7806" y="9708"/>
                    <a:pt x="7773" y="9441"/>
                    <a:pt x="7773" y="9174"/>
                  </a:cubicBezTo>
                  <a:cubicBezTo>
                    <a:pt x="7706" y="8640"/>
                    <a:pt x="7706" y="8140"/>
                    <a:pt x="7706" y="7673"/>
                  </a:cubicBezTo>
                  <a:cubicBezTo>
                    <a:pt x="7673" y="6706"/>
                    <a:pt x="7640" y="5705"/>
                    <a:pt x="7306" y="4771"/>
                  </a:cubicBezTo>
                  <a:cubicBezTo>
                    <a:pt x="7206" y="4537"/>
                    <a:pt x="7106" y="4237"/>
                    <a:pt x="6939" y="4004"/>
                  </a:cubicBezTo>
                  <a:cubicBezTo>
                    <a:pt x="6506" y="3336"/>
                    <a:pt x="5938" y="2769"/>
                    <a:pt x="5438" y="2202"/>
                  </a:cubicBezTo>
                  <a:cubicBezTo>
                    <a:pt x="4838" y="1535"/>
                    <a:pt x="4304" y="768"/>
                    <a:pt x="417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48"/>
            <p:cNvSpPr/>
            <p:nvPr/>
          </p:nvSpPr>
          <p:spPr>
            <a:xfrm>
              <a:off x="3387650" y="2867400"/>
              <a:ext cx="483700" cy="475550"/>
            </a:xfrm>
            <a:custGeom>
              <a:avLst/>
              <a:gdLst/>
              <a:ahLst/>
              <a:cxnLst/>
              <a:rect l="l" t="t" r="r" b="b"/>
              <a:pathLst>
                <a:path w="19348" h="19022" extrusionOk="0">
                  <a:moveTo>
                    <a:pt x="11996" y="0"/>
                  </a:moveTo>
                  <a:cubicBezTo>
                    <a:pt x="11837" y="0"/>
                    <a:pt x="11684" y="45"/>
                    <a:pt x="11542" y="125"/>
                  </a:cubicBezTo>
                  <a:cubicBezTo>
                    <a:pt x="11342" y="259"/>
                    <a:pt x="11175" y="426"/>
                    <a:pt x="11009" y="626"/>
                  </a:cubicBezTo>
                  <a:cubicBezTo>
                    <a:pt x="10442" y="1426"/>
                    <a:pt x="10141" y="2394"/>
                    <a:pt x="10108" y="3394"/>
                  </a:cubicBezTo>
                  <a:lnTo>
                    <a:pt x="10108" y="3728"/>
                  </a:lnTo>
                  <a:cubicBezTo>
                    <a:pt x="9674" y="3428"/>
                    <a:pt x="9274" y="3161"/>
                    <a:pt x="8807" y="2994"/>
                  </a:cubicBezTo>
                  <a:cubicBezTo>
                    <a:pt x="8507" y="2927"/>
                    <a:pt x="8273" y="2827"/>
                    <a:pt x="7973" y="2827"/>
                  </a:cubicBezTo>
                  <a:cubicBezTo>
                    <a:pt x="7540" y="2827"/>
                    <a:pt x="7173" y="2927"/>
                    <a:pt x="6872" y="3161"/>
                  </a:cubicBezTo>
                  <a:cubicBezTo>
                    <a:pt x="6439" y="3595"/>
                    <a:pt x="6305" y="4328"/>
                    <a:pt x="6472" y="5062"/>
                  </a:cubicBezTo>
                  <a:cubicBezTo>
                    <a:pt x="6505" y="5396"/>
                    <a:pt x="6639" y="5729"/>
                    <a:pt x="6806" y="6063"/>
                  </a:cubicBezTo>
                  <a:cubicBezTo>
                    <a:pt x="6972" y="6397"/>
                    <a:pt x="7173" y="6730"/>
                    <a:pt x="7373" y="7064"/>
                  </a:cubicBezTo>
                  <a:cubicBezTo>
                    <a:pt x="6672" y="6730"/>
                    <a:pt x="5938" y="6397"/>
                    <a:pt x="5171" y="6296"/>
                  </a:cubicBezTo>
                  <a:cubicBezTo>
                    <a:pt x="5021" y="6280"/>
                    <a:pt x="4879" y="6271"/>
                    <a:pt x="4742" y="6271"/>
                  </a:cubicBezTo>
                  <a:cubicBezTo>
                    <a:pt x="4604" y="6271"/>
                    <a:pt x="4471" y="6280"/>
                    <a:pt x="4337" y="6296"/>
                  </a:cubicBezTo>
                  <a:cubicBezTo>
                    <a:pt x="3870" y="6330"/>
                    <a:pt x="3470" y="6497"/>
                    <a:pt x="3203" y="6797"/>
                  </a:cubicBezTo>
                  <a:cubicBezTo>
                    <a:pt x="3036" y="6964"/>
                    <a:pt x="2970" y="7164"/>
                    <a:pt x="2936" y="7431"/>
                  </a:cubicBezTo>
                  <a:cubicBezTo>
                    <a:pt x="2870" y="7764"/>
                    <a:pt x="2970" y="8164"/>
                    <a:pt x="3136" y="8565"/>
                  </a:cubicBezTo>
                  <a:cubicBezTo>
                    <a:pt x="3203" y="8765"/>
                    <a:pt x="3337" y="8932"/>
                    <a:pt x="3470" y="9098"/>
                  </a:cubicBezTo>
                  <a:lnTo>
                    <a:pt x="3970" y="9732"/>
                  </a:lnTo>
                  <a:cubicBezTo>
                    <a:pt x="2803" y="9732"/>
                    <a:pt x="1635" y="10066"/>
                    <a:pt x="701" y="10733"/>
                  </a:cubicBezTo>
                  <a:cubicBezTo>
                    <a:pt x="501" y="10833"/>
                    <a:pt x="301" y="11000"/>
                    <a:pt x="168" y="11233"/>
                  </a:cubicBezTo>
                  <a:cubicBezTo>
                    <a:pt x="34" y="11433"/>
                    <a:pt x="1" y="11734"/>
                    <a:pt x="134" y="11934"/>
                  </a:cubicBezTo>
                  <a:cubicBezTo>
                    <a:pt x="301" y="12267"/>
                    <a:pt x="701" y="12401"/>
                    <a:pt x="1102" y="12501"/>
                  </a:cubicBezTo>
                  <a:lnTo>
                    <a:pt x="1135" y="12501"/>
                  </a:lnTo>
                  <a:cubicBezTo>
                    <a:pt x="1368" y="12568"/>
                    <a:pt x="1669" y="12634"/>
                    <a:pt x="1936" y="12734"/>
                  </a:cubicBezTo>
                  <a:cubicBezTo>
                    <a:pt x="3804" y="13268"/>
                    <a:pt x="5672" y="13835"/>
                    <a:pt x="7339" y="14903"/>
                  </a:cubicBezTo>
                  <a:cubicBezTo>
                    <a:pt x="8640" y="15670"/>
                    <a:pt x="9608" y="16904"/>
                    <a:pt x="10775" y="17805"/>
                  </a:cubicBezTo>
                  <a:lnTo>
                    <a:pt x="10875" y="17938"/>
                  </a:lnTo>
                  <a:cubicBezTo>
                    <a:pt x="11276" y="18238"/>
                    <a:pt x="11676" y="18505"/>
                    <a:pt x="12143" y="18739"/>
                  </a:cubicBezTo>
                  <a:cubicBezTo>
                    <a:pt x="12579" y="18934"/>
                    <a:pt x="13042" y="19021"/>
                    <a:pt x="13517" y="19021"/>
                  </a:cubicBezTo>
                  <a:cubicBezTo>
                    <a:pt x="14096" y="19021"/>
                    <a:pt x="14692" y="18892"/>
                    <a:pt x="15278" y="18672"/>
                  </a:cubicBezTo>
                  <a:cubicBezTo>
                    <a:pt x="15378" y="18639"/>
                    <a:pt x="15512" y="18605"/>
                    <a:pt x="15612" y="18572"/>
                  </a:cubicBezTo>
                  <a:cubicBezTo>
                    <a:pt x="15812" y="18472"/>
                    <a:pt x="15979" y="18405"/>
                    <a:pt x="16179" y="18272"/>
                  </a:cubicBezTo>
                  <a:cubicBezTo>
                    <a:pt x="16513" y="18072"/>
                    <a:pt x="16880" y="17805"/>
                    <a:pt x="17213" y="17504"/>
                  </a:cubicBezTo>
                  <a:cubicBezTo>
                    <a:pt x="17313" y="17471"/>
                    <a:pt x="17347" y="17438"/>
                    <a:pt x="17380" y="17404"/>
                  </a:cubicBezTo>
                  <a:lnTo>
                    <a:pt x="17613" y="17171"/>
                  </a:lnTo>
                  <a:cubicBezTo>
                    <a:pt x="17780" y="17004"/>
                    <a:pt x="17880" y="16904"/>
                    <a:pt x="18014" y="16737"/>
                  </a:cubicBezTo>
                  <a:lnTo>
                    <a:pt x="18114" y="16637"/>
                  </a:lnTo>
                  <a:cubicBezTo>
                    <a:pt x="18147" y="16570"/>
                    <a:pt x="18214" y="16470"/>
                    <a:pt x="18281" y="16404"/>
                  </a:cubicBezTo>
                  <a:cubicBezTo>
                    <a:pt x="18381" y="16170"/>
                    <a:pt x="18547" y="15970"/>
                    <a:pt x="18681" y="15737"/>
                  </a:cubicBezTo>
                  <a:lnTo>
                    <a:pt x="18681" y="15670"/>
                  </a:lnTo>
                  <a:cubicBezTo>
                    <a:pt x="18714" y="15570"/>
                    <a:pt x="18781" y="15470"/>
                    <a:pt x="18814" y="15403"/>
                  </a:cubicBezTo>
                  <a:lnTo>
                    <a:pt x="18948" y="15136"/>
                  </a:lnTo>
                  <a:cubicBezTo>
                    <a:pt x="18981" y="14936"/>
                    <a:pt x="19048" y="14769"/>
                    <a:pt x="19114" y="14569"/>
                  </a:cubicBezTo>
                  <a:cubicBezTo>
                    <a:pt x="19114" y="14469"/>
                    <a:pt x="19148" y="14436"/>
                    <a:pt x="19148" y="14336"/>
                  </a:cubicBezTo>
                  <a:cubicBezTo>
                    <a:pt x="19148" y="14269"/>
                    <a:pt x="19181" y="14169"/>
                    <a:pt x="19181" y="14069"/>
                  </a:cubicBezTo>
                  <a:cubicBezTo>
                    <a:pt x="19215" y="13969"/>
                    <a:pt x="19215" y="13835"/>
                    <a:pt x="19215" y="13768"/>
                  </a:cubicBezTo>
                  <a:cubicBezTo>
                    <a:pt x="19348" y="11834"/>
                    <a:pt x="18214" y="10299"/>
                    <a:pt x="17280" y="8898"/>
                  </a:cubicBezTo>
                  <a:cubicBezTo>
                    <a:pt x="16379" y="7664"/>
                    <a:pt x="15479" y="6497"/>
                    <a:pt x="14711" y="5229"/>
                  </a:cubicBezTo>
                  <a:cubicBezTo>
                    <a:pt x="14511" y="4895"/>
                    <a:pt x="14344" y="4562"/>
                    <a:pt x="14178" y="4162"/>
                  </a:cubicBezTo>
                  <a:cubicBezTo>
                    <a:pt x="14011" y="3828"/>
                    <a:pt x="13844" y="3461"/>
                    <a:pt x="13711" y="3094"/>
                  </a:cubicBezTo>
                  <a:lnTo>
                    <a:pt x="13477" y="2327"/>
                  </a:lnTo>
                  <a:cubicBezTo>
                    <a:pt x="13444" y="2160"/>
                    <a:pt x="13344" y="1927"/>
                    <a:pt x="13310" y="1660"/>
                  </a:cubicBezTo>
                  <a:cubicBezTo>
                    <a:pt x="13144" y="993"/>
                    <a:pt x="12877" y="259"/>
                    <a:pt x="12310" y="59"/>
                  </a:cubicBezTo>
                  <a:cubicBezTo>
                    <a:pt x="12204" y="19"/>
                    <a:pt x="12099" y="0"/>
                    <a:pt x="1199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3865;p48"/>
            <p:cNvSpPr/>
            <p:nvPr/>
          </p:nvSpPr>
          <p:spPr>
            <a:xfrm>
              <a:off x="3321775" y="2973100"/>
              <a:ext cx="443675" cy="265200"/>
            </a:xfrm>
            <a:custGeom>
              <a:avLst/>
              <a:gdLst/>
              <a:ahLst/>
              <a:cxnLst/>
              <a:rect l="l" t="t" r="r" b="b"/>
              <a:pathLst>
                <a:path w="17747" h="10608" fill="none" extrusionOk="0">
                  <a:moveTo>
                    <a:pt x="17747" y="10608"/>
                  </a:moveTo>
                  <a:cubicBezTo>
                    <a:pt x="13844" y="5337"/>
                    <a:pt x="6172" y="534"/>
                    <a:pt x="1" y="0"/>
                  </a:cubicBezTo>
                </a:path>
              </a:pathLst>
            </a:custGeom>
            <a:noFill/>
            <a:ln w="5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6" name="Google Shape;3866;p48"/>
            <p:cNvSpPr/>
            <p:nvPr/>
          </p:nvSpPr>
          <p:spPr>
            <a:xfrm>
              <a:off x="3404325" y="2923900"/>
              <a:ext cx="371975" cy="310250"/>
            </a:xfrm>
            <a:custGeom>
              <a:avLst/>
              <a:gdLst/>
              <a:ahLst/>
              <a:cxnLst/>
              <a:rect l="l" t="t" r="r" b="b"/>
              <a:pathLst>
                <a:path w="14879" h="12410" fill="none" extrusionOk="0">
                  <a:moveTo>
                    <a:pt x="14878" y="12409"/>
                  </a:moveTo>
                  <a:cubicBezTo>
                    <a:pt x="8640" y="5071"/>
                    <a:pt x="3637" y="1735"/>
                    <a:pt x="1" y="0"/>
                  </a:cubicBezTo>
                </a:path>
              </a:pathLst>
            </a:custGeom>
            <a:noFill/>
            <a:ln w="5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48"/>
            <p:cNvSpPr/>
            <p:nvPr/>
          </p:nvSpPr>
          <p:spPr>
            <a:xfrm>
              <a:off x="3382650" y="2901275"/>
              <a:ext cx="32550" cy="41925"/>
            </a:xfrm>
            <a:custGeom>
              <a:avLst/>
              <a:gdLst/>
              <a:ahLst/>
              <a:cxnLst/>
              <a:rect l="l" t="t" r="r" b="b"/>
              <a:pathLst>
                <a:path w="1302" h="1677" extrusionOk="0">
                  <a:moveTo>
                    <a:pt x="809" y="1"/>
                  </a:moveTo>
                  <a:cubicBezTo>
                    <a:pt x="570" y="1"/>
                    <a:pt x="303" y="226"/>
                    <a:pt x="167" y="605"/>
                  </a:cubicBezTo>
                  <a:cubicBezTo>
                    <a:pt x="1" y="1039"/>
                    <a:pt x="34" y="1539"/>
                    <a:pt x="268" y="1639"/>
                  </a:cubicBezTo>
                  <a:cubicBezTo>
                    <a:pt x="318" y="1664"/>
                    <a:pt x="372" y="1676"/>
                    <a:pt x="427" y="1676"/>
                  </a:cubicBezTo>
                  <a:cubicBezTo>
                    <a:pt x="665" y="1676"/>
                    <a:pt x="933" y="1451"/>
                    <a:pt x="1068" y="1072"/>
                  </a:cubicBezTo>
                  <a:cubicBezTo>
                    <a:pt x="1302" y="605"/>
                    <a:pt x="1202" y="138"/>
                    <a:pt x="968" y="38"/>
                  </a:cubicBezTo>
                  <a:cubicBezTo>
                    <a:pt x="918" y="13"/>
                    <a:pt x="864" y="1"/>
                    <a:pt x="8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48"/>
            <p:cNvSpPr/>
            <p:nvPr/>
          </p:nvSpPr>
          <p:spPr>
            <a:xfrm>
              <a:off x="3335125" y="3074000"/>
              <a:ext cx="430325" cy="164300"/>
            </a:xfrm>
            <a:custGeom>
              <a:avLst/>
              <a:gdLst/>
              <a:ahLst/>
              <a:cxnLst/>
              <a:rect l="l" t="t" r="r" b="b"/>
              <a:pathLst>
                <a:path w="17213" h="6572" fill="none" extrusionOk="0">
                  <a:moveTo>
                    <a:pt x="17213" y="6572"/>
                  </a:moveTo>
                  <a:cubicBezTo>
                    <a:pt x="12443" y="2035"/>
                    <a:pt x="6071" y="1"/>
                    <a:pt x="0" y="668"/>
                  </a:cubicBezTo>
                </a:path>
              </a:pathLst>
            </a:custGeom>
            <a:noFill/>
            <a:ln w="5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9" name="Google Shape;3869;p48"/>
            <p:cNvSpPr/>
            <p:nvPr/>
          </p:nvSpPr>
          <p:spPr>
            <a:xfrm>
              <a:off x="3611150" y="2806300"/>
              <a:ext cx="196000" cy="383650"/>
            </a:xfrm>
            <a:custGeom>
              <a:avLst/>
              <a:gdLst/>
              <a:ahLst/>
              <a:cxnLst/>
              <a:rect l="l" t="t" r="r" b="b"/>
              <a:pathLst>
                <a:path w="7840" h="15346" fill="none" extrusionOk="0">
                  <a:moveTo>
                    <a:pt x="7839" y="15345"/>
                  </a:moveTo>
                  <a:cubicBezTo>
                    <a:pt x="2702" y="11176"/>
                    <a:pt x="201" y="6105"/>
                    <a:pt x="1" y="1"/>
                  </a:cubicBezTo>
                </a:path>
              </a:pathLst>
            </a:custGeom>
            <a:noFill/>
            <a:ln w="5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0" name="Google Shape;3870;p48"/>
            <p:cNvSpPr/>
            <p:nvPr/>
          </p:nvSpPr>
          <p:spPr>
            <a:xfrm>
              <a:off x="3587025" y="2786200"/>
              <a:ext cx="49050" cy="24400"/>
            </a:xfrm>
            <a:custGeom>
              <a:avLst/>
              <a:gdLst/>
              <a:ahLst/>
              <a:cxnLst/>
              <a:rect l="l" t="t" r="r" b="b"/>
              <a:pathLst>
                <a:path w="1962" h="976" extrusionOk="0">
                  <a:moveTo>
                    <a:pt x="791" y="1"/>
                  </a:moveTo>
                  <a:cubicBezTo>
                    <a:pt x="342" y="1"/>
                    <a:pt x="1" y="193"/>
                    <a:pt x="32" y="471"/>
                  </a:cubicBezTo>
                  <a:cubicBezTo>
                    <a:pt x="65" y="705"/>
                    <a:pt x="532" y="972"/>
                    <a:pt x="1032" y="972"/>
                  </a:cubicBezTo>
                  <a:cubicBezTo>
                    <a:pt x="1069" y="974"/>
                    <a:pt x="1105" y="975"/>
                    <a:pt x="1140" y="975"/>
                  </a:cubicBezTo>
                  <a:cubicBezTo>
                    <a:pt x="1593" y="975"/>
                    <a:pt x="1961" y="783"/>
                    <a:pt x="1900" y="505"/>
                  </a:cubicBezTo>
                  <a:cubicBezTo>
                    <a:pt x="1866" y="238"/>
                    <a:pt x="1466" y="4"/>
                    <a:pt x="899" y="4"/>
                  </a:cubicBezTo>
                  <a:cubicBezTo>
                    <a:pt x="862" y="2"/>
                    <a:pt x="826" y="1"/>
                    <a:pt x="7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1" name="Google Shape;3871;p48"/>
            <p:cNvSpPr/>
            <p:nvPr/>
          </p:nvSpPr>
          <p:spPr>
            <a:xfrm>
              <a:off x="3421850" y="3041475"/>
              <a:ext cx="343600" cy="196825"/>
            </a:xfrm>
            <a:custGeom>
              <a:avLst/>
              <a:gdLst/>
              <a:ahLst/>
              <a:cxnLst/>
              <a:rect l="l" t="t" r="r" b="b"/>
              <a:pathLst>
                <a:path w="13744" h="7873" fill="none" extrusionOk="0">
                  <a:moveTo>
                    <a:pt x="13744" y="7873"/>
                  </a:moveTo>
                  <a:cubicBezTo>
                    <a:pt x="9007" y="3036"/>
                    <a:pt x="4971" y="1268"/>
                    <a:pt x="0" y="1"/>
                  </a:cubicBezTo>
                </a:path>
              </a:pathLst>
            </a:custGeom>
            <a:noFill/>
            <a:ln w="5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2" name="Google Shape;3872;p48"/>
            <p:cNvSpPr/>
            <p:nvPr/>
          </p:nvSpPr>
          <p:spPr>
            <a:xfrm>
              <a:off x="3402675" y="3020575"/>
              <a:ext cx="25875" cy="45175"/>
            </a:xfrm>
            <a:custGeom>
              <a:avLst/>
              <a:gdLst/>
              <a:ahLst/>
              <a:cxnLst/>
              <a:rect l="l" t="t" r="r" b="b"/>
              <a:pathLst>
                <a:path w="1035" h="1807" extrusionOk="0">
                  <a:moveTo>
                    <a:pt x="526" y="0"/>
                  </a:moveTo>
                  <a:cubicBezTo>
                    <a:pt x="246" y="0"/>
                    <a:pt x="32" y="326"/>
                    <a:pt x="0" y="803"/>
                  </a:cubicBezTo>
                  <a:cubicBezTo>
                    <a:pt x="0" y="1304"/>
                    <a:pt x="167" y="1771"/>
                    <a:pt x="401" y="1804"/>
                  </a:cubicBezTo>
                  <a:cubicBezTo>
                    <a:pt x="414" y="1805"/>
                    <a:pt x="428" y="1806"/>
                    <a:pt x="442" y="1806"/>
                  </a:cubicBezTo>
                  <a:cubicBezTo>
                    <a:pt x="722" y="1806"/>
                    <a:pt x="937" y="1481"/>
                    <a:pt x="1001" y="1003"/>
                  </a:cubicBezTo>
                  <a:cubicBezTo>
                    <a:pt x="1034" y="503"/>
                    <a:pt x="868" y="36"/>
                    <a:pt x="567" y="3"/>
                  </a:cubicBezTo>
                  <a:cubicBezTo>
                    <a:pt x="553" y="1"/>
                    <a:pt x="540" y="0"/>
                    <a:pt x="5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3873;p48"/>
            <p:cNvSpPr/>
            <p:nvPr/>
          </p:nvSpPr>
          <p:spPr>
            <a:xfrm>
              <a:off x="3561125" y="2871350"/>
              <a:ext cx="246025" cy="318600"/>
            </a:xfrm>
            <a:custGeom>
              <a:avLst/>
              <a:gdLst/>
              <a:ahLst/>
              <a:cxnLst/>
              <a:rect l="l" t="t" r="r" b="b"/>
              <a:pathLst>
                <a:path w="9841" h="12744" fill="none" extrusionOk="0">
                  <a:moveTo>
                    <a:pt x="9840" y="12743"/>
                  </a:moveTo>
                  <a:cubicBezTo>
                    <a:pt x="3903" y="9941"/>
                    <a:pt x="1901" y="6072"/>
                    <a:pt x="0" y="1"/>
                  </a:cubicBezTo>
                </a:path>
              </a:pathLst>
            </a:custGeom>
            <a:noFill/>
            <a:ln w="5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48"/>
            <p:cNvSpPr/>
            <p:nvPr/>
          </p:nvSpPr>
          <p:spPr>
            <a:xfrm>
              <a:off x="3536925" y="2851550"/>
              <a:ext cx="46725" cy="26625"/>
            </a:xfrm>
            <a:custGeom>
              <a:avLst/>
              <a:gdLst/>
              <a:ahLst/>
              <a:cxnLst/>
              <a:rect l="l" t="t" r="r" b="b"/>
              <a:pathLst>
                <a:path w="1869" h="1065" extrusionOk="0">
                  <a:moveTo>
                    <a:pt x="1165" y="0"/>
                  </a:moveTo>
                  <a:cubicBezTo>
                    <a:pt x="1030" y="0"/>
                    <a:pt x="884" y="19"/>
                    <a:pt x="735" y="59"/>
                  </a:cubicBezTo>
                  <a:cubicBezTo>
                    <a:pt x="301" y="192"/>
                    <a:pt x="1" y="493"/>
                    <a:pt x="67" y="759"/>
                  </a:cubicBezTo>
                  <a:cubicBezTo>
                    <a:pt x="142" y="958"/>
                    <a:pt x="438" y="1064"/>
                    <a:pt x="778" y="1064"/>
                  </a:cubicBezTo>
                  <a:cubicBezTo>
                    <a:pt x="894" y="1064"/>
                    <a:pt x="1016" y="1052"/>
                    <a:pt x="1135" y="1026"/>
                  </a:cubicBezTo>
                  <a:cubicBezTo>
                    <a:pt x="1569" y="893"/>
                    <a:pt x="1869" y="559"/>
                    <a:pt x="1802" y="292"/>
                  </a:cubicBezTo>
                  <a:cubicBezTo>
                    <a:pt x="1732" y="105"/>
                    <a:pt x="1481" y="0"/>
                    <a:pt x="11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3875;p48"/>
            <p:cNvSpPr/>
            <p:nvPr/>
          </p:nvSpPr>
          <p:spPr>
            <a:xfrm>
              <a:off x="3415175" y="3155425"/>
              <a:ext cx="423675" cy="187525"/>
            </a:xfrm>
            <a:custGeom>
              <a:avLst/>
              <a:gdLst/>
              <a:ahLst/>
              <a:cxnLst/>
              <a:rect l="l" t="t" r="r" b="b"/>
              <a:pathLst>
                <a:path w="16947" h="7501" extrusionOk="0">
                  <a:moveTo>
                    <a:pt x="5533" y="1"/>
                  </a:moveTo>
                  <a:cubicBezTo>
                    <a:pt x="3824" y="1"/>
                    <a:pt x="1898" y="246"/>
                    <a:pt x="1" y="980"/>
                  </a:cubicBezTo>
                  <a:cubicBezTo>
                    <a:pt x="234" y="1047"/>
                    <a:pt x="534" y="1113"/>
                    <a:pt x="768" y="1213"/>
                  </a:cubicBezTo>
                  <a:cubicBezTo>
                    <a:pt x="2636" y="1747"/>
                    <a:pt x="4537" y="2314"/>
                    <a:pt x="6205" y="3382"/>
                  </a:cubicBezTo>
                  <a:cubicBezTo>
                    <a:pt x="7506" y="4149"/>
                    <a:pt x="8440" y="5383"/>
                    <a:pt x="9607" y="6284"/>
                  </a:cubicBezTo>
                  <a:lnTo>
                    <a:pt x="9741" y="6417"/>
                  </a:lnTo>
                  <a:cubicBezTo>
                    <a:pt x="10108" y="6717"/>
                    <a:pt x="10541" y="6984"/>
                    <a:pt x="10975" y="7218"/>
                  </a:cubicBezTo>
                  <a:cubicBezTo>
                    <a:pt x="11411" y="7413"/>
                    <a:pt x="11881" y="7500"/>
                    <a:pt x="12360" y="7500"/>
                  </a:cubicBezTo>
                  <a:cubicBezTo>
                    <a:pt x="12944" y="7500"/>
                    <a:pt x="13543" y="7371"/>
                    <a:pt x="14111" y="7151"/>
                  </a:cubicBezTo>
                  <a:cubicBezTo>
                    <a:pt x="14244" y="7118"/>
                    <a:pt x="14378" y="7084"/>
                    <a:pt x="14444" y="7051"/>
                  </a:cubicBezTo>
                  <a:cubicBezTo>
                    <a:pt x="14644" y="6951"/>
                    <a:pt x="14845" y="6884"/>
                    <a:pt x="15045" y="6751"/>
                  </a:cubicBezTo>
                  <a:cubicBezTo>
                    <a:pt x="15378" y="6551"/>
                    <a:pt x="15745" y="6284"/>
                    <a:pt x="16079" y="5983"/>
                  </a:cubicBezTo>
                  <a:cubicBezTo>
                    <a:pt x="16179" y="5950"/>
                    <a:pt x="16212" y="5917"/>
                    <a:pt x="16246" y="5883"/>
                  </a:cubicBezTo>
                  <a:lnTo>
                    <a:pt x="16446" y="5650"/>
                  </a:lnTo>
                  <a:cubicBezTo>
                    <a:pt x="16612" y="5483"/>
                    <a:pt x="16746" y="5383"/>
                    <a:pt x="16879" y="5216"/>
                  </a:cubicBezTo>
                  <a:lnTo>
                    <a:pt x="16946" y="5116"/>
                  </a:lnTo>
                  <a:cubicBezTo>
                    <a:pt x="16045" y="4082"/>
                    <a:pt x="14945" y="3115"/>
                    <a:pt x="13877" y="2381"/>
                  </a:cubicBezTo>
                  <a:cubicBezTo>
                    <a:pt x="13477" y="2114"/>
                    <a:pt x="13077" y="1881"/>
                    <a:pt x="12710" y="1647"/>
                  </a:cubicBezTo>
                  <a:cubicBezTo>
                    <a:pt x="12409" y="1547"/>
                    <a:pt x="12109" y="1380"/>
                    <a:pt x="11809" y="1247"/>
                  </a:cubicBezTo>
                  <a:cubicBezTo>
                    <a:pt x="11676" y="1147"/>
                    <a:pt x="11542" y="1080"/>
                    <a:pt x="11375" y="1047"/>
                  </a:cubicBezTo>
                  <a:cubicBezTo>
                    <a:pt x="11242" y="980"/>
                    <a:pt x="11075" y="913"/>
                    <a:pt x="10942" y="880"/>
                  </a:cubicBezTo>
                  <a:cubicBezTo>
                    <a:pt x="10908" y="813"/>
                    <a:pt x="10908" y="813"/>
                    <a:pt x="10875" y="813"/>
                  </a:cubicBezTo>
                  <a:cubicBezTo>
                    <a:pt x="10808" y="813"/>
                    <a:pt x="10808" y="780"/>
                    <a:pt x="10775" y="780"/>
                  </a:cubicBezTo>
                  <a:cubicBezTo>
                    <a:pt x="9917" y="487"/>
                    <a:pt x="7940" y="1"/>
                    <a:pt x="553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48"/>
            <p:cNvSpPr/>
            <p:nvPr/>
          </p:nvSpPr>
          <p:spPr>
            <a:xfrm>
              <a:off x="3650350" y="2907225"/>
              <a:ext cx="221000" cy="435725"/>
            </a:xfrm>
            <a:custGeom>
              <a:avLst/>
              <a:gdLst/>
              <a:ahLst/>
              <a:cxnLst/>
              <a:rect l="l" t="t" r="r" b="b"/>
              <a:pathLst>
                <a:path w="8840" h="17429" extrusionOk="0">
                  <a:moveTo>
                    <a:pt x="2636" y="0"/>
                  </a:moveTo>
                  <a:lnTo>
                    <a:pt x="2636" y="0"/>
                  </a:lnTo>
                  <a:cubicBezTo>
                    <a:pt x="2669" y="701"/>
                    <a:pt x="2335" y="1501"/>
                    <a:pt x="1968" y="2202"/>
                  </a:cubicBezTo>
                  <a:cubicBezTo>
                    <a:pt x="1635" y="2835"/>
                    <a:pt x="1201" y="3469"/>
                    <a:pt x="1001" y="4136"/>
                  </a:cubicBezTo>
                  <a:cubicBezTo>
                    <a:pt x="934" y="4370"/>
                    <a:pt x="868" y="4670"/>
                    <a:pt x="834" y="4904"/>
                  </a:cubicBezTo>
                  <a:cubicBezTo>
                    <a:pt x="701" y="5838"/>
                    <a:pt x="868" y="6705"/>
                    <a:pt x="1034" y="7572"/>
                  </a:cubicBezTo>
                  <a:cubicBezTo>
                    <a:pt x="1134" y="8006"/>
                    <a:pt x="1201" y="8473"/>
                    <a:pt x="1301" y="8906"/>
                  </a:cubicBezTo>
                  <a:cubicBezTo>
                    <a:pt x="1335" y="9173"/>
                    <a:pt x="1368" y="9407"/>
                    <a:pt x="1368" y="9674"/>
                  </a:cubicBezTo>
                  <a:lnTo>
                    <a:pt x="1368" y="9874"/>
                  </a:lnTo>
                  <a:lnTo>
                    <a:pt x="1368" y="10307"/>
                  </a:lnTo>
                  <a:cubicBezTo>
                    <a:pt x="1368" y="10374"/>
                    <a:pt x="1335" y="10508"/>
                    <a:pt x="1335" y="10641"/>
                  </a:cubicBezTo>
                  <a:lnTo>
                    <a:pt x="1335" y="10674"/>
                  </a:lnTo>
                  <a:lnTo>
                    <a:pt x="1335" y="10741"/>
                  </a:lnTo>
                  <a:cubicBezTo>
                    <a:pt x="1201" y="11575"/>
                    <a:pt x="868" y="12376"/>
                    <a:pt x="601" y="13176"/>
                  </a:cubicBezTo>
                  <a:cubicBezTo>
                    <a:pt x="267" y="14177"/>
                    <a:pt x="0" y="15211"/>
                    <a:pt x="200" y="16212"/>
                  </a:cubicBezTo>
                  <a:lnTo>
                    <a:pt x="334" y="16345"/>
                  </a:lnTo>
                  <a:cubicBezTo>
                    <a:pt x="701" y="16645"/>
                    <a:pt x="1134" y="16912"/>
                    <a:pt x="1601" y="17146"/>
                  </a:cubicBezTo>
                  <a:cubicBezTo>
                    <a:pt x="2022" y="17341"/>
                    <a:pt x="2484" y="17428"/>
                    <a:pt x="2959" y="17428"/>
                  </a:cubicBezTo>
                  <a:cubicBezTo>
                    <a:pt x="3537" y="17428"/>
                    <a:pt x="4136" y="17299"/>
                    <a:pt x="4704" y="17079"/>
                  </a:cubicBezTo>
                  <a:cubicBezTo>
                    <a:pt x="4837" y="17046"/>
                    <a:pt x="4971" y="17012"/>
                    <a:pt x="5037" y="16979"/>
                  </a:cubicBezTo>
                  <a:cubicBezTo>
                    <a:pt x="5271" y="16879"/>
                    <a:pt x="5438" y="16812"/>
                    <a:pt x="5638" y="16679"/>
                  </a:cubicBezTo>
                  <a:cubicBezTo>
                    <a:pt x="5971" y="16479"/>
                    <a:pt x="6338" y="16212"/>
                    <a:pt x="6672" y="15911"/>
                  </a:cubicBezTo>
                  <a:cubicBezTo>
                    <a:pt x="6772" y="15878"/>
                    <a:pt x="6805" y="15845"/>
                    <a:pt x="6839" y="15811"/>
                  </a:cubicBezTo>
                  <a:lnTo>
                    <a:pt x="7039" y="15578"/>
                  </a:lnTo>
                  <a:cubicBezTo>
                    <a:pt x="7205" y="15411"/>
                    <a:pt x="7339" y="15311"/>
                    <a:pt x="7472" y="15144"/>
                  </a:cubicBezTo>
                  <a:cubicBezTo>
                    <a:pt x="7506" y="15078"/>
                    <a:pt x="7539" y="15078"/>
                    <a:pt x="7539" y="15044"/>
                  </a:cubicBezTo>
                  <a:cubicBezTo>
                    <a:pt x="7639" y="14977"/>
                    <a:pt x="7706" y="14877"/>
                    <a:pt x="7773" y="14811"/>
                  </a:cubicBezTo>
                  <a:cubicBezTo>
                    <a:pt x="7873" y="14577"/>
                    <a:pt x="8039" y="14377"/>
                    <a:pt x="8173" y="14144"/>
                  </a:cubicBezTo>
                  <a:lnTo>
                    <a:pt x="8173" y="14077"/>
                  </a:lnTo>
                  <a:cubicBezTo>
                    <a:pt x="8206" y="13977"/>
                    <a:pt x="8273" y="13877"/>
                    <a:pt x="8306" y="13810"/>
                  </a:cubicBezTo>
                  <a:lnTo>
                    <a:pt x="8440" y="13543"/>
                  </a:lnTo>
                  <a:cubicBezTo>
                    <a:pt x="8473" y="13343"/>
                    <a:pt x="8540" y="13176"/>
                    <a:pt x="8606" y="12976"/>
                  </a:cubicBezTo>
                  <a:cubicBezTo>
                    <a:pt x="8606" y="12876"/>
                    <a:pt x="8640" y="12843"/>
                    <a:pt x="8640" y="12743"/>
                  </a:cubicBezTo>
                  <a:cubicBezTo>
                    <a:pt x="8640" y="12676"/>
                    <a:pt x="8673" y="12576"/>
                    <a:pt x="8673" y="12476"/>
                  </a:cubicBezTo>
                  <a:cubicBezTo>
                    <a:pt x="8707" y="12376"/>
                    <a:pt x="8707" y="12242"/>
                    <a:pt x="8707" y="12175"/>
                  </a:cubicBezTo>
                  <a:cubicBezTo>
                    <a:pt x="8840" y="10241"/>
                    <a:pt x="7706" y="8706"/>
                    <a:pt x="6572" y="7205"/>
                  </a:cubicBezTo>
                  <a:cubicBezTo>
                    <a:pt x="5704" y="6004"/>
                    <a:pt x="4804" y="4837"/>
                    <a:pt x="4037" y="3536"/>
                  </a:cubicBezTo>
                  <a:cubicBezTo>
                    <a:pt x="3836" y="3202"/>
                    <a:pt x="3670" y="2869"/>
                    <a:pt x="3503" y="2502"/>
                  </a:cubicBezTo>
                  <a:cubicBezTo>
                    <a:pt x="3336" y="2168"/>
                    <a:pt x="3169" y="1801"/>
                    <a:pt x="3036" y="1401"/>
                  </a:cubicBezTo>
                  <a:lnTo>
                    <a:pt x="2802" y="667"/>
                  </a:lnTo>
                  <a:cubicBezTo>
                    <a:pt x="2769" y="500"/>
                    <a:pt x="2669" y="234"/>
                    <a:pt x="26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877" name="Google Shape;3877;p48"/>
          <p:cNvPicPr preferRelativeResize="0"/>
          <p:nvPr/>
        </p:nvPicPr>
        <p:blipFill>
          <a:blip r:embed="rId2">
            <a:alphaModFix amt="51000"/>
          </a:blip>
          <a:stretch>
            <a:fillRect/>
          </a:stretch>
        </p:blipFill>
        <p:spPr>
          <a:xfrm>
            <a:off x="-854112" y="-534827"/>
            <a:ext cx="2715351" cy="2429151"/>
          </a:xfrm>
          <a:prstGeom prst="rect">
            <a:avLst/>
          </a:prstGeom>
          <a:noFill/>
          <a:ln>
            <a:noFill/>
          </a:ln>
        </p:spPr>
      </p:pic>
      <p:pic>
        <p:nvPicPr>
          <p:cNvPr id="3878" name="Google Shape;3878;p48"/>
          <p:cNvPicPr preferRelativeResize="0"/>
          <p:nvPr/>
        </p:nvPicPr>
        <p:blipFill>
          <a:blip r:embed="rId2">
            <a:alphaModFix amt="51000"/>
          </a:blip>
          <a:stretch>
            <a:fillRect/>
          </a:stretch>
        </p:blipFill>
        <p:spPr>
          <a:xfrm>
            <a:off x="7414563" y="-534827"/>
            <a:ext cx="2715351" cy="2429151"/>
          </a:xfrm>
          <a:prstGeom prst="rect">
            <a:avLst/>
          </a:prstGeom>
          <a:noFill/>
          <a:ln>
            <a:noFill/>
          </a:ln>
        </p:spPr>
      </p:pic>
      <p:pic>
        <p:nvPicPr>
          <p:cNvPr id="3879" name="Google Shape;3879;p48"/>
          <p:cNvPicPr preferRelativeResize="0"/>
          <p:nvPr/>
        </p:nvPicPr>
        <p:blipFill>
          <a:blip r:embed="rId2">
            <a:alphaModFix amt="51000"/>
          </a:blip>
          <a:stretch>
            <a:fillRect/>
          </a:stretch>
        </p:blipFill>
        <p:spPr>
          <a:xfrm>
            <a:off x="7414563" y="3449748"/>
            <a:ext cx="2715351" cy="2429151"/>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ackground 2">
  <p:cSld name="CUSTOM_11_1_1">
    <p:spTree>
      <p:nvGrpSpPr>
        <p:cNvPr id="1" name="Shape 3989"/>
        <p:cNvGrpSpPr/>
        <p:nvPr/>
      </p:nvGrpSpPr>
      <p:grpSpPr>
        <a:xfrm>
          <a:off x="0" y="0"/>
          <a:ext cx="0" cy="0"/>
          <a:chOff x="0" y="0"/>
          <a:chExt cx="0" cy="0"/>
        </a:xfrm>
      </p:grpSpPr>
      <p:sp>
        <p:nvSpPr>
          <p:cNvPr id="3990" name="Google Shape;3990;p50"/>
          <p:cNvSpPr/>
          <p:nvPr/>
        </p:nvSpPr>
        <p:spPr>
          <a:xfrm rot="3482857">
            <a:off x="-700286" y="-1031931"/>
            <a:ext cx="2193270" cy="2836664"/>
          </a:xfrm>
          <a:custGeom>
            <a:avLst/>
            <a:gdLst/>
            <a:ahLst/>
            <a:cxnLst/>
            <a:rect l="l" t="t" r="r" b="b"/>
            <a:pathLst>
              <a:path w="50036" h="64714" extrusionOk="0">
                <a:moveTo>
                  <a:pt x="22148" y="1"/>
                </a:moveTo>
                <a:cubicBezTo>
                  <a:pt x="18824" y="1"/>
                  <a:pt x="15275" y="2620"/>
                  <a:pt x="14010" y="7379"/>
                </a:cubicBezTo>
                <a:cubicBezTo>
                  <a:pt x="13176" y="10514"/>
                  <a:pt x="13910" y="13583"/>
                  <a:pt x="13843" y="16719"/>
                </a:cubicBezTo>
                <a:cubicBezTo>
                  <a:pt x="13743" y="21222"/>
                  <a:pt x="12042" y="25725"/>
                  <a:pt x="9974" y="29895"/>
                </a:cubicBezTo>
                <a:cubicBezTo>
                  <a:pt x="7839" y="34031"/>
                  <a:pt x="5337" y="38001"/>
                  <a:pt x="3369" y="42204"/>
                </a:cubicBezTo>
                <a:cubicBezTo>
                  <a:pt x="1401" y="46407"/>
                  <a:pt x="0" y="51077"/>
                  <a:pt x="334" y="55446"/>
                </a:cubicBezTo>
                <a:cubicBezTo>
                  <a:pt x="667" y="59850"/>
                  <a:pt x="3136" y="63852"/>
                  <a:pt x="6905" y="64586"/>
                </a:cubicBezTo>
                <a:cubicBezTo>
                  <a:pt x="7371" y="64674"/>
                  <a:pt x="7839" y="64714"/>
                  <a:pt x="8311" y="64714"/>
                </a:cubicBezTo>
                <a:cubicBezTo>
                  <a:pt x="12328" y="64714"/>
                  <a:pt x="16532" y="61823"/>
                  <a:pt x="20682" y="61017"/>
                </a:cubicBezTo>
                <a:cubicBezTo>
                  <a:pt x="21620" y="60825"/>
                  <a:pt x="22548" y="60745"/>
                  <a:pt x="23468" y="60745"/>
                </a:cubicBezTo>
                <a:cubicBezTo>
                  <a:pt x="26865" y="60745"/>
                  <a:pt x="30157" y="61834"/>
                  <a:pt x="33491" y="62385"/>
                </a:cubicBezTo>
                <a:cubicBezTo>
                  <a:pt x="34560" y="62562"/>
                  <a:pt x="35679" y="62668"/>
                  <a:pt x="36809" y="62668"/>
                </a:cubicBezTo>
                <a:cubicBezTo>
                  <a:pt x="40154" y="62668"/>
                  <a:pt x="43598" y="61733"/>
                  <a:pt x="46166" y="58916"/>
                </a:cubicBezTo>
                <a:cubicBezTo>
                  <a:pt x="49836" y="54879"/>
                  <a:pt x="50036" y="48408"/>
                  <a:pt x="48068" y="43938"/>
                </a:cubicBezTo>
                <a:cubicBezTo>
                  <a:pt x="46066" y="39502"/>
                  <a:pt x="42397" y="36500"/>
                  <a:pt x="38928" y="33497"/>
                </a:cubicBezTo>
                <a:cubicBezTo>
                  <a:pt x="35425" y="30495"/>
                  <a:pt x="31990" y="27159"/>
                  <a:pt x="30555" y="22289"/>
                </a:cubicBezTo>
                <a:cubicBezTo>
                  <a:pt x="29688" y="19354"/>
                  <a:pt x="29688" y="16018"/>
                  <a:pt x="29555" y="12749"/>
                </a:cubicBezTo>
                <a:cubicBezTo>
                  <a:pt x="29455" y="9547"/>
                  <a:pt x="29154" y="6211"/>
                  <a:pt x="27720" y="3576"/>
                </a:cubicBezTo>
                <a:cubicBezTo>
                  <a:pt x="26445" y="1146"/>
                  <a:pt x="24346" y="1"/>
                  <a:pt x="2214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91" name="Google Shape;3991;p50"/>
          <p:cNvGrpSpPr/>
          <p:nvPr/>
        </p:nvGrpSpPr>
        <p:grpSpPr>
          <a:xfrm rot="8236893">
            <a:off x="-122790" y="-382950"/>
            <a:ext cx="1160581" cy="1843510"/>
            <a:chOff x="4836950" y="647600"/>
            <a:chExt cx="1160575" cy="1843500"/>
          </a:xfrm>
        </p:grpSpPr>
        <p:sp>
          <p:nvSpPr>
            <p:cNvPr id="3992" name="Google Shape;3992;p50"/>
            <p:cNvSpPr/>
            <p:nvPr/>
          </p:nvSpPr>
          <p:spPr>
            <a:xfrm>
              <a:off x="5305625" y="1783375"/>
              <a:ext cx="459525" cy="703375"/>
            </a:xfrm>
            <a:custGeom>
              <a:avLst/>
              <a:gdLst/>
              <a:ahLst/>
              <a:cxnLst/>
              <a:rect l="l" t="t" r="r" b="b"/>
              <a:pathLst>
                <a:path w="18381" h="28135" extrusionOk="0">
                  <a:moveTo>
                    <a:pt x="18380" y="1"/>
                  </a:moveTo>
                  <a:lnTo>
                    <a:pt x="18380" y="1"/>
                  </a:lnTo>
                  <a:cubicBezTo>
                    <a:pt x="6205" y="9041"/>
                    <a:pt x="1" y="13744"/>
                    <a:pt x="4337" y="27754"/>
                  </a:cubicBezTo>
                  <a:cubicBezTo>
                    <a:pt x="4417" y="28009"/>
                    <a:pt x="4633" y="28134"/>
                    <a:pt x="4845" y="28134"/>
                  </a:cubicBezTo>
                  <a:cubicBezTo>
                    <a:pt x="5077" y="28134"/>
                    <a:pt x="5303" y="27984"/>
                    <a:pt x="5338" y="27687"/>
                  </a:cubicBezTo>
                  <a:cubicBezTo>
                    <a:pt x="7206" y="17180"/>
                    <a:pt x="11108" y="8540"/>
                    <a:pt x="1838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3993;p50"/>
            <p:cNvSpPr/>
            <p:nvPr/>
          </p:nvSpPr>
          <p:spPr>
            <a:xfrm>
              <a:off x="4836950" y="1473175"/>
              <a:ext cx="587275" cy="975300"/>
            </a:xfrm>
            <a:custGeom>
              <a:avLst/>
              <a:gdLst/>
              <a:ahLst/>
              <a:cxnLst/>
              <a:rect l="l" t="t" r="r" b="b"/>
              <a:pathLst>
                <a:path w="23491" h="39012" extrusionOk="0">
                  <a:moveTo>
                    <a:pt x="1" y="0"/>
                  </a:moveTo>
                  <a:cubicBezTo>
                    <a:pt x="5438" y="4970"/>
                    <a:pt x="9941" y="12109"/>
                    <a:pt x="13777" y="19481"/>
                  </a:cubicBezTo>
                  <a:cubicBezTo>
                    <a:pt x="17046" y="25785"/>
                    <a:pt x="19748" y="32123"/>
                    <a:pt x="22383" y="38661"/>
                  </a:cubicBezTo>
                  <a:cubicBezTo>
                    <a:pt x="22478" y="38905"/>
                    <a:pt x="22683" y="39011"/>
                    <a:pt x="22889" y="39011"/>
                  </a:cubicBezTo>
                  <a:cubicBezTo>
                    <a:pt x="23189" y="39011"/>
                    <a:pt x="23491" y="38784"/>
                    <a:pt x="23451" y="38428"/>
                  </a:cubicBezTo>
                  <a:cubicBezTo>
                    <a:pt x="23184" y="34658"/>
                    <a:pt x="22750" y="30855"/>
                    <a:pt x="21883" y="27019"/>
                  </a:cubicBezTo>
                  <a:cubicBezTo>
                    <a:pt x="20716" y="21949"/>
                    <a:pt x="18681" y="16679"/>
                    <a:pt x="15612" y="12742"/>
                  </a:cubicBezTo>
                  <a:cubicBezTo>
                    <a:pt x="13911" y="10574"/>
                    <a:pt x="12009" y="8806"/>
                    <a:pt x="10075" y="7239"/>
                  </a:cubicBezTo>
                  <a:cubicBezTo>
                    <a:pt x="6772" y="4503"/>
                    <a:pt x="3403" y="2102"/>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4" name="Google Shape;3994;p50"/>
            <p:cNvSpPr/>
            <p:nvPr/>
          </p:nvSpPr>
          <p:spPr>
            <a:xfrm>
              <a:off x="5288125" y="1393950"/>
              <a:ext cx="216000" cy="1090800"/>
            </a:xfrm>
            <a:custGeom>
              <a:avLst/>
              <a:gdLst/>
              <a:ahLst/>
              <a:cxnLst/>
              <a:rect l="l" t="t" r="r" b="b"/>
              <a:pathLst>
                <a:path w="8640" h="43632" fill="none" extrusionOk="0">
                  <a:moveTo>
                    <a:pt x="0" y="0"/>
                  </a:moveTo>
                  <a:cubicBezTo>
                    <a:pt x="0" y="0"/>
                    <a:pt x="8640" y="19080"/>
                    <a:pt x="5004" y="43631"/>
                  </a:cubicBezTo>
                </a:path>
              </a:pathLst>
            </a:custGeom>
            <a:noFill/>
            <a:ln w="5000" cap="flat" cmpd="sng">
              <a:solidFill>
                <a:schemeClr val="lt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5" name="Google Shape;3995;p50"/>
            <p:cNvSpPr/>
            <p:nvPr/>
          </p:nvSpPr>
          <p:spPr>
            <a:xfrm>
              <a:off x="5229750" y="1151275"/>
              <a:ext cx="226850" cy="1333475"/>
            </a:xfrm>
            <a:custGeom>
              <a:avLst/>
              <a:gdLst/>
              <a:ahLst/>
              <a:cxnLst/>
              <a:rect l="l" t="t" r="r" b="b"/>
              <a:pathLst>
                <a:path w="9074" h="53339" fill="none" extrusionOk="0">
                  <a:moveTo>
                    <a:pt x="9073" y="0"/>
                  </a:moveTo>
                  <a:cubicBezTo>
                    <a:pt x="9073" y="0"/>
                    <a:pt x="0" y="19314"/>
                    <a:pt x="7372" y="53338"/>
                  </a:cubicBezTo>
                </a:path>
              </a:pathLst>
            </a:custGeom>
            <a:noFill/>
            <a:ln w="5000" cap="flat" cmpd="sng">
              <a:solidFill>
                <a:schemeClr val="lt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6" name="Google Shape;3996;p50"/>
            <p:cNvSpPr/>
            <p:nvPr/>
          </p:nvSpPr>
          <p:spPr>
            <a:xfrm>
              <a:off x="5174700" y="1917650"/>
              <a:ext cx="239350" cy="567100"/>
            </a:xfrm>
            <a:custGeom>
              <a:avLst/>
              <a:gdLst/>
              <a:ahLst/>
              <a:cxnLst/>
              <a:rect l="l" t="t" r="r" b="b"/>
              <a:pathLst>
                <a:path w="9574" h="22684" fill="none" extrusionOk="0">
                  <a:moveTo>
                    <a:pt x="0" y="0"/>
                  </a:moveTo>
                  <a:cubicBezTo>
                    <a:pt x="0" y="0"/>
                    <a:pt x="8773" y="9374"/>
                    <a:pt x="9574" y="22683"/>
                  </a:cubicBezTo>
                </a:path>
              </a:pathLst>
            </a:custGeom>
            <a:noFill/>
            <a:ln w="5000" cap="flat" cmpd="sng">
              <a:solidFill>
                <a:schemeClr val="lt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7" name="Google Shape;3997;p50"/>
            <p:cNvSpPr/>
            <p:nvPr/>
          </p:nvSpPr>
          <p:spPr>
            <a:xfrm>
              <a:off x="5352325" y="1633275"/>
              <a:ext cx="252700" cy="844800"/>
            </a:xfrm>
            <a:custGeom>
              <a:avLst/>
              <a:gdLst/>
              <a:ahLst/>
              <a:cxnLst/>
              <a:rect l="l" t="t" r="r" b="b"/>
              <a:pathLst>
                <a:path w="10108" h="33792" fill="none" extrusionOk="0">
                  <a:moveTo>
                    <a:pt x="10108" y="1"/>
                  </a:moveTo>
                  <a:cubicBezTo>
                    <a:pt x="10108" y="1"/>
                    <a:pt x="1" y="10441"/>
                    <a:pt x="2436" y="33791"/>
                  </a:cubicBezTo>
                </a:path>
              </a:pathLst>
            </a:custGeom>
            <a:noFill/>
            <a:ln w="5000" cap="flat" cmpd="sng">
              <a:solidFill>
                <a:schemeClr val="lt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3998;p50"/>
            <p:cNvSpPr/>
            <p:nvPr/>
          </p:nvSpPr>
          <p:spPr>
            <a:xfrm>
              <a:off x="5412375" y="647600"/>
              <a:ext cx="469525" cy="538750"/>
            </a:xfrm>
            <a:custGeom>
              <a:avLst/>
              <a:gdLst/>
              <a:ahLst/>
              <a:cxnLst/>
              <a:rect l="l" t="t" r="r" b="b"/>
              <a:pathLst>
                <a:path w="18781" h="21550" extrusionOk="0">
                  <a:moveTo>
                    <a:pt x="13122" y="1"/>
                  </a:moveTo>
                  <a:cubicBezTo>
                    <a:pt x="11182" y="1"/>
                    <a:pt x="8721" y="1823"/>
                    <a:pt x="7239" y="2334"/>
                  </a:cubicBezTo>
                  <a:cubicBezTo>
                    <a:pt x="6923" y="2446"/>
                    <a:pt x="6621" y="2490"/>
                    <a:pt x="6324" y="2490"/>
                  </a:cubicBezTo>
                  <a:cubicBezTo>
                    <a:pt x="5649" y="2490"/>
                    <a:pt x="5009" y="2263"/>
                    <a:pt x="4337" y="2101"/>
                  </a:cubicBezTo>
                  <a:cubicBezTo>
                    <a:pt x="3781" y="1932"/>
                    <a:pt x="3017" y="1588"/>
                    <a:pt x="2358" y="1588"/>
                  </a:cubicBezTo>
                  <a:cubicBezTo>
                    <a:pt x="2107" y="1588"/>
                    <a:pt x="1871" y="1638"/>
                    <a:pt x="1668" y="1767"/>
                  </a:cubicBezTo>
                  <a:cubicBezTo>
                    <a:pt x="1568" y="1801"/>
                    <a:pt x="1535" y="1834"/>
                    <a:pt x="1501" y="1867"/>
                  </a:cubicBezTo>
                  <a:cubicBezTo>
                    <a:pt x="1435" y="1967"/>
                    <a:pt x="1401" y="2001"/>
                    <a:pt x="1368" y="2034"/>
                  </a:cubicBezTo>
                  <a:cubicBezTo>
                    <a:pt x="1335" y="2101"/>
                    <a:pt x="1268" y="2168"/>
                    <a:pt x="1234" y="2201"/>
                  </a:cubicBezTo>
                  <a:cubicBezTo>
                    <a:pt x="1101" y="2501"/>
                    <a:pt x="1034" y="2835"/>
                    <a:pt x="934" y="3168"/>
                  </a:cubicBezTo>
                  <a:cubicBezTo>
                    <a:pt x="767" y="3802"/>
                    <a:pt x="734" y="4469"/>
                    <a:pt x="767" y="5136"/>
                  </a:cubicBezTo>
                  <a:cubicBezTo>
                    <a:pt x="834" y="6471"/>
                    <a:pt x="1068" y="7838"/>
                    <a:pt x="1201" y="9139"/>
                  </a:cubicBezTo>
                  <a:cubicBezTo>
                    <a:pt x="1234" y="9273"/>
                    <a:pt x="1234" y="9373"/>
                    <a:pt x="1234" y="9506"/>
                  </a:cubicBezTo>
                  <a:cubicBezTo>
                    <a:pt x="1234" y="9806"/>
                    <a:pt x="1268" y="10040"/>
                    <a:pt x="1268" y="10340"/>
                  </a:cubicBezTo>
                  <a:lnTo>
                    <a:pt x="1268" y="11041"/>
                  </a:lnTo>
                  <a:lnTo>
                    <a:pt x="1268" y="11174"/>
                  </a:lnTo>
                  <a:lnTo>
                    <a:pt x="1268" y="11207"/>
                  </a:lnTo>
                  <a:lnTo>
                    <a:pt x="1268" y="11608"/>
                  </a:lnTo>
                  <a:cubicBezTo>
                    <a:pt x="1268" y="11708"/>
                    <a:pt x="1234" y="11875"/>
                    <a:pt x="1234" y="12008"/>
                  </a:cubicBezTo>
                  <a:cubicBezTo>
                    <a:pt x="1234" y="12141"/>
                    <a:pt x="1201" y="12275"/>
                    <a:pt x="1201" y="12375"/>
                  </a:cubicBezTo>
                  <a:cubicBezTo>
                    <a:pt x="1201" y="12475"/>
                    <a:pt x="1201" y="12608"/>
                    <a:pt x="1168" y="12675"/>
                  </a:cubicBezTo>
                  <a:lnTo>
                    <a:pt x="1034" y="13175"/>
                  </a:lnTo>
                  <a:cubicBezTo>
                    <a:pt x="1034" y="13309"/>
                    <a:pt x="1001" y="13442"/>
                    <a:pt x="934" y="13576"/>
                  </a:cubicBezTo>
                  <a:cubicBezTo>
                    <a:pt x="934" y="13609"/>
                    <a:pt x="901" y="13609"/>
                    <a:pt x="901" y="13642"/>
                  </a:cubicBezTo>
                  <a:cubicBezTo>
                    <a:pt x="868" y="13709"/>
                    <a:pt x="868" y="13809"/>
                    <a:pt x="834" y="13876"/>
                  </a:cubicBezTo>
                  <a:cubicBezTo>
                    <a:pt x="767" y="14043"/>
                    <a:pt x="734" y="14176"/>
                    <a:pt x="667" y="14343"/>
                  </a:cubicBezTo>
                  <a:lnTo>
                    <a:pt x="667" y="14376"/>
                  </a:lnTo>
                  <a:cubicBezTo>
                    <a:pt x="434" y="15277"/>
                    <a:pt x="234" y="16178"/>
                    <a:pt x="100" y="17045"/>
                  </a:cubicBezTo>
                  <a:cubicBezTo>
                    <a:pt x="67" y="17345"/>
                    <a:pt x="34" y="17645"/>
                    <a:pt x="34" y="17879"/>
                  </a:cubicBezTo>
                  <a:cubicBezTo>
                    <a:pt x="0" y="18179"/>
                    <a:pt x="0" y="18446"/>
                    <a:pt x="34" y="18713"/>
                  </a:cubicBezTo>
                  <a:cubicBezTo>
                    <a:pt x="34" y="18946"/>
                    <a:pt x="67" y="19146"/>
                    <a:pt x="100" y="19347"/>
                  </a:cubicBezTo>
                  <a:lnTo>
                    <a:pt x="100" y="19380"/>
                  </a:lnTo>
                  <a:cubicBezTo>
                    <a:pt x="167" y="19613"/>
                    <a:pt x="234" y="19814"/>
                    <a:pt x="334" y="20014"/>
                  </a:cubicBezTo>
                  <a:cubicBezTo>
                    <a:pt x="625" y="20782"/>
                    <a:pt x="1211" y="21550"/>
                    <a:pt x="1974" y="21550"/>
                  </a:cubicBezTo>
                  <a:cubicBezTo>
                    <a:pt x="2172" y="21550"/>
                    <a:pt x="2382" y="21498"/>
                    <a:pt x="2602" y="21381"/>
                  </a:cubicBezTo>
                  <a:cubicBezTo>
                    <a:pt x="3203" y="21115"/>
                    <a:pt x="3569" y="20547"/>
                    <a:pt x="4003" y="20014"/>
                  </a:cubicBezTo>
                  <a:cubicBezTo>
                    <a:pt x="5237" y="18379"/>
                    <a:pt x="6572" y="16878"/>
                    <a:pt x="8106" y="15644"/>
                  </a:cubicBezTo>
                  <a:cubicBezTo>
                    <a:pt x="8573" y="15177"/>
                    <a:pt x="9073" y="14777"/>
                    <a:pt x="9607" y="14376"/>
                  </a:cubicBezTo>
                  <a:lnTo>
                    <a:pt x="10007" y="14143"/>
                  </a:lnTo>
                  <a:lnTo>
                    <a:pt x="10241" y="14009"/>
                  </a:lnTo>
                  <a:cubicBezTo>
                    <a:pt x="10241" y="13976"/>
                    <a:pt x="10274" y="13976"/>
                    <a:pt x="10274" y="13976"/>
                  </a:cubicBezTo>
                  <a:cubicBezTo>
                    <a:pt x="11575" y="13309"/>
                    <a:pt x="13010" y="13009"/>
                    <a:pt x="14377" y="12608"/>
                  </a:cubicBezTo>
                  <a:cubicBezTo>
                    <a:pt x="14411" y="12608"/>
                    <a:pt x="14444" y="12575"/>
                    <a:pt x="14511" y="12575"/>
                  </a:cubicBezTo>
                  <a:cubicBezTo>
                    <a:pt x="14577" y="12508"/>
                    <a:pt x="14711" y="12508"/>
                    <a:pt x="14777" y="12475"/>
                  </a:cubicBezTo>
                  <a:cubicBezTo>
                    <a:pt x="14911" y="12475"/>
                    <a:pt x="15011" y="12442"/>
                    <a:pt x="15111" y="12408"/>
                  </a:cubicBezTo>
                  <a:lnTo>
                    <a:pt x="15511" y="12275"/>
                  </a:lnTo>
                  <a:cubicBezTo>
                    <a:pt x="15678" y="12241"/>
                    <a:pt x="15845" y="12141"/>
                    <a:pt x="16012" y="12075"/>
                  </a:cubicBezTo>
                  <a:cubicBezTo>
                    <a:pt x="17379" y="11441"/>
                    <a:pt x="18780" y="10474"/>
                    <a:pt x="18047" y="9106"/>
                  </a:cubicBezTo>
                  <a:cubicBezTo>
                    <a:pt x="18013" y="9006"/>
                    <a:pt x="17946" y="8939"/>
                    <a:pt x="17813" y="8839"/>
                  </a:cubicBezTo>
                  <a:cubicBezTo>
                    <a:pt x="17379" y="8105"/>
                    <a:pt x="16746" y="7471"/>
                    <a:pt x="16312" y="6704"/>
                  </a:cubicBezTo>
                  <a:cubicBezTo>
                    <a:pt x="15711" y="5537"/>
                    <a:pt x="15378" y="4336"/>
                    <a:pt x="15111" y="3035"/>
                  </a:cubicBezTo>
                  <a:cubicBezTo>
                    <a:pt x="14944" y="2201"/>
                    <a:pt x="15411" y="1267"/>
                    <a:pt x="14711" y="600"/>
                  </a:cubicBezTo>
                  <a:cubicBezTo>
                    <a:pt x="14258" y="171"/>
                    <a:pt x="13714" y="1"/>
                    <a:pt x="1312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3999;p50"/>
            <p:cNvSpPr/>
            <p:nvPr/>
          </p:nvSpPr>
          <p:spPr>
            <a:xfrm>
              <a:off x="5557250" y="727025"/>
              <a:ext cx="316300" cy="187225"/>
            </a:xfrm>
            <a:custGeom>
              <a:avLst/>
              <a:gdLst/>
              <a:ahLst/>
              <a:cxnLst/>
              <a:rect l="l" t="t" r="r" b="b"/>
              <a:pathLst>
                <a:path w="12652" h="7489" extrusionOk="0">
                  <a:moveTo>
                    <a:pt x="11625" y="0"/>
                  </a:moveTo>
                  <a:cubicBezTo>
                    <a:pt x="9030" y="0"/>
                    <a:pt x="1831" y="2811"/>
                    <a:pt x="643" y="5462"/>
                  </a:cubicBezTo>
                  <a:cubicBezTo>
                    <a:pt x="0" y="6440"/>
                    <a:pt x="857" y="7489"/>
                    <a:pt x="1779" y="7489"/>
                  </a:cubicBezTo>
                  <a:cubicBezTo>
                    <a:pt x="1957" y="7489"/>
                    <a:pt x="2138" y="7450"/>
                    <a:pt x="2311" y="7363"/>
                  </a:cubicBezTo>
                  <a:cubicBezTo>
                    <a:pt x="3645" y="6596"/>
                    <a:pt x="4479" y="4561"/>
                    <a:pt x="5814" y="3594"/>
                  </a:cubicBezTo>
                  <a:cubicBezTo>
                    <a:pt x="8549" y="1392"/>
                    <a:pt x="12652" y="1259"/>
                    <a:pt x="12552" y="392"/>
                  </a:cubicBezTo>
                  <a:cubicBezTo>
                    <a:pt x="12506" y="122"/>
                    <a:pt x="12165" y="0"/>
                    <a:pt x="1162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50"/>
            <p:cNvSpPr/>
            <p:nvPr/>
          </p:nvSpPr>
          <p:spPr>
            <a:xfrm>
              <a:off x="5414025" y="688225"/>
              <a:ext cx="257725" cy="498550"/>
            </a:xfrm>
            <a:custGeom>
              <a:avLst/>
              <a:gdLst/>
              <a:ahLst/>
              <a:cxnLst/>
              <a:rect l="l" t="t" r="r" b="b"/>
              <a:pathLst>
                <a:path w="10309" h="19942" extrusionOk="0">
                  <a:moveTo>
                    <a:pt x="2210" y="0"/>
                  </a:moveTo>
                  <a:cubicBezTo>
                    <a:pt x="2011" y="0"/>
                    <a:pt x="1806" y="60"/>
                    <a:pt x="1669" y="142"/>
                  </a:cubicBezTo>
                  <a:cubicBezTo>
                    <a:pt x="1602" y="176"/>
                    <a:pt x="1535" y="209"/>
                    <a:pt x="1502" y="276"/>
                  </a:cubicBezTo>
                  <a:cubicBezTo>
                    <a:pt x="1469" y="342"/>
                    <a:pt x="1435" y="376"/>
                    <a:pt x="1369" y="443"/>
                  </a:cubicBezTo>
                  <a:cubicBezTo>
                    <a:pt x="1335" y="476"/>
                    <a:pt x="1302" y="543"/>
                    <a:pt x="1269" y="576"/>
                  </a:cubicBezTo>
                  <a:cubicBezTo>
                    <a:pt x="1135" y="876"/>
                    <a:pt x="1035" y="1210"/>
                    <a:pt x="968" y="1543"/>
                  </a:cubicBezTo>
                  <a:cubicBezTo>
                    <a:pt x="802" y="2177"/>
                    <a:pt x="768" y="2844"/>
                    <a:pt x="802" y="3511"/>
                  </a:cubicBezTo>
                  <a:cubicBezTo>
                    <a:pt x="835" y="4846"/>
                    <a:pt x="1102" y="6213"/>
                    <a:pt x="1202" y="7514"/>
                  </a:cubicBezTo>
                  <a:cubicBezTo>
                    <a:pt x="1269" y="7648"/>
                    <a:pt x="1269" y="7781"/>
                    <a:pt x="1269" y="7881"/>
                  </a:cubicBezTo>
                  <a:cubicBezTo>
                    <a:pt x="1269" y="8181"/>
                    <a:pt x="1302" y="8415"/>
                    <a:pt x="1302" y="8715"/>
                  </a:cubicBezTo>
                  <a:lnTo>
                    <a:pt x="1302" y="9449"/>
                  </a:lnTo>
                  <a:lnTo>
                    <a:pt x="1302" y="9549"/>
                  </a:lnTo>
                  <a:lnTo>
                    <a:pt x="1302" y="9582"/>
                  </a:lnTo>
                  <a:lnTo>
                    <a:pt x="1302" y="9983"/>
                  </a:lnTo>
                  <a:cubicBezTo>
                    <a:pt x="1302" y="10083"/>
                    <a:pt x="1269" y="10283"/>
                    <a:pt x="1269" y="10383"/>
                  </a:cubicBezTo>
                  <a:cubicBezTo>
                    <a:pt x="1269" y="10516"/>
                    <a:pt x="1202" y="10650"/>
                    <a:pt x="1202" y="10783"/>
                  </a:cubicBezTo>
                  <a:cubicBezTo>
                    <a:pt x="1202" y="10850"/>
                    <a:pt x="1202" y="10983"/>
                    <a:pt x="1168" y="11050"/>
                  </a:cubicBezTo>
                  <a:lnTo>
                    <a:pt x="1035" y="11550"/>
                  </a:lnTo>
                  <a:cubicBezTo>
                    <a:pt x="1035" y="11684"/>
                    <a:pt x="1002" y="11817"/>
                    <a:pt x="968" y="11951"/>
                  </a:cubicBezTo>
                  <a:cubicBezTo>
                    <a:pt x="968" y="11984"/>
                    <a:pt x="935" y="11984"/>
                    <a:pt x="935" y="12017"/>
                  </a:cubicBezTo>
                  <a:cubicBezTo>
                    <a:pt x="935" y="12118"/>
                    <a:pt x="868" y="12184"/>
                    <a:pt x="835" y="12284"/>
                  </a:cubicBezTo>
                  <a:cubicBezTo>
                    <a:pt x="802" y="12451"/>
                    <a:pt x="768" y="12551"/>
                    <a:pt x="668" y="12718"/>
                  </a:cubicBezTo>
                  <a:lnTo>
                    <a:pt x="668" y="12785"/>
                  </a:lnTo>
                  <a:cubicBezTo>
                    <a:pt x="468" y="13652"/>
                    <a:pt x="268" y="14553"/>
                    <a:pt x="134" y="15453"/>
                  </a:cubicBezTo>
                  <a:cubicBezTo>
                    <a:pt x="101" y="15720"/>
                    <a:pt x="34" y="15987"/>
                    <a:pt x="34" y="16287"/>
                  </a:cubicBezTo>
                  <a:cubicBezTo>
                    <a:pt x="1" y="16554"/>
                    <a:pt x="1" y="16821"/>
                    <a:pt x="34" y="17121"/>
                  </a:cubicBezTo>
                  <a:cubicBezTo>
                    <a:pt x="34" y="17321"/>
                    <a:pt x="101" y="17521"/>
                    <a:pt x="134" y="17722"/>
                  </a:cubicBezTo>
                  <a:lnTo>
                    <a:pt x="134" y="17788"/>
                  </a:lnTo>
                  <a:cubicBezTo>
                    <a:pt x="168" y="17988"/>
                    <a:pt x="268" y="18189"/>
                    <a:pt x="335" y="18389"/>
                  </a:cubicBezTo>
                  <a:cubicBezTo>
                    <a:pt x="629" y="19165"/>
                    <a:pt x="1225" y="19942"/>
                    <a:pt x="2018" y="19942"/>
                  </a:cubicBezTo>
                  <a:cubicBezTo>
                    <a:pt x="2212" y="19942"/>
                    <a:pt x="2419" y="19895"/>
                    <a:pt x="2636" y="19790"/>
                  </a:cubicBezTo>
                  <a:cubicBezTo>
                    <a:pt x="3203" y="19490"/>
                    <a:pt x="3604" y="18956"/>
                    <a:pt x="4004" y="18389"/>
                  </a:cubicBezTo>
                  <a:cubicBezTo>
                    <a:pt x="5271" y="16788"/>
                    <a:pt x="6606" y="15286"/>
                    <a:pt x="8140" y="14019"/>
                  </a:cubicBezTo>
                  <a:cubicBezTo>
                    <a:pt x="8607" y="13552"/>
                    <a:pt x="9107" y="13152"/>
                    <a:pt x="9641" y="12785"/>
                  </a:cubicBezTo>
                  <a:lnTo>
                    <a:pt x="10008" y="12518"/>
                  </a:lnTo>
                  <a:cubicBezTo>
                    <a:pt x="10108" y="12484"/>
                    <a:pt x="10175" y="12451"/>
                    <a:pt x="10308" y="12351"/>
                  </a:cubicBezTo>
                  <a:cubicBezTo>
                    <a:pt x="9941" y="11184"/>
                    <a:pt x="9441" y="10049"/>
                    <a:pt x="8707" y="9049"/>
                  </a:cubicBezTo>
                  <a:cubicBezTo>
                    <a:pt x="8474" y="8715"/>
                    <a:pt x="8173" y="8382"/>
                    <a:pt x="7873" y="8115"/>
                  </a:cubicBezTo>
                  <a:cubicBezTo>
                    <a:pt x="7006" y="7181"/>
                    <a:pt x="6005" y="6447"/>
                    <a:pt x="5038" y="5613"/>
                  </a:cubicBezTo>
                  <a:cubicBezTo>
                    <a:pt x="3770" y="4512"/>
                    <a:pt x="2536" y="3211"/>
                    <a:pt x="2102" y="1643"/>
                  </a:cubicBezTo>
                  <a:cubicBezTo>
                    <a:pt x="1969" y="1176"/>
                    <a:pt x="1902" y="709"/>
                    <a:pt x="2169" y="342"/>
                  </a:cubicBezTo>
                  <a:cubicBezTo>
                    <a:pt x="2303" y="209"/>
                    <a:pt x="2369" y="142"/>
                    <a:pt x="2503" y="42"/>
                  </a:cubicBezTo>
                  <a:cubicBezTo>
                    <a:pt x="2469" y="9"/>
                    <a:pt x="2369" y="9"/>
                    <a:pt x="2336" y="9"/>
                  </a:cubicBezTo>
                  <a:cubicBezTo>
                    <a:pt x="2295" y="3"/>
                    <a:pt x="2252" y="0"/>
                    <a:pt x="221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50"/>
            <p:cNvSpPr/>
            <p:nvPr/>
          </p:nvSpPr>
          <p:spPr>
            <a:xfrm>
              <a:off x="5406525" y="868575"/>
              <a:ext cx="475375" cy="318200"/>
            </a:xfrm>
            <a:custGeom>
              <a:avLst/>
              <a:gdLst/>
              <a:ahLst/>
              <a:cxnLst/>
              <a:rect l="l" t="t" r="r" b="b"/>
              <a:pathLst>
                <a:path w="19015" h="12728" extrusionOk="0">
                  <a:moveTo>
                    <a:pt x="18114" y="0"/>
                  </a:moveTo>
                  <a:cubicBezTo>
                    <a:pt x="18080" y="400"/>
                    <a:pt x="17847" y="734"/>
                    <a:pt x="17580" y="967"/>
                  </a:cubicBezTo>
                  <a:cubicBezTo>
                    <a:pt x="17238" y="1241"/>
                    <a:pt x="16827" y="1330"/>
                    <a:pt x="16395" y="1330"/>
                  </a:cubicBezTo>
                  <a:cubicBezTo>
                    <a:pt x="15983" y="1330"/>
                    <a:pt x="15552" y="1249"/>
                    <a:pt x="15145" y="1168"/>
                  </a:cubicBezTo>
                  <a:cubicBezTo>
                    <a:pt x="13597" y="876"/>
                    <a:pt x="12018" y="735"/>
                    <a:pt x="10440" y="735"/>
                  </a:cubicBezTo>
                  <a:cubicBezTo>
                    <a:pt x="9672" y="735"/>
                    <a:pt x="8904" y="768"/>
                    <a:pt x="8140" y="834"/>
                  </a:cubicBezTo>
                  <a:cubicBezTo>
                    <a:pt x="5905" y="1067"/>
                    <a:pt x="3670" y="1568"/>
                    <a:pt x="1602" y="2335"/>
                  </a:cubicBezTo>
                  <a:cubicBezTo>
                    <a:pt x="1502" y="2435"/>
                    <a:pt x="1435" y="3603"/>
                    <a:pt x="1435" y="3736"/>
                  </a:cubicBezTo>
                  <a:cubicBezTo>
                    <a:pt x="1335" y="4403"/>
                    <a:pt x="1135" y="4937"/>
                    <a:pt x="935" y="5571"/>
                  </a:cubicBezTo>
                  <a:lnTo>
                    <a:pt x="935" y="5604"/>
                  </a:lnTo>
                  <a:cubicBezTo>
                    <a:pt x="935" y="5637"/>
                    <a:pt x="901" y="5671"/>
                    <a:pt x="901" y="5737"/>
                  </a:cubicBezTo>
                  <a:cubicBezTo>
                    <a:pt x="334" y="7239"/>
                    <a:pt x="1" y="8973"/>
                    <a:pt x="401" y="10508"/>
                  </a:cubicBezTo>
                  <a:lnTo>
                    <a:pt x="401" y="10574"/>
                  </a:lnTo>
                  <a:cubicBezTo>
                    <a:pt x="434" y="10774"/>
                    <a:pt x="501" y="10975"/>
                    <a:pt x="601" y="11175"/>
                  </a:cubicBezTo>
                  <a:cubicBezTo>
                    <a:pt x="896" y="11951"/>
                    <a:pt x="1491" y="12728"/>
                    <a:pt x="2284" y="12728"/>
                  </a:cubicBezTo>
                  <a:cubicBezTo>
                    <a:pt x="2479" y="12728"/>
                    <a:pt x="2686" y="12681"/>
                    <a:pt x="2903" y="12576"/>
                  </a:cubicBezTo>
                  <a:cubicBezTo>
                    <a:pt x="3470" y="12276"/>
                    <a:pt x="3837" y="11742"/>
                    <a:pt x="4270" y="11175"/>
                  </a:cubicBezTo>
                  <a:cubicBezTo>
                    <a:pt x="5505" y="9574"/>
                    <a:pt x="6839" y="8072"/>
                    <a:pt x="8407" y="6805"/>
                  </a:cubicBezTo>
                  <a:cubicBezTo>
                    <a:pt x="9141" y="6171"/>
                    <a:pt x="9941" y="5637"/>
                    <a:pt x="10775" y="5170"/>
                  </a:cubicBezTo>
                  <a:cubicBezTo>
                    <a:pt x="12076" y="4470"/>
                    <a:pt x="13410" y="4103"/>
                    <a:pt x="14745" y="3669"/>
                  </a:cubicBezTo>
                  <a:cubicBezTo>
                    <a:pt x="14811" y="3636"/>
                    <a:pt x="14945" y="3636"/>
                    <a:pt x="15011" y="3603"/>
                  </a:cubicBezTo>
                  <a:cubicBezTo>
                    <a:pt x="15145" y="3603"/>
                    <a:pt x="15245" y="3536"/>
                    <a:pt x="15345" y="3503"/>
                  </a:cubicBezTo>
                  <a:lnTo>
                    <a:pt x="15745" y="3369"/>
                  </a:lnTo>
                  <a:cubicBezTo>
                    <a:pt x="15912" y="3336"/>
                    <a:pt x="16079" y="3269"/>
                    <a:pt x="16246" y="3169"/>
                  </a:cubicBezTo>
                  <a:cubicBezTo>
                    <a:pt x="17580" y="2635"/>
                    <a:pt x="19014" y="1668"/>
                    <a:pt x="18247" y="234"/>
                  </a:cubicBezTo>
                  <a:cubicBezTo>
                    <a:pt x="18180" y="167"/>
                    <a:pt x="18147" y="100"/>
                    <a:pt x="181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2" name="Google Shape;4002;p50"/>
            <p:cNvSpPr/>
            <p:nvPr/>
          </p:nvSpPr>
          <p:spPr>
            <a:xfrm>
              <a:off x="5576650" y="1298500"/>
              <a:ext cx="395300" cy="378900"/>
            </a:xfrm>
            <a:custGeom>
              <a:avLst/>
              <a:gdLst/>
              <a:ahLst/>
              <a:cxnLst/>
              <a:rect l="l" t="t" r="r" b="b"/>
              <a:pathLst>
                <a:path w="15812" h="15156" extrusionOk="0">
                  <a:moveTo>
                    <a:pt x="4764" y="0"/>
                  </a:moveTo>
                  <a:cubicBezTo>
                    <a:pt x="4665" y="0"/>
                    <a:pt x="4567" y="15"/>
                    <a:pt x="4470" y="49"/>
                  </a:cubicBezTo>
                  <a:cubicBezTo>
                    <a:pt x="4404" y="49"/>
                    <a:pt x="4370" y="49"/>
                    <a:pt x="4337" y="82"/>
                  </a:cubicBezTo>
                  <a:cubicBezTo>
                    <a:pt x="4304" y="115"/>
                    <a:pt x="4237" y="115"/>
                    <a:pt x="4204" y="149"/>
                  </a:cubicBezTo>
                  <a:lnTo>
                    <a:pt x="4070" y="282"/>
                  </a:lnTo>
                  <a:cubicBezTo>
                    <a:pt x="3903" y="482"/>
                    <a:pt x="3803" y="716"/>
                    <a:pt x="3670" y="949"/>
                  </a:cubicBezTo>
                  <a:cubicBezTo>
                    <a:pt x="3403" y="1416"/>
                    <a:pt x="3303" y="1917"/>
                    <a:pt x="3170" y="2417"/>
                  </a:cubicBezTo>
                  <a:cubicBezTo>
                    <a:pt x="2969" y="3451"/>
                    <a:pt x="2903" y="4552"/>
                    <a:pt x="2736" y="5553"/>
                  </a:cubicBezTo>
                  <a:cubicBezTo>
                    <a:pt x="2736" y="5619"/>
                    <a:pt x="2703" y="5753"/>
                    <a:pt x="2703" y="5820"/>
                  </a:cubicBezTo>
                  <a:lnTo>
                    <a:pt x="2569" y="6453"/>
                  </a:lnTo>
                  <a:cubicBezTo>
                    <a:pt x="2536" y="6620"/>
                    <a:pt x="2502" y="6820"/>
                    <a:pt x="2469" y="6987"/>
                  </a:cubicBezTo>
                  <a:cubicBezTo>
                    <a:pt x="2402" y="7054"/>
                    <a:pt x="2402" y="7054"/>
                    <a:pt x="2402" y="7087"/>
                  </a:cubicBezTo>
                  <a:lnTo>
                    <a:pt x="2402" y="7120"/>
                  </a:lnTo>
                  <a:cubicBezTo>
                    <a:pt x="2369" y="7254"/>
                    <a:pt x="2369" y="7321"/>
                    <a:pt x="2336" y="7421"/>
                  </a:cubicBezTo>
                  <a:cubicBezTo>
                    <a:pt x="2302" y="7554"/>
                    <a:pt x="2236" y="7621"/>
                    <a:pt x="2202" y="7754"/>
                  </a:cubicBezTo>
                  <a:cubicBezTo>
                    <a:pt x="2169" y="7821"/>
                    <a:pt x="2135" y="7954"/>
                    <a:pt x="2069" y="8054"/>
                  </a:cubicBezTo>
                  <a:cubicBezTo>
                    <a:pt x="2069" y="8088"/>
                    <a:pt x="2035" y="8155"/>
                    <a:pt x="2002" y="8255"/>
                  </a:cubicBezTo>
                  <a:cubicBezTo>
                    <a:pt x="1969" y="8388"/>
                    <a:pt x="1902" y="8488"/>
                    <a:pt x="1835" y="8622"/>
                  </a:cubicBezTo>
                  <a:cubicBezTo>
                    <a:pt x="1735" y="8722"/>
                    <a:pt x="1702" y="8788"/>
                    <a:pt x="1668" y="8888"/>
                  </a:cubicBezTo>
                  <a:cubicBezTo>
                    <a:pt x="1668" y="8922"/>
                    <a:pt x="1635" y="8922"/>
                    <a:pt x="1635" y="8955"/>
                  </a:cubicBezTo>
                  <a:cubicBezTo>
                    <a:pt x="1568" y="8988"/>
                    <a:pt x="1535" y="9089"/>
                    <a:pt x="1502" y="9122"/>
                  </a:cubicBezTo>
                  <a:cubicBezTo>
                    <a:pt x="1468" y="9222"/>
                    <a:pt x="1368" y="9322"/>
                    <a:pt x="1302" y="9422"/>
                  </a:cubicBezTo>
                  <a:cubicBezTo>
                    <a:pt x="968" y="10056"/>
                    <a:pt x="634" y="10656"/>
                    <a:pt x="368" y="11323"/>
                  </a:cubicBezTo>
                  <a:cubicBezTo>
                    <a:pt x="301" y="11557"/>
                    <a:pt x="201" y="11757"/>
                    <a:pt x="167" y="11957"/>
                  </a:cubicBezTo>
                  <a:lnTo>
                    <a:pt x="34" y="12591"/>
                  </a:lnTo>
                  <a:cubicBezTo>
                    <a:pt x="34" y="12758"/>
                    <a:pt x="1" y="12925"/>
                    <a:pt x="1" y="13091"/>
                  </a:cubicBezTo>
                  <a:cubicBezTo>
                    <a:pt x="1" y="13292"/>
                    <a:pt x="1" y="13458"/>
                    <a:pt x="34" y="13625"/>
                  </a:cubicBezTo>
                  <a:cubicBezTo>
                    <a:pt x="154" y="14377"/>
                    <a:pt x="545" y="15155"/>
                    <a:pt x="1281" y="15155"/>
                  </a:cubicBezTo>
                  <a:cubicBezTo>
                    <a:pt x="1361" y="15155"/>
                    <a:pt x="1446" y="15146"/>
                    <a:pt x="1535" y="15126"/>
                  </a:cubicBezTo>
                  <a:cubicBezTo>
                    <a:pt x="2002" y="14993"/>
                    <a:pt x="2402" y="14659"/>
                    <a:pt x="2836" y="14326"/>
                  </a:cubicBezTo>
                  <a:cubicBezTo>
                    <a:pt x="4070" y="13325"/>
                    <a:pt x="5371" y="12458"/>
                    <a:pt x="6805" y="11790"/>
                  </a:cubicBezTo>
                  <a:cubicBezTo>
                    <a:pt x="7206" y="11557"/>
                    <a:pt x="7673" y="11323"/>
                    <a:pt x="8173" y="11123"/>
                  </a:cubicBezTo>
                  <a:cubicBezTo>
                    <a:pt x="8307" y="11090"/>
                    <a:pt x="8373" y="11023"/>
                    <a:pt x="8507" y="10990"/>
                  </a:cubicBezTo>
                  <a:cubicBezTo>
                    <a:pt x="8573" y="10957"/>
                    <a:pt x="8640" y="10923"/>
                    <a:pt x="8707" y="10923"/>
                  </a:cubicBezTo>
                  <a:lnTo>
                    <a:pt x="8740" y="10923"/>
                  </a:lnTo>
                  <a:cubicBezTo>
                    <a:pt x="9874" y="10623"/>
                    <a:pt x="11008" y="10656"/>
                    <a:pt x="12143" y="10623"/>
                  </a:cubicBezTo>
                  <a:lnTo>
                    <a:pt x="12710" y="10623"/>
                  </a:lnTo>
                  <a:cubicBezTo>
                    <a:pt x="12810" y="10623"/>
                    <a:pt x="12943" y="10590"/>
                    <a:pt x="13010" y="10590"/>
                  </a:cubicBezTo>
                  <a:cubicBezTo>
                    <a:pt x="13143" y="10590"/>
                    <a:pt x="13277" y="10590"/>
                    <a:pt x="13444" y="10556"/>
                  </a:cubicBezTo>
                  <a:cubicBezTo>
                    <a:pt x="14544" y="10323"/>
                    <a:pt x="15812" y="9889"/>
                    <a:pt x="15512" y="8655"/>
                  </a:cubicBezTo>
                  <a:cubicBezTo>
                    <a:pt x="15478" y="8588"/>
                    <a:pt x="15478" y="8555"/>
                    <a:pt x="15412" y="8488"/>
                  </a:cubicBezTo>
                  <a:cubicBezTo>
                    <a:pt x="15212" y="7888"/>
                    <a:pt x="14845" y="7287"/>
                    <a:pt x="14678" y="6620"/>
                  </a:cubicBezTo>
                  <a:cubicBezTo>
                    <a:pt x="14411" y="5619"/>
                    <a:pt x="14411" y="4619"/>
                    <a:pt x="14478" y="3585"/>
                  </a:cubicBezTo>
                  <a:cubicBezTo>
                    <a:pt x="14511" y="2917"/>
                    <a:pt x="15045" y="2250"/>
                    <a:pt x="14644" y="1617"/>
                  </a:cubicBezTo>
                  <a:cubicBezTo>
                    <a:pt x="14225" y="994"/>
                    <a:pt x="13531" y="788"/>
                    <a:pt x="12738" y="788"/>
                  </a:cubicBezTo>
                  <a:cubicBezTo>
                    <a:pt x="11324" y="788"/>
                    <a:pt x="9600" y="1443"/>
                    <a:pt x="8573" y="1550"/>
                  </a:cubicBezTo>
                  <a:cubicBezTo>
                    <a:pt x="8519" y="1554"/>
                    <a:pt x="8466" y="1556"/>
                    <a:pt x="8414" y="1556"/>
                  </a:cubicBezTo>
                  <a:cubicBezTo>
                    <a:pt x="7661" y="1556"/>
                    <a:pt x="7091" y="1126"/>
                    <a:pt x="6405" y="783"/>
                  </a:cubicBezTo>
                  <a:cubicBezTo>
                    <a:pt x="5977" y="526"/>
                    <a:pt x="5353" y="0"/>
                    <a:pt x="476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4003;p50"/>
            <p:cNvSpPr/>
            <p:nvPr/>
          </p:nvSpPr>
          <p:spPr>
            <a:xfrm>
              <a:off x="5726650" y="1395825"/>
              <a:ext cx="270875" cy="100425"/>
            </a:xfrm>
            <a:custGeom>
              <a:avLst/>
              <a:gdLst/>
              <a:ahLst/>
              <a:cxnLst/>
              <a:rect l="l" t="t" r="r" b="b"/>
              <a:pathLst>
                <a:path w="10835" h="4017" extrusionOk="0">
                  <a:moveTo>
                    <a:pt x="8630" y="0"/>
                  </a:moveTo>
                  <a:cubicBezTo>
                    <a:pt x="6033" y="0"/>
                    <a:pt x="1908" y="779"/>
                    <a:pt x="772" y="2227"/>
                  </a:cubicBezTo>
                  <a:cubicBezTo>
                    <a:pt x="1" y="2936"/>
                    <a:pt x="656" y="4017"/>
                    <a:pt x="1498" y="4017"/>
                  </a:cubicBezTo>
                  <a:cubicBezTo>
                    <a:pt x="1566" y="4017"/>
                    <a:pt x="1636" y="4010"/>
                    <a:pt x="1706" y="3995"/>
                  </a:cubicBezTo>
                  <a:cubicBezTo>
                    <a:pt x="2874" y="3661"/>
                    <a:pt x="3874" y="2260"/>
                    <a:pt x="5109" y="1760"/>
                  </a:cubicBezTo>
                  <a:cubicBezTo>
                    <a:pt x="7544" y="592"/>
                    <a:pt x="10779" y="1326"/>
                    <a:pt x="10813" y="592"/>
                  </a:cubicBezTo>
                  <a:cubicBezTo>
                    <a:pt x="10835" y="193"/>
                    <a:pt x="9922" y="0"/>
                    <a:pt x="863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50"/>
            <p:cNvSpPr/>
            <p:nvPr/>
          </p:nvSpPr>
          <p:spPr>
            <a:xfrm>
              <a:off x="5575825" y="1300000"/>
              <a:ext cx="218500" cy="378450"/>
            </a:xfrm>
            <a:custGeom>
              <a:avLst/>
              <a:gdLst/>
              <a:ahLst/>
              <a:cxnLst/>
              <a:rect l="l" t="t" r="r" b="b"/>
              <a:pathLst>
                <a:path w="8740" h="15138" extrusionOk="0">
                  <a:moveTo>
                    <a:pt x="4666" y="0"/>
                  </a:moveTo>
                  <a:cubicBezTo>
                    <a:pt x="4592" y="0"/>
                    <a:pt x="4525" y="8"/>
                    <a:pt x="4470" y="22"/>
                  </a:cubicBezTo>
                  <a:cubicBezTo>
                    <a:pt x="4403" y="22"/>
                    <a:pt x="4370" y="22"/>
                    <a:pt x="4337" y="55"/>
                  </a:cubicBezTo>
                  <a:cubicBezTo>
                    <a:pt x="4270" y="89"/>
                    <a:pt x="4237" y="89"/>
                    <a:pt x="4203" y="156"/>
                  </a:cubicBezTo>
                  <a:lnTo>
                    <a:pt x="4070" y="256"/>
                  </a:lnTo>
                  <a:cubicBezTo>
                    <a:pt x="3903" y="489"/>
                    <a:pt x="3770" y="689"/>
                    <a:pt x="3670" y="923"/>
                  </a:cubicBezTo>
                  <a:cubicBezTo>
                    <a:pt x="3403" y="1390"/>
                    <a:pt x="3303" y="1890"/>
                    <a:pt x="3169" y="2390"/>
                  </a:cubicBezTo>
                  <a:cubicBezTo>
                    <a:pt x="2936" y="3425"/>
                    <a:pt x="2902" y="4525"/>
                    <a:pt x="2736" y="5526"/>
                  </a:cubicBezTo>
                  <a:cubicBezTo>
                    <a:pt x="2736" y="5593"/>
                    <a:pt x="2702" y="5726"/>
                    <a:pt x="2702" y="5826"/>
                  </a:cubicBezTo>
                  <a:lnTo>
                    <a:pt x="2569" y="6427"/>
                  </a:lnTo>
                  <a:cubicBezTo>
                    <a:pt x="2535" y="6593"/>
                    <a:pt x="2502" y="6794"/>
                    <a:pt x="2435" y="6994"/>
                  </a:cubicBezTo>
                  <a:cubicBezTo>
                    <a:pt x="2402" y="7027"/>
                    <a:pt x="2402" y="7027"/>
                    <a:pt x="2402" y="7060"/>
                  </a:cubicBezTo>
                  <a:lnTo>
                    <a:pt x="2402" y="7094"/>
                  </a:lnTo>
                  <a:cubicBezTo>
                    <a:pt x="2369" y="7227"/>
                    <a:pt x="2369" y="7327"/>
                    <a:pt x="2335" y="7394"/>
                  </a:cubicBezTo>
                  <a:cubicBezTo>
                    <a:pt x="2269" y="7527"/>
                    <a:pt x="2235" y="7594"/>
                    <a:pt x="2202" y="7728"/>
                  </a:cubicBezTo>
                  <a:cubicBezTo>
                    <a:pt x="2168" y="7828"/>
                    <a:pt x="2102" y="7928"/>
                    <a:pt x="2068" y="8028"/>
                  </a:cubicBezTo>
                  <a:cubicBezTo>
                    <a:pt x="2068" y="8061"/>
                    <a:pt x="2035" y="8161"/>
                    <a:pt x="2002" y="8228"/>
                  </a:cubicBezTo>
                  <a:cubicBezTo>
                    <a:pt x="1935" y="8361"/>
                    <a:pt x="1902" y="8495"/>
                    <a:pt x="1835" y="8595"/>
                  </a:cubicBezTo>
                  <a:cubicBezTo>
                    <a:pt x="1735" y="8695"/>
                    <a:pt x="1701" y="8762"/>
                    <a:pt x="1668" y="8862"/>
                  </a:cubicBezTo>
                  <a:cubicBezTo>
                    <a:pt x="1668" y="8895"/>
                    <a:pt x="1601" y="8895"/>
                    <a:pt x="1601" y="8928"/>
                  </a:cubicBezTo>
                  <a:cubicBezTo>
                    <a:pt x="1568" y="8995"/>
                    <a:pt x="1535" y="9062"/>
                    <a:pt x="1501" y="9095"/>
                  </a:cubicBezTo>
                  <a:cubicBezTo>
                    <a:pt x="1435" y="9195"/>
                    <a:pt x="1368" y="9329"/>
                    <a:pt x="1268" y="9395"/>
                  </a:cubicBezTo>
                  <a:cubicBezTo>
                    <a:pt x="934" y="10029"/>
                    <a:pt x="601" y="10663"/>
                    <a:pt x="367" y="11330"/>
                  </a:cubicBezTo>
                  <a:cubicBezTo>
                    <a:pt x="267" y="11530"/>
                    <a:pt x="200" y="11730"/>
                    <a:pt x="167" y="11931"/>
                  </a:cubicBezTo>
                  <a:lnTo>
                    <a:pt x="34" y="12564"/>
                  </a:lnTo>
                  <a:cubicBezTo>
                    <a:pt x="34" y="12731"/>
                    <a:pt x="0" y="12898"/>
                    <a:pt x="0" y="13065"/>
                  </a:cubicBezTo>
                  <a:cubicBezTo>
                    <a:pt x="0" y="13265"/>
                    <a:pt x="0" y="13432"/>
                    <a:pt x="34" y="13598"/>
                  </a:cubicBezTo>
                  <a:cubicBezTo>
                    <a:pt x="152" y="14341"/>
                    <a:pt x="510" y="15137"/>
                    <a:pt x="1246" y="15137"/>
                  </a:cubicBezTo>
                  <a:cubicBezTo>
                    <a:pt x="1337" y="15137"/>
                    <a:pt x="1433" y="15125"/>
                    <a:pt x="1535" y="15100"/>
                  </a:cubicBezTo>
                  <a:cubicBezTo>
                    <a:pt x="2002" y="14966"/>
                    <a:pt x="2402" y="14666"/>
                    <a:pt x="2836" y="14299"/>
                  </a:cubicBezTo>
                  <a:cubicBezTo>
                    <a:pt x="4070" y="13298"/>
                    <a:pt x="5371" y="12431"/>
                    <a:pt x="6772" y="11764"/>
                  </a:cubicBezTo>
                  <a:cubicBezTo>
                    <a:pt x="7205" y="11530"/>
                    <a:pt x="7672" y="11330"/>
                    <a:pt x="8173" y="11097"/>
                  </a:cubicBezTo>
                  <a:cubicBezTo>
                    <a:pt x="8306" y="11063"/>
                    <a:pt x="8373" y="11030"/>
                    <a:pt x="8506" y="10963"/>
                  </a:cubicBezTo>
                  <a:cubicBezTo>
                    <a:pt x="8573" y="10930"/>
                    <a:pt x="8673" y="10930"/>
                    <a:pt x="8740" y="10897"/>
                  </a:cubicBezTo>
                  <a:cubicBezTo>
                    <a:pt x="8706" y="9896"/>
                    <a:pt x="8540" y="8928"/>
                    <a:pt x="8173" y="8095"/>
                  </a:cubicBezTo>
                  <a:cubicBezTo>
                    <a:pt x="8039" y="7828"/>
                    <a:pt x="7873" y="7527"/>
                    <a:pt x="7706" y="7227"/>
                  </a:cubicBezTo>
                  <a:cubicBezTo>
                    <a:pt x="7239" y="6393"/>
                    <a:pt x="6638" y="5593"/>
                    <a:pt x="6038" y="4826"/>
                  </a:cubicBezTo>
                  <a:cubicBezTo>
                    <a:pt x="5304" y="3725"/>
                    <a:pt x="4570" y="2524"/>
                    <a:pt x="4537" y="1223"/>
                  </a:cubicBezTo>
                  <a:cubicBezTo>
                    <a:pt x="4503" y="889"/>
                    <a:pt x="4537" y="489"/>
                    <a:pt x="4837" y="256"/>
                  </a:cubicBezTo>
                  <a:cubicBezTo>
                    <a:pt x="4904" y="189"/>
                    <a:pt x="5004" y="122"/>
                    <a:pt x="5137" y="89"/>
                  </a:cubicBezTo>
                  <a:cubicBezTo>
                    <a:pt x="5071" y="89"/>
                    <a:pt x="5037" y="55"/>
                    <a:pt x="5004" y="55"/>
                  </a:cubicBezTo>
                  <a:cubicBezTo>
                    <a:pt x="4887" y="16"/>
                    <a:pt x="4769" y="0"/>
                    <a:pt x="466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5" name="Google Shape;4005;p50"/>
            <p:cNvSpPr/>
            <p:nvPr/>
          </p:nvSpPr>
          <p:spPr>
            <a:xfrm>
              <a:off x="5575825" y="1473275"/>
              <a:ext cx="396125" cy="204125"/>
            </a:xfrm>
            <a:custGeom>
              <a:avLst/>
              <a:gdLst/>
              <a:ahLst/>
              <a:cxnLst/>
              <a:rect l="l" t="t" r="r" b="b"/>
              <a:pathLst>
                <a:path w="15845" h="8165" extrusionOk="0">
                  <a:moveTo>
                    <a:pt x="4672" y="1"/>
                  </a:moveTo>
                  <a:cubicBezTo>
                    <a:pt x="3917" y="1"/>
                    <a:pt x="3160" y="44"/>
                    <a:pt x="2402" y="129"/>
                  </a:cubicBezTo>
                  <a:cubicBezTo>
                    <a:pt x="2335" y="163"/>
                    <a:pt x="2068" y="1063"/>
                    <a:pt x="2035" y="1130"/>
                  </a:cubicBezTo>
                  <a:cubicBezTo>
                    <a:pt x="1868" y="1631"/>
                    <a:pt x="1601" y="1997"/>
                    <a:pt x="1335" y="2431"/>
                  </a:cubicBezTo>
                  <a:cubicBezTo>
                    <a:pt x="1335" y="2464"/>
                    <a:pt x="1268" y="2464"/>
                    <a:pt x="1268" y="2498"/>
                  </a:cubicBezTo>
                  <a:cubicBezTo>
                    <a:pt x="567" y="3599"/>
                    <a:pt x="0" y="4833"/>
                    <a:pt x="0" y="6100"/>
                  </a:cubicBezTo>
                  <a:cubicBezTo>
                    <a:pt x="0" y="6301"/>
                    <a:pt x="0" y="6467"/>
                    <a:pt x="34" y="6634"/>
                  </a:cubicBezTo>
                  <a:cubicBezTo>
                    <a:pt x="154" y="7386"/>
                    <a:pt x="518" y="8164"/>
                    <a:pt x="1272" y="8164"/>
                  </a:cubicBezTo>
                  <a:cubicBezTo>
                    <a:pt x="1355" y="8164"/>
                    <a:pt x="1442" y="8155"/>
                    <a:pt x="1535" y="8135"/>
                  </a:cubicBezTo>
                  <a:cubicBezTo>
                    <a:pt x="2002" y="8002"/>
                    <a:pt x="2402" y="7668"/>
                    <a:pt x="2836" y="7335"/>
                  </a:cubicBezTo>
                  <a:cubicBezTo>
                    <a:pt x="4070" y="6334"/>
                    <a:pt x="5371" y="5467"/>
                    <a:pt x="6772" y="4799"/>
                  </a:cubicBezTo>
                  <a:cubicBezTo>
                    <a:pt x="7472" y="4466"/>
                    <a:pt x="8173" y="4232"/>
                    <a:pt x="8907" y="3999"/>
                  </a:cubicBezTo>
                  <a:cubicBezTo>
                    <a:pt x="10041" y="3732"/>
                    <a:pt x="11075" y="3732"/>
                    <a:pt x="12209" y="3632"/>
                  </a:cubicBezTo>
                  <a:lnTo>
                    <a:pt x="12709" y="3632"/>
                  </a:lnTo>
                  <a:cubicBezTo>
                    <a:pt x="12809" y="3632"/>
                    <a:pt x="12876" y="3599"/>
                    <a:pt x="13010" y="3599"/>
                  </a:cubicBezTo>
                  <a:cubicBezTo>
                    <a:pt x="13143" y="3599"/>
                    <a:pt x="13243" y="3599"/>
                    <a:pt x="13410" y="3565"/>
                  </a:cubicBezTo>
                  <a:cubicBezTo>
                    <a:pt x="14544" y="3332"/>
                    <a:pt x="15845" y="2898"/>
                    <a:pt x="15511" y="1664"/>
                  </a:cubicBezTo>
                  <a:cubicBezTo>
                    <a:pt x="15511" y="1597"/>
                    <a:pt x="15511" y="1497"/>
                    <a:pt x="15445" y="1464"/>
                  </a:cubicBezTo>
                  <a:cubicBezTo>
                    <a:pt x="15345" y="1731"/>
                    <a:pt x="15111" y="1964"/>
                    <a:pt x="14844" y="2098"/>
                  </a:cubicBezTo>
                  <a:cubicBezTo>
                    <a:pt x="14668" y="2185"/>
                    <a:pt x="14484" y="2222"/>
                    <a:pt x="14296" y="2222"/>
                  </a:cubicBezTo>
                  <a:cubicBezTo>
                    <a:pt x="13842" y="2222"/>
                    <a:pt x="13367" y="2010"/>
                    <a:pt x="12943" y="1797"/>
                  </a:cubicBezTo>
                  <a:cubicBezTo>
                    <a:pt x="11275" y="997"/>
                    <a:pt x="9507" y="463"/>
                    <a:pt x="7672" y="230"/>
                  </a:cubicBezTo>
                  <a:cubicBezTo>
                    <a:pt x="6681" y="77"/>
                    <a:pt x="5679" y="1"/>
                    <a:pt x="467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6" name="Google Shape;4006;p50"/>
            <p:cNvSpPr/>
            <p:nvPr/>
          </p:nvSpPr>
          <p:spPr>
            <a:xfrm>
              <a:off x="4892825" y="896250"/>
              <a:ext cx="427825" cy="521825"/>
            </a:xfrm>
            <a:custGeom>
              <a:avLst/>
              <a:gdLst/>
              <a:ahLst/>
              <a:cxnLst/>
              <a:rect l="l" t="t" r="r" b="b"/>
              <a:pathLst>
                <a:path w="17113" h="20873" extrusionOk="0">
                  <a:moveTo>
                    <a:pt x="4570" y="1"/>
                  </a:moveTo>
                  <a:cubicBezTo>
                    <a:pt x="3968" y="1"/>
                    <a:pt x="3426" y="193"/>
                    <a:pt x="3003" y="694"/>
                  </a:cubicBezTo>
                  <a:cubicBezTo>
                    <a:pt x="2369" y="1395"/>
                    <a:pt x="2869" y="2329"/>
                    <a:pt x="2736" y="3196"/>
                  </a:cubicBezTo>
                  <a:cubicBezTo>
                    <a:pt x="2569" y="4530"/>
                    <a:pt x="2336" y="5731"/>
                    <a:pt x="1835" y="6932"/>
                  </a:cubicBezTo>
                  <a:cubicBezTo>
                    <a:pt x="1502" y="7733"/>
                    <a:pt x="968" y="8400"/>
                    <a:pt x="568" y="9167"/>
                  </a:cubicBezTo>
                  <a:cubicBezTo>
                    <a:pt x="668" y="9234"/>
                    <a:pt x="635" y="9334"/>
                    <a:pt x="601" y="9367"/>
                  </a:cubicBezTo>
                  <a:cubicBezTo>
                    <a:pt x="1" y="10802"/>
                    <a:pt x="1302" y="11702"/>
                    <a:pt x="2536" y="12203"/>
                  </a:cubicBezTo>
                  <a:cubicBezTo>
                    <a:pt x="2703" y="12303"/>
                    <a:pt x="2869" y="12336"/>
                    <a:pt x="3003" y="12369"/>
                  </a:cubicBezTo>
                  <a:cubicBezTo>
                    <a:pt x="3136" y="12403"/>
                    <a:pt x="3203" y="12469"/>
                    <a:pt x="3336" y="12503"/>
                  </a:cubicBezTo>
                  <a:cubicBezTo>
                    <a:pt x="3470" y="12536"/>
                    <a:pt x="3537" y="12536"/>
                    <a:pt x="3637" y="12570"/>
                  </a:cubicBezTo>
                  <a:cubicBezTo>
                    <a:pt x="3703" y="12636"/>
                    <a:pt x="3803" y="12636"/>
                    <a:pt x="3870" y="12670"/>
                  </a:cubicBezTo>
                  <a:cubicBezTo>
                    <a:pt x="3937" y="12670"/>
                    <a:pt x="3970" y="12670"/>
                    <a:pt x="3970" y="12703"/>
                  </a:cubicBezTo>
                  <a:cubicBezTo>
                    <a:pt x="5271" y="13037"/>
                    <a:pt x="6505" y="13203"/>
                    <a:pt x="7673" y="13837"/>
                  </a:cubicBezTo>
                  <a:lnTo>
                    <a:pt x="7706" y="13837"/>
                  </a:lnTo>
                  <a:cubicBezTo>
                    <a:pt x="7806" y="13870"/>
                    <a:pt x="7873" y="13904"/>
                    <a:pt x="7940" y="13971"/>
                  </a:cubicBezTo>
                  <a:cubicBezTo>
                    <a:pt x="8040" y="14037"/>
                    <a:pt x="8140" y="14071"/>
                    <a:pt x="8273" y="14171"/>
                  </a:cubicBezTo>
                  <a:cubicBezTo>
                    <a:pt x="8774" y="14504"/>
                    <a:pt x="9207" y="14905"/>
                    <a:pt x="9674" y="15338"/>
                  </a:cubicBezTo>
                  <a:cubicBezTo>
                    <a:pt x="11142" y="16506"/>
                    <a:pt x="12376" y="17907"/>
                    <a:pt x="13610" y="19474"/>
                  </a:cubicBezTo>
                  <a:cubicBezTo>
                    <a:pt x="13977" y="19975"/>
                    <a:pt x="14378" y="20509"/>
                    <a:pt x="14878" y="20742"/>
                  </a:cubicBezTo>
                  <a:cubicBezTo>
                    <a:pt x="15058" y="20832"/>
                    <a:pt x="15229" y="20872"/>
                    <a:pt x="15390" y="20872"/>
                  </a:cubicBezTo>
                  <a:cubicBezTo>
                    <a:pt x="16127" y="20872"/>
                    <a:pt x="16661" y="20029"/>
                    <a:pt x="16879" y="19208"/>
                  </a:cubicBezTo>
                  <a:cubicBezTo>
                    <a:pt x="16980" y="19007"/>
                    <a:pt x="17013" y="18774"/>
                    <a:pt x="17046" y="18540"/>
                  </a:cubicBezTo>
                  <a:lnTo>
                    <a:pt x="17046" y="18507"/>
                  </a:lnTo>
                  <a:cubicBezTo>
                    <a:pt x="17113" y="18307"/>
                    <a:pt x="17113" y="18073"/>
                    <a:pt x="17113" y="17873"/>
                  </a:cubicBezTo>
                  <a:cubicBezTo>
                    <a:pt x="17113" y="17573"/>
                    <a:pt x="17113" y="17340"/>
                    <a:pt x="17046" y="17039"/>
                  </a:cubicBezTo>
                  <a:cubicBezTo>
                    <a:pt x="17013" y="16739"/>
                    <a:pt x="17013" y="16506"/>
                    <a:pt x="16980" y="16239"/>
                  </a:cubicBezTo>
                  <a:cubicBezTo>
                    <a:pt x="16846" y="15372"/>
                    <a:pt x="16613" y="14504"/>
                    <a:pt x="16346" y="13637"/>
                  </a:cubicBezTo>
                  <a:lnTo>
                    <a:pt x="16346" y="13570"/>
                  </a:lnTo>
                  <a:cubicBezTo>
                    <a:pt x="16279" y="13470"/>
                    <a:pt x="16212" y="13303"/>
                    <a:pt x="16179" y="13170"/>
                  </a:cubicBezTo>
                  <a:cubicBezTo>
                    <a:pt x="16146" y="13070"/>
                    <a:pt x="16112" y="13003"/>
                    <a:pt x="16112" y="12903"/>
                  </a:cubicBezTo>
                  <a:cubicBezTo>
                    <a:pt x="16112" y="12870"/>
                    <a:pt x="16046" y="12870"/>
                    <a:pt x="16046" y="12836"/>
                  </a:cubicBezTo>
                  <a:lnTo>
                    <a:pt x="15945" y="12469"/>
                  </a:lnTo>
                  <a:lnTo>
                    <a:pt x="15812" y="11969"/>
                  </a:lnTo>
                  <a:cubicBezTo>
                    <a:pt x="15779" y="11869"/>
                    <a:pt x="15779" y="11736"/>
                    <a:pt x="15779" y="11669"/>
                  </a:cubicBezTo>
                  <a:cubicBezTo>
                    <a:pt x="15712" y="11535"/>
                    <a:pt x="15712" y="11402"/>
                    <a:pt x="15679" y="11269"/>
                  </a:cubicBezTo>
                  <a:cubicBezTo>
                    <a:pt x="15679" y="11169"/>
                    <a:pt x="15645" y="11002"/>
                    <a:pt x="15645" y="10868"/>
                  </a:cubicBezTo>
                  <a:cubicBezTo>
                    <a:pt x="15645" y="10735"/>
                    <a:pt x="15612" y="10635"/>
                    <a:pt x="15612" y="10501"/>
                  </a:cubicBezTo>
                  <a:lnTo>
                    <a:pt x="15612" y="10435"/>
                  </a:lnTo>
                  <a:lnTo>
                    <a:pt x="15612" y="10335"/>
                  </a:lnTo>
                  <a:cubicBezTo>
                    <a:pt x="15612" y="10068"/>
                    <a:pt x="15545" y="9868"/>
                    <a:pt x="15545" y="9601"/>
                  </a:cubicBezTo>
                  <a:lnTo>
                    <a:pt x="15545" y="8767"/>
                  </a:lnTo>
                  <a:lnTo>
                    <a:pt x="15545" y="8400"/>
                  </a:lnTo>
                  <a:cubicBezTo>
                    <a:pt x="15612" y="7099"/>
                    <a:pt x="15745" y="5698"/>
                    <a:pt x="15745" y="4364"/>
                  </a:cubicBezTo>
                  <a:cubicBezTo>
                    <a:pt x="15745" y="3696"/>
                    <a:pt x="15679" y="3029"/>
                    <a:pt x="15512" y="2396"/>
                  </a:cubicBezTo>
                  <a:cubicBezTo>
                    <a:pt x="15412" y="2062"/>
                    <a:pt x="15345" y="1728"/>
                    <a:pt x="15178" y="1495"/>
                  </a:cubicBezTo>
                  <a:cubicBezTo>
                    <a:pt x="15145" y="1428"/>
                    <a:pt x="15078" y="1361"/>
                    <a:pt x="15045" y="1328"/>
                  </a:cubicBezTo>
                  <a:lnTo>
                    <a:pt x="14911" y="1195"/>
                  </a:lnTo>
                  <a:lnTo>
                    <a:pt x="14811" y="1061"/>
                  </a:lnTo>
                  <a:cubicBezTo>
                    <a:pt x="14648" y="972"/>
                    <a:pt x="14472" y="936"/>
                    <a:pt x="14289" y="936"/>
                  </a:cubicBezTo>
                  <a:cubicBezTo>
                    <a:pt x="13649" y="936"/>
                    <a:pt x="12929" y="1380"/>
                    <a:pt x="12410" y="1562"/>
                  </a:cubicBezTo>
                  <a:cubicBezTo>
                    <a:pt x="11751" y="1815"/>
                    <a:pt x="11132" y="2087"/>
                    <a:pt x="10463" y="2087"/>
                  </a:cubicBezTo>
                  <a:cubicBezTo>
                    <a:pt x="10250" y="2087"/>
                    <a:pt x="10033" y="2060"/>
                    <a:pt x="9808" y="1995"/>
                  </a:cubicBezTo>
                  <a:cubicBezTo>
                    <a:pt x="8498" y="1575"/>
                    <a:pt x="6290" y="1"/>
                    <a:pt x="457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50"/>
            <p:cNvSpPr/>
            <p:nvPr/>
          </p:nvSpPr>
          <p:spPr>
            <a:xfrm>
              <a:off x="4892825" y="981825"/>
              <a:ext cx="291875" cy="172400"/>
            </a:xfrm>
            <a:custGeom>
              <a:avLst/>
              <a:gdLst/>
              <a:ahLst/>
              <a:cxnLst/>
              <a:rect l="l" t="t" r="r" b="b"/>
              <a:pathLst>
                <a:path w="11675" h="6896" extrusionOk="0">
                  <a:moveTo>
                    <a:pt x="1114" y="1"/>
                  </a:moveTo>
                  <a:cubicBezTo>
                    <a:pt x="503" y="1"/>
                    <a:pt x="121" y="137"/>
                    <a:pt x="101" y="440"/>
                  </a:cubicBezTo>
                  <a:cubicBezTo>
                    <a:pt x="1" y="1341"/>
                    <a:pt x="3770" y="1174"/>
                    <a:pt x="6305" y="3242"/>
                  </a:cubicBezTo>
                  <a:cubicBezTo>
                    <a:pt x="7539" y="4110"/>
                    <a:pt x="8373" y="6111"/>
                    <a:pt x="9641" y="6812"/>
                  </a:cubicBezTo>
                  <a:cubicBezTo>
                    <a:pt x="9769" y="6869"/>
                    <a:pt x="9901" y="6895"/>
                    <a:pt x="10031" y="6895"/>
                  </a:cubicBezTo>
                  <a:cubicBezTo>
                    <a:pt x="10884" y="6895"/>
                    <a:pt x="11674" y="5761"/>
                    <a:pt x="11009" y="4777"/>
                  </a:cubicBezTo>
                  <a:cubicBezTo>
                    <a:pt x="9884" y="2260"/>
                    <a:pt x="3602" y="1"/>
                    <a:pt x="111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8" name="Google Shape;4008;p50"/>
            <p:cNvSpPr/>
            <p:nvPr/>
          </p:nvSpPr>
          <p:spPr>
            <a:xfrm>
              <a:off x="5087125" y="919125"/>
              <a:ext cx="235200" cy="498100"/>
            </a:xfrm>
            <a:custGeom>
              <a:avLst/>
              <a:gdLst/>
              <a:ahLst/>
              <a:cxnLst/>
              <a:rect l="l" t="t" r="r" b="b"/>
              <a:pathLst>
                <a:path w="9408" h="19924" extrusionOk="0">
                  <a:moveTo>
                    <a:pt x="6660" y="0"/>
                  </a:moveTo>
                  <a:cubicBezTo>
                    <a:pt x="6602" y="0"/>
                    <a:pt x="6539" y="5"/>
                    <a:pt x="6472" y="13"/>
                  </a:cubicBezTo>
                  <a:cubicBezTo>
                    <a:pt x="6439" y="13"/>
                    <a:pt x="6406" y="80"/>
                    <a:pt x="6372" y="80"/>
                  </a:cubicBezTo>
                  <a:cubicBezTo>
                    <a:pt x="6472" y="113"/>
                    <a:pt x="6572" y="180"/>
                    <a:pt x="6639" y="313"/>
                  </a:cubicBezTo>
                  <a:cubicBezTo>
                    <a:pt x="6906" y="647"/>
                    <a:pt x="6906" y="1147"/>
                    <a:pt x="6772" y="1581"/>
                  </a:cubicBezTo>
                  <a:cubicBezTo>
                    <a:pt x="6439" y="3182"/>
                    <a:pt x="5405" y="4583"/>
                    <a:pt x="4304" y="5750"/>
                  </a:cubicBezTo>
                  <a:cubicBezTo>
                    <a:pt x="3537" y="6618"/>
                    <a:pt x="2636" y="7452"/>
                    <a:pt x="1902" y="8419"/>
                  </a:cubicBezTo>
                  <a:cubicBezTo>
                    <a:pt x="1635" y="8752"/>
                    <a:pt x="1435" y="9086"/>
                    <a:pt x="1202" y="9420"/>
                  </a:cubicBezTo>
                  <a:cubicBezTo>
                    <a:pt x="668" y="10487"/>
                    <a:pt x="234" y="11655"/>
                    <a:pt x="1" y="12889"/>
                  </a:cubicBezTo>
                  <a:cubicBezTo>
                    <a:pt x="101" y="12922"/>
                    <a:pt x="168" y="12955"/>
                    <a:pt x="234" y="12989"/>
                  </a:cubicBezTo>
                  <a:cubicBezTo>
                    <a:pt x="368" y="13089"/>
                    <a:pt x="435" y="13122"/>
                    <a:pt x="568" y="13222"/>
                  </a:cubicBezTo>
                  <a:cubicBezTo>
                    <a:pt x="1068" y="13556"/>
                    <a:pt x="1535" y="13956"/>
                    <a:pt x="2002" y="14390"/>
                  </a:cubicBezTo>
                  <a:cubicBezTo>
                    <a:pt x="3437" y="15557"/>
                    <a:pt x="4704" y="16958"/>
                    <a:pt x="5905" y="18493"/>
                  </a:cubicBezTo>
                  <a:cubicBezTo>
                    <a:pt x="6272" y="18993"/>
                    <a:pt x="6706" y="19560"/>
                    <a:pt x="7206" y="19794"/>
                  </a:cubicBezTo>
                  <a:cubicBezTo>
                    <a:pt x="7386" y="19883"/>
                    <a:pt x="7556" y="19924"/>
                    <a:pt x="7715" y="19924"/>
                  </a:cubicBezTo>
                  <a:cubicBezTo>
                    <a:pt x="8445" y="19924"/>
                    <a:pt x="8961" y="19080"/>
                    <a:pt x="9208" y="18259"/>
                  </a:cubicBezTo>
                  <a:cubicBezTo>
                    <a:pt x="9274" y="18059"/>
                    <a:pt x="9341" y="17826"/>
                    <a:pt x="9374" y="17592"/>
                  </a:cubicBezTo>
                  <a:lnTo>
                    <a:pt x="9374" y="17559"/>
                  </a:lnTo>
                  <a:cubicBezTo>
                    <a:pt x="9408" y="17325"/>
                    <a:pt x="9408" y="17125"/>
                    <a:pt x="9408" y="16925"/>
                  </a:cubicBezTo>
                  <a:cubicBezTo>
                    <a:pt x="9408" y="16625"/>
                    <a:pt x="9408" y="16391"/>
                    <a:pt x="9374" y="16091"/>
                  </a:cubicBezTo>
                  <a:cubicBezTo>
                    <a:pt x="9341" y="15791"/>
                    <a:pt x="9341" y="15557"/>
                    <a:pt x="9274" y="15290"/>
                  </a:cubicBezTo>
                  <a:cubicBezTo>
                    <a:pt x="9174" y="14423"/>
                    <a:pt x="8907" y="13556"/>
                    <a:pt x="8674" y="12655"/>
                  </a:cubicBezTo>
                  <a:lnTo>
                    <a:pt x="8674" y="12622"/>
                  </a:lnTo>
                  <a:cubicBezTo>
                    <a:pt x="8574" y="12488"/>
                    <a:pt x="8540" y="12322"/>
                    <a:pt x="8507" y="12222"/>
                  </a:cubicBezTo>
                  <a:cubicBezTo>
                    <a:pt x="8440" y="12122"/>
                    <a:pt x="8407" y="12055"/>
                    <a:pt x="8407" y="11955"/>
                  </a:cubicBezTo>
                  <a:cubicBezTo>
                    <a:pt x="8407" y="11921"/>
                    <a:pt x="8374" y="11921"/>
                    <a:pt x="8374" y="11888"/>
                  </a:cubicBezTo>
                  <a:lnTo>
                    <a:pt x="8240" y="11488"/>
                  </a:lnTo>
                  <a:lnTo>
                    <a:pt x="8107" y="10987"/>
                  </a:lnTo>
                  <a:cubicBezTo>
                    <a:pt x="8073" y="10921"/>
                    <a:pt x="8073" y="10787"/>
                    <a:pt x="8073" y="10721"/>
                  </a:cubicBezTo>
                  <a:cubicBezTo>
                    <a:pt x="8040" y="10587"/>
                    <a:pt x="8040" y="10454"/>
                    <a:pt x="8007" y="10320"/>
                  </a:cubicBezTo>
                  <a:cubicBezTo>
                    <a:pt x="8007" y="10220"/>
                    <a:pt x="7940" y="10053"/>
                    <a:pt x="7940" y="9920"/>
                  </a:cubicBezTo>
                  <a:cubicBezTo>
                    <a:pt x="7940" y="9787"/>
                    <a:pt x="7907" y="9653"/>
                    <a:pt x="7907" y="9520"/>
                  </a:cubicBezTo>
                  <a:lnTo>
                    <a:pt x="7907" y="9486"/>
                  </a:lnTo>
                  <a:lnTo>
                    <a:pt x="7907" y="9386"/>
                  </a:lnTo>
                  <a:cubicBezTo>
                    <a:pt x="7907" y="9119"/>
                    <a:pt x="7873" y="8919"/>
                    <a:pt x="7873" y="8652"/>
                  </a:cubicBezTo>
                  <a:lnTo>
                    <a:pt x="7873" y="7818"/>
                  </a:lnTo>
                  <a:lnTo>
                    <a:pt x="7873" y="7452"/>
                  </a:lnTo>
                  <a:cubicBezTo>
                    <a:pt x="7907" y="6151"/>
                    <a:pt x="8073" y="4750"/>
                    <a:pt x="8073" y="3415"/>
                  </a:cubicBezTo>
                  <a:cubicBezTo>
                    <a:pt x="8073" y="2748"/>
                    <a:pt x="7973" y="2081"/>
                    <a:pt x="7807" y="1447"/>
                  </a:cubicBezTo>
                  <a:cubicBezTo>
                    <a:pt x="7740" y="1114"/>
                    <a:pt x="7640" y="780"/>
                    <a:pt x="7473" y="513"/>
                  </a:cubicBezTo>
                  <a:cubicBezTo>
                    <a:pt x="7440" y="480"/>
                    <a:pt x="7406" y="413"/>
                    <a:pt x="7373" y="346"/>
                  </a:cubicBezTo>
                  <a:lnTo>
                    <a:pt x="7239" y="246"/>
                  </a:lnTo>
                  <a:lnTo>
                    <a:pt x="7106" y="113"/>
                  </a:lnTo>
                  <a:cubicBezTo>
                    <a:pt x="6981" y="38"/>
                    <a:pt x="6837" y="0"/>
                    <a:pt x="666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9" name="Google Shape;4009;p50"/>
            <p:cNvSpPr/>
            <p:nvPr/>
          </p:nvSpPr>
          <p:spPr>
            <a:xfrm>
              <a:off x="4892000" y="1124575"/>
              <a:ext cx="434500" cy="295100"/>
            </a:xfrm>
            <a:custGeom>
              <a:avLst/>
              <a:gdLst/>
              <a:ahLst/>
              <a:cxnLst/>
              <a:rect l="l" t="t" r="r" b="b"/>
              <a:pathLst>
                <a:path w="17380" h="11804" extrusionOk="0">
                  <a:moveTo>
                    <a:pt x="701" y="1"/>
                  </a:moveTo>
                  <a:lnTo>
                    <a:pt x="567" y="234"/>
                  </a:lnTo>
                  <a:cubicBezTo>
                    <a:pt x="0" y="1735"/>
                    <a:pt x="1368" y="2603"/>
                    <a:pt x="2569" y="3070"/>
                  </a:cubicBezTo>
                  <a:cubicBezTo>
                    <a:pt x="2736" y="3170"/>
                    <a:pt x="2902" y="3203"/>
                    <a:pt x="3036" y="3236"/>
                  </a:cubicBezTo>
                  <a:cubicBezTo>
                    <a:pt x="3169" y="3270"/>
                    <a:pt x="3303" y="3336"/>
                    <a:pt x="3369" y="3370"/>
                  </a:cubicBezTo>
                  <a:cubicBezTo>
                    <a:pt x="3503" y="3403"/>
                    <a:pt x="3570" y="3403"/>
                    <a:pt x="3670" y="3437"/>
                  </a:cubicBezTo>
                  <a:cubicBezTo>
                    <a:pt x="3736" y="3503"/>
                    <a:pt x="3836" y="3503"/>
                    <a:pt x="3903" y="3537"/>
                  </a:cubicBezTo>
                  <a:cubicBezTo>
                    <a:pt x="5171" y="3870"/>
                    <a:pt x="6338" y="4170"/>
                    <a:pt x="7539" y="4771"/>
                  </a:cubicBezTo>
                  <a:cubicBezTo>
                    <a:pt x="8340" y="5204"/>
                    <a:pt x="9074" y="5671"/>
                    <a:pt x="9741" y="6239"/>
                  </a:cubicBezTo>
                  <a:cubicBezTo>
                    <a:pt x="11208" y="7406"/>
                    <a:pt x="12476" y="8840"/>
                    <a:pt x="13677" y="10375"/>
                  </a:cubicBezTo>
                  <a:cubicBezTo>
                    <a:pt x="14044" y="10875"/>
                    <a:pt x="14477" y="11409"/>
                    <a:pt x="14978" y="11676"/>
                  </a:cubicBezTo>
                  <a:cubicBezTo>
                    <a:pt x="15154" y="11764"/>
                    <a:pt x="15320" y="11803"/>
                    <a:pt x="15477" y="11803"/>
                  </a:cubicBezTo>
                  <a:cubicBezTo>
                    <a:pt x="16212" y="11803"/>
                    <a:pt x="16732" y="10933"/>
                    <a:pt x="16979" y="10108"/>
                  </a:cubicBezTo>
                  <a:cubicBezTo>
                    <a:pt x="17046" y="9908"/>
                    <a:pt x="17079" y="9708"/>
                    <a:pt x="17146" y="9441"/>
                  </a:cubicBezTo>
                  <a:lnTo>
                    <a:pt x="17146" y="9407"/>
                  </a:lnTo>
                  <a:cubicBezTo>
                    <a:pt x="17379" y="7840"/>
                    <a:pt x="17013" y="6105"/>
                    <a:pt x="16479" y="4604"/>
                  </a:cubicBezTo>
                  <a:cubicBezTo>
                    <a:pt x="16479" y="4571"/>
                    <a:pt x="16412" y="4537"/>
                    <a:pt x="16412" y="4504"/>
                  </a:cubicBezTo>
                  <a:lnTo>
                    <a:pt x="16412" y="4437"/>
                  </a:lnTo>
                  <a:cubicBezTo>
                    <a:pt x="16212" y="3837"/>
                    <a:pt x="16012" y="3336"/>
                    <a:pt x="15878" y="2669"/>
                  </a:cubicBezTo>
                  <a:cubicBezTo>
                    <a:pt x="15845" y="2536"/>
                    <a:pt x="15745" y="1402"/>
                    <a:pt x="15678" y="1335"/>
                  </a:cubicBezTo>
                  <a:cubicBezTo>
                    <a:pt x="13744" y="668"/>
                    <a:pt x="11742" y="334"/>
                    <a:pt x="9707" y="234"/>
                  </a:cubicBezTo>
                  <a:cubicBezTo>
                    <a:pt x="9473" y="227"/>
                    <a:pt x="9239" y="223"/>
                    <a:pt x="9006" y="223"/>
                  </a:cubicBezTo>
                  <a:cubicBezTo>
                    <a:pt x="7112" y="223"/>
                    <a:pt x="5244" y="467"/>
                    <a:pt x="3403" y="1001"/>
                  </a:cubicBezTo>
                  <a:cubicBezTo>
                    <a:pt x="3019" y="1111"/>
                    <a:pt x="2585" y="1221"/>
                    <a:pt x="2173" y="1221"/>
                  </a:cubicBezTo>
                  <a:cubicBezTo>
                    <a:pt x="1832" y="1221"/>
                    <a:pt x="1506" y="1146"/>
                    <a:pt x="1235" y="935"/>
                  </a:cubicBezTo>
                  <a:cubicBezTo>
                    <a:pt x="968" y="735"/>
                    <a:pt x="768" y="368"/>
                    <a:pt x="70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50"/>
            <p:cNvSpPr/>
            <p:nvPr/>
          </p:nvSpPr>
          <p:spPr>
            <a:xfrm>
              <a:off x="4876975" y="1577850"/>
              <a:ext cx="326925" cy="371600"/>
            </a:xfrm>
            <a:custGeom>
              <a:avLst/>
              <a:gdLst/>
              <a:ahLst/>
              <a:cxnLst/>
              <a:rect l="l" t="t" r="r" b="b"/>
              <a:pathLst>
                <a:path w="13077" h="14864" extrusionOk="0">
                  <a:moveTo>
                    <a:pt x="9771" y="1"/>
                  </a:moveTo>
                  <a:cubicBezTo>
                    <a:pt x="9287" y="1"/>
                    <a:pt x="8740" y="531"/>
                    <a:pt x="8340" y="817"/>
                  </a:cubicBezTo>
                  <a:cubicBezTo>
                    <a:pt x="7784" y="1218"/>
                    <a:pt x="7314" y="1591"/>
                    <a:pt x="6665" y="1591"/>
                  </a:cubicBezTo>
                  <a:cubicBezTo>
                    <a:pt x="6613" y="1591"/>
                    <a:pt x="6560" y="1589"/>
                    <a:pt x="6506" y="1584"/>
                  </a:cubicBezTo>
                  <a:cubicBezTo>
                    <a:pt x="5670" y="1500"/>
                    <a:pt x="4338" y="894"/>
                    <a:pt x="3197" y="894"/>
                  </a:cubicBezTo>
                  <a:cubicBezTo>
                    <a:pt x="2515" y="894"/>
                    <a:pt x="1901" y="1110"/>
                    <a:pt x="1502" y="1784"/>
                  </a:cubicBezTo>
                  <a:cubicBezTo>
                    <a:pt x="1135" y="2418"/>
                    <a:pt x="1569" y="3085"/>
                    <a:pt x="1569" y="3719"/>
                  </a:cubicBezTo>
                  <a:cubicBezTo>
                    <a:pt x="1569" y="4753"/>
                    <a:pt x="1469" y="5720"/>
                    <a:pt x="1235" y="6721"/>
                  </a:cubicBezTo>
                  <a:cubicBezTo>
                    <a:pt x="1068" y="7388"/>
                    <a:pt x="735" y="7955"/>
                    <a:pt x="501" y="8589"/>
                  </a:cubicBezTo>
                  <a:cubicBezTo>
                    <a:pt x="401" y="8589"/>
                    <a:pt x="401" y="8656"/>
                    <a:pt x="335" y="8722"/>
                  </a:cubicBezTo>
                  <a:cubicBezTo>
                    <a:pt x="1" y="9923"/>
                    <a:pt x="1068" y="10323"/>
                    <a:pt x="1969" y="10490"/>
                  </a:cubicBezTo>
                  <a:cubicBezTo>
                    <a:pt x="2102" y="10557"/>
                    <a:pt x="2236" y="10557"/>
                    <a:pt x="2336" y="10557"/>
                  </a:cubicBezTo>
                  <a:cubicBezTo>
                    <a:pt x="2436" y="10557"/>
                    <a:pt x="2503" y="10557"/>
                    <a:pt x="2603" y="10590"/>
                  </a:cubicBezTo>
                  <a:lnTo>
                    <a:pt x="3103" y="10590"/>
                  </a:lnTo>
                  <a:cubicBezTo>
                    <a:pt x="4071" y="10624"/>
                    <a:pt x="4971" y="10557"/>
                    <a:pt x="5872" y="10790"/>
                  </a:cubicBezTo>
                  <a:lnTo>
                    <a:pt x="5939" y="10790"/>
                  </a:lnTo>
                  <a:cubicBezTo>
                    <a:pt x="5972" y="10790"/>
                    <a:pt x="6072" y="10824"/>
                    <a:pt x="6105" y="10824"/>
                  </a:cubicBezTo>
                  <a:lnTo>
                    <a:pt x="6339" y="10957"/>
                  </a:lnTo>
                  <a:cubicBezTo>
                    <a:pt x="6706" y="11124"/>
                    <a:pt x="7106" y="11391"/>
                    <a:pt x="7473" y="11624"/>
                  </a:cubicBezTo>
                  <a:cubicBezTo>
                    <a:pt x="8607" y="12258"/>
                    <a:pt x="9641" y="13125"/>
                    <a:pt x="10642" y="14093"/>
                  </a:cubicBezTo>
                  <a:cubicBezTo>
                    <a:pt x="10975" y="14393"/>
                    <a:pt x="11276" y="14760"/>
                    <a:pt x="11676" y="14827"/>
                  </a:cubicBezTo>
                  <a:cubicBezTo>
                    <a:pt x="11758" y="14851"/>
                    <a:pt x="11836" y="14863"/>
                    <a:pt x="11910" y="14863"/>
                  </a:cubicBezTo>
                  <a:cubicBezTo>
                    <a:pt x="12538" y="14863"/>
                    <a:pt x="12921" y="14041"/>
                    <a:pt x="13010" y="13326"/>
                  </a:cubicBezTo>
                  <a:cubicBezTo>
                    <a:pt x="13077" y="13159"/>
                    <a:pt x="13077" y="12992"/>
                    <a:pt x="13077" y="12792"/>
                  </a:cubicBezTo>
                  <a:cubicBezTo>
                    <a:pt x="13077" y="12625"/>
                    <a:pt x="13077" y="12458"/>
                    <a:pt x="13010" y="12291"/>
                  </a:cubicBezTo>
                  <a:cubicBezTo>
                    <a:pt x="13010" y="12091"/>
                    <a:pt x="12977" y="11891"/>
                    <a:pt x="12944" y="11658"/>
                  </a:cubicBezTo>
                  <a:cubicBezTo>
                    <a:pt x="12910" y="11458"/>
                    <a:pt x="12843" y="11257"/>
                    <a:pt x="12810" y="11091"/>
                  </a:cubicBezTo>
                  <a:cubicBezTo>
                    <a:pt x="12643" y="10423"/>
                    <a:pt x="12410" y="9790"/>
                    <a:pt x="12143" y="9223"/>
                  </a:cubicBezTo>
                  <a:cubicBezTo>
                    <a:pt x="12110" y="9123"/>
                    <a:pt x="12010" y="8989"/>
                    <a:pt x="11976" y="8922"/>
                  </a:cubicBezTo>
                  <a:cubicBezTo>
                    <a:pt x="11943" y="8889"/>
                    <a:pt x="11943" y="8789"/>
                    <a:pt x="11909" y="8756"/>
                  </a:cubicBezTo>
                  <a:cubicBezTo>
                    <a:pt x="11909" y="8722"/>
                    <a:pt x="11843" y="8722"/>
                    <a:pt x="11843" y="8722"/>
                  </a:cubicBezTo>
                  <a:lnTo>
                    <a:pt x="11709" y="8455"/>
                  </a:lnTo>
                  <a:cubicBezTo>
                    <a:pt x="11676" y="8322"/>
                    <a:pt x="11643" y="8222"/>
                    <a:pt x="11609" y="8122"/>
                  </a:cubicBezTo>
                  <a:cubicBezTo>
                    <a:pt x="11543" y="8055"/>
                    <a:pt x="11543" y="7955"/>
                    <a:pt x="11509" y="7922"/>
                  </a:cubicBezTo>
                  <a:cubicBezTo>
                    <a:pt x="11476" y="7822"/>
                    <a:pt x="11476" y="7755"/>
                    <a:pt x="11442" y="7621"/>
                  </a:cubicBezTo>
                  <a:cubicBezTo>
                    <a:pt x="11376" y="7555"/>
                    <a:pt x="11376" y="7421"/>
                    <a:pt x="11342" y="7288"/>
                  </a:cubicBezTo>
                  <a:cubicBezTo>
                    <a:pt x="11342" y="7221"/>
                    <a:pt x="11309" y="7121"/>
                    <a:pt x="11309" y="7054"/>
                  </a:cubicBezTo>
                  <a:lnTo>
                    <a:pt x="11309" y="6988"/>
                  </a:lnTo>
                  <a:lnTo>
                    <a:pt x="11309" y="6921"/>
                  </a:lnTo>
                  <a:cubicBezTo>
                    <a:pt x="11276" y="6754"/>
                    <a:pt x="11276" y="6554"/>
                    <a:pt x="11242" y="6387"/>
                  </a:cubicBezTo>
                  <a:cubicBezTo>
                    <a:pt x="11176" y="6154"/>
                    <a:pt x="11176" y="5954"/>
                    <a:pt x="11142" y="5753"/>
                  </a:cubicBezTo>
                  <a:cubicBezTo>
                    <a:pt x="11142" y="5653"/>
                    <a:pt x="11142" y="5553"/>
                    <a:pt x="11109" y="5453"/>
                  </a:cubicBezTo>
                  <a:cubicBezTo>
                    <a:pt x="11009" y="4453"/>
                    <a:pt x="11042" y="3385"/>
                    <a:pt x="10942" y="2384"/>
                  </a:cubicBezTo>
                  <a:cubicBezTo>
                    <a:pt x="10842" y="1884"/>
                    <a:pt x="10775" y="1384"/>
                    <a:pt x="10609" y="917"/>
                  </a:cubicBezTo>
                  <a:cubicBezTo>
                    <a:pt x="10508" y="650"/>
                    <a:pt x="10442" y="450"/>
                    <a:pt x="10308" y="283"/>
                  </a:cubicBezTo>
                  <a:cubicBezTo>
                    <a:pt x="10275" y="250"/>
                    <a:pt x="10275" y="216"/>
                    <a:pt x="10242" y="149"/>
                  </a:cubicBezTo>
                  <a:cubicBezTo>
                    <a:pt x="10175" y="116"/>
                    <a:pt x="10142" y="116"/>
                    <a:pt x="10142" y="83"/>
                  </a:cubicBezTo>
                  <a:cubicBezTo>
                    <a:pt x="10108" y="49"/>
                    <a:pt x="10075" y="49"/>
                    <a:pt x="10008" y="49"/>
                  </a:cubicBezTo>
                  <a:cubicBezTo>
                    <a:pt x="9931" y="16"/>
                    <a:pt x="9852" y="1"/>
                    <a:pt x="977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50"/>
            <p:cNvSpPr/>
            <p:nvPr/>
          </p:nvSpPr>
          <p:spPr>
            <a:xfrm>
              <a:off x="4864475" y="1677350"/>
              <a:ext cx="222850" cy="97025"/>
            </a:xfrm>
            <a:custGeom>
              <a:avLst/>
              <a:gdLst/>
              <a:ahLst/>
              <a:cxnLst/>
              <a:rect l="l" t="t" r="r" b="b"/>
              <a:pathLst>
                <a:path w="8914" h="3881" extrusionOk="0">
                  <a:moveTo>
                    <a:pt x="2075" y="1"/>
                  </a:moveTo>
                  <a:cubicBezTo>
                    <a:pt x="881" y="1"/>
                    <a:pt x="1" y="213"/>
                    <a:pt x="1" y="639"/>
                  </a:cubicBezTo>
                  <a:cubicBezTo>
                    <a:pt x="1" y="1340"/>
                    <a:pt x="2736" y="606"/>
                    <a:pt x="4737" y="1707"/>
                  </a:cubicBezTo>
                  <a:cubicBezTo>
                    <a:pt x="5671" y="2174"/>
                    <a:pt x="6472" y="3575"/>
                    <a:pt x="7406" y="3875"/>
                  </a:cubicBezTo>
                  <a:cubicBezTo>
                    <a:pt x="7435" y="3879"/>
                    <a:pt x="7464" y="3881"/>
                    <a:pt x="7493" y="3881"/>
                  </a:cubicBezTo>
                  <a:cubicBezTo>
                    <a:pt x="8201" y="3881"/>
                    <a:pt x="8914" y="2746"/>
                    <a:pt x="8273" y="2074"/>
                  </a:cubicBezTo>
                  <a:cubicBezTo>
                    <a:pt x="7435" y="698"/>
                    <a:pt x="4240" y="1"/>
                    <a:pt x="207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2" name="Google Shape;4012;p50"/>
            <p:cNvSpPr/>
            <p:nvPr/>
          </p:nvSpPr>
          <p:spPr>
            <a:xfrm>
              <a:off x="5024600" y="1581075"/>
              <a:ext cx="179300" cy="371500"/>
            </a:xfrm>
            <a:custGeom>
              <a:avLst/>
              <a:gdLst/>
              <a:ahLst/>
              <a:cxnLst/>
              <a:rect l="l" t="t" r="r" b="b"/>
              <a:pathLst>
                <a:path w="7172" h="14860" extrusionOk="0">
                  <a:moveTo>
                    <a:pt x="3970" y="1"/>
                  </a:moveTo>
                  <a:cubicBezTo>
                    <a:pt x="3881" y="1"/>
                    <a:pt x="3775" y="24"/>
                    <a:pt x="3669" y="87"/>
                  </a:cubicBezTo>
                  <a:cubicBezTo>
                    <a:pt x="3603" y="87"/>
                    <a:pt x="3569" y="121"/>
                    <a:pt x="3569" y="121"/>
                  </a:cubicBezTo>
                  <a:lnTo>
                    <a:pt x="3836" y="254"/>
                  </a:lnTo>
                  <a:cubicBezTo>
                    <a:pt x="4036" y="454"/>
                    <a:pt x="4070" y="821"/>
                    <a:pt x="4036" y="1188"/>
                  </a:cubicBezTo>
                  <a:cubicBezTo>
                    <a:pt x="3903" y="2489"/>
                    <a:pt x="3269" y="3690"/>
                    <a:pt x="2602" y="4791"/>
                  </a:cubicBezTo>
                  <a:cubicBezTo>
                    <a:pt x="2102" y="5591"/>
                    <a:pt x="1535" y="6358"/>
                    <a:pt x="1068" y="7259"/>
                  </a:cubicBezTo>
                  <a:cubicBezTo>
                    <a:pt x="901" y="7526"/>
                    <a:pt x="767" y="7826"/>
                    <a:pt x="667" y="8126"/>
                  </a:cubicBezTo>
                  <a:cubicBezTo>
                    <a:pt x="267" y="8827"/>
                    <a:pt x="67" y="9727"/>
                    <a:pt x="0" y="10761"/>
                  </a:cubicBezTo>
                  <a:cubicBezTo>
                    <a:pt x="67" y="10795"/>
                    <a:pt x="100" y="10795"/>
                    <a:pt x="200" y="10828"/>
                  </a:cubicBezTo>
                  <a:lnTo>
                    <a:pt x="434" y="10962"/>
                  </a:lnTo>
                  <a:cubicBezTo>
                    <a:pt x="834" y="11128"/>
                    <a:pt x="1201" y="11362"/>
                    <a:pt x="1568" y="11629"/>
                  </a:cubicBezTo>
                  <a:cubicBezTo>
                    <a:pt x="2702" y="12229"/>
                    <a:pt x="3736" y="13130"/>
                    <a:pt x="4737" y="14097"/>
                  </a:cubicBezTo>
                  <a:cubicBezTo>
                    <a:pt x="5070" y="14364"/>
                    <a:pt x="5371" y="14764"/>
                    <a:pt x="5771" y="14831"/>
                  </a:cubicBezTo>
                  <a:cubicBezTo>
                    <a:pt x="5845" y="14850"/>
                    <a:pt x="5915" y="14859"/>
                    <a:pt x="5983" y="14859"/>
                  </a:cubicBezTo>
                  <a:cubicBezTo>
                    <a:pt x="6624" y="14859"/>
                    <a:pt x="7015" y="14054"/>
                    <a:pt x="7105" y="13330"/>
                  </a:cubicBezTo>
                  <a:cubicBezTo>
                    <a:pt x="7172" y="13163"/>
                    <a:pt x="7172" y="12996"/>
                    <a:pt x="7172" y="12796"/>
                  </a:cubicBezTo>
                  <a:cubicBezTo>
                    <a:pt x="7172" y="12629"/>
                    <a:pt x="7172" y="12463"/>
                    <a:pt x="7105" y="12296"/>
                  </a:cubicBezTo>
                  <a:cubicBezTo>
                    <a:pt x="7105" y="12096"/>
                    <a:pt x="7072" y="11862"/>
                    <a:pt x="7039" y="11662"/>
                  </a:cubicBezTo>
                  <a:cubicBezTo>
                    <a:pt x="7005" y="11462"/>
                    <a:pt x="6938" y="11262"/>
                    <a:pt x="6905" y="11095"/>
                  </a:cubicBezTo>
                  <a:cubicBezTo>
                    <a:pt x="6738" y="10428"/>
                    <a:pt x="6505" y="9794"/>
                    <a:pt x="6238" y="9194"/>
                  </a:cubicBezTo>
                  <a:cubicBezTo>
                    <a:pt x="6205" y="9127"/>
                    <a:pt x="6105" y="8994"/>
                    <a:pt x="6071" y="8927"/>
                  </a:cubicBezTo>
                  <a:cubicBezTo>
                    <a:pt x="6038" y="8860"/>
                    <a:pt x="6038" y="8793"/>
                    <a:pt x="6004" y="8760"/>
                  </a:cubicBezTo>
                  <a:cubicBezTo>
                    <a:pt x="6004" y="8693"/>
                    <a:pt x="5938" y="8693"/>
                    <a:pt x="5938" y="8693"/>
                  </a:cubicBezTo>
                  <a:lnTo>
                    <a:pt x="5838" y="8460"/>
                  </a:lnTo>
                  <a:cubicBezTo>
                    <a:pt x="5771" y="8326"/>
                    <a:pt x="5738" y="8193"/>
                    <a:pt x="5704" y="8126"/>
                  </a:cubicBezTo>
                  <a:cubicBezTo>
                    <a:pt x="5671" y="8026"/>
                    <a:pt x="5671" y="7959"/>
                    <a:pt x="5604" y="7926"/>
                  </a:cubicBezTo>
                  <a:cubicBezTo>
                    <a:pt x="5571" y="7826"/>
                    <a:pt x="5571" y="7759"/>
                    <a:pt x="5537" y="7626"/>
                  </a:cubicBezTo>
                  <a:cubicBezTo>
                    <a:pt x="5504" y="7526"/>
                    <a:pt x="5504" y="7426"/>
                    <a:pt x="5437" y="7292"/>
                  </a:cubicBezTo>
                  <a:cubicBezTo>
                    <a:pt x="5437" y="7192"/>
                    <a:pt x="5404" y="7126"/>
                    <a:pt x="5404" y="7025"/>
                  </a:cubicBezTo>
                  <a:lnTo>
                    <a:pt x="5404" y="6992"/>
                  </a:lnTo>
                  <a:lnTo>
                    <a:pt x="5404" y="6925"/>
                  </a:lnTo>
                  <a:cubicBezTo>
                    <a:pt x="5371" y="6759"/>
                    <a:pt x="5371" y="6525"/>
                    <a:pt x="5337" y="6358"/>
                  </a:cubicBezTo>
                  <a:cubicBezTo>
                    <a:pt x="5271" y="6158"/>
                    <a:pt x="5271" y="5958"/>
                    <a:pt x="5237" y="5758"/>
                  </a:cubicBezTo>
                  <a:cubicBezTo>
                    <a:pt x="5237" y="5658"/>
                    <a:pt x="5237" y="5524"/>
                    <a:pt x="5204" y="5458"/>
                  </a:cubicBezTo>
                  <a:cubicBezTo>
                    <a:pt x="5104" y="4457"/>
                    <a:pt x="5171" y="3356"/>
                    <a:pt x="5037" y="2355"/>
                  </a:cubicBezTo>
                  <a:cubicBezTo>
                    <a:pt x="4937" y="1855"/>
                    <a:pt x="4870" y="1355"/>
                    <a:pt x="4704" y="921"/>
                  </a:cubicBezTo>
                  <a:cubicBezTo>
                    <a:pt x="4603" y="654"/>
                    <a:pt x="4537" y="454"/>
                    <a:pt x="4403" y="287"/>
                  </a:cubicBezTo>
                  <a:cubicBezTo>
                    <a:pt x="4370" y="254"/>
                    <a:pt x="4370" y="187"/>
                    <a:pt x="4337" y="154"/>
                  </a:cubicBezTo>
                  <a:cubicBezTo>
                    <a:pt x="4270" y="121"/>
                    <a:pt x="4237" y="121"/>
                    <a:pt x="4237" y="87"/>
                  </a:cubicBezTo>
                  <a:cubicBezTo>
                    <a:pt x="4203" y="20"/>
                    <a:pt x="4170" y="20"/>
                    <a:pt x="4103" y="20"/>
                  </a:cubicBezTo>
                  <a:cubicBezTo>
                    <a:pt x="4067" y="8"/>
                    <a:pt x="4021" y="1"/>
                    <a:pt x="39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3" name="Google Shape;4013;p50"/>
            <p:cNvSpPr/>
            <p:nvPr/>
          </p:nvSpPr>
          <p:spPr>
            <a:xfrm>
              <a:off x="4878650" y="1750525"/>
              <a:ext cx="326100" cy="200350"/>
            </a:xfrm>
            <a:custGeom>
              <a:avLst/>
              <a:gdLst/>
              <a:ahLst/>
              <a:cxnLst/>
              <a:rect l="l" t="t" r="r" b="b"/>
              <a:pathLst>
                <a:path w="13044" h="8014" extrusionOk="0">
                  <a:moveTo>
                    <a:pt x="9864" y="0"/>
                  </a:moveTo>
                  <a:cubicBezTo>
                    <a:pt x="8885" y="0"/>
                    <a:pt x="7895" y="112"/>
                    <a:pt x="6906" y="314"/>
                  </a:cubicBezTo>
                  <a:cubicBezTo>
                    <a:pt x="5371" y="581"/>
                    <a:pt x="3870" y="1181"/>
                    <a:pt x="2436" y="1982"/>
                  </a:cubicBezTo>
                  <a:cubicBezTo>
                    <a:pt x="2062" y="2181"/>
                    <a:pt x="1651" y="2400"/>
                    <a:pt x="1258" y="2400"/>
                  </a:cubicBezTo>
                  <a:cubicBezTo>
                    <a:pt x="1125" y="2400"/>
                    <a:pt x="994" y="2375"/>
                    <a:pt x="868" y="2316"/>
                  </a:cubicBezTo>
                  <a:cubicBezTo>
                    <a:pt x="668" y="2182"/>
                    <a:pt x="501" y="1915"/>
                    <a:pt x="401" y="1682"/>
                  </a:cubicBezTo>
                  <a:cubicBezTo>
                    <a:pt x="368" y="1715"/>
                    <a:pt x="368" y="1815"/>
                    <a:pt x="368" y="1882"/>
                  </a:cubicBezTo>
                  <a:cubicBezTo>
                    <a:pt x="1" y="3049"/>
                    <a:pt x="1035" y="3483"/>
                    <a:pt x="1935" y="3650"/>
                  </a:cubicBezTo>
                  <a:cubicBezTo>
                    <a:pt x="2069" y="3683"/>
                    <a:pt x="2202" y="3683"/>
                    <a:pt x="2336" y="3683"/>
                  </a:cubicBezTo>
                  <a:cubicBezTo>
                    <a:pt x="2402" y="3683"/>
                    <a:pt x="2469" y="3683"/>
                    <a:pt x="2569" y="3717"/>
                  </a:cubicBezTo>
                  <a:lnTo>
                    <a:pt x="3003" y="3717"/>
                  </a:lnTo>
                  <a:cubicBezTo>
                    <a:pt x="3903" y="3750"/>
                    <a:pt x="4771" y="3750"/>
                    <a:pt x="5705" y="4050"/>
                  </a:cubicBezTo>
                  <a:cubicBezTo>
                    <a:pt x="6272" y="4217"/>
                    <a:pt x="6872" y="4484"/>
                    <a:pt x="7406" y="4751"/>
                  </a:cubicBezTo>
                  <a:cubicBezTo>
                    <a:pt x="8540" y="5384"/>
                    <a:pt x="9574" y="6252"/>
                    <a:pt x="10575" y="7219"/>
                  </a:cubicBezTo>
                  <a:cubicBezTo>
                    <a:pt x="10908" y="7519"/>
                    <a:pt x="11209" y="7886"/>
                    <a:pt x="11609" y="7986"/>
                  </a:cubicBezTo>
                  <a:cubicBezTo>
                    <a:pt x="11681" y="8005"/>
                    <a:pt x="11749" y="8014"/>
                    <a:pt x="11816" y="8014"/>
                  </a:cubicBezTo>
                  <a:cubicBezTo>
                    <a:pt x="12460" y="8014"/>
                    <a:pt x="12853" y="7181"/>
                    <a:pt x="12943" y="6485"/>
                  </a:cubicBezTo>
                  <a:cubicBezTo>
                    <a:pt x="13010" y="6318"/>
                    <a:pt x="13010" y="6152"/>
                    <a:pt x="13010" y="5918"/>
                  </a:cubicBezTo>
                  <a:cubicBezTo>
                    <a:pt x="13043" y="4684"/>
                    <a:pt x="12610" y="3483"/>
                    <a:pt x="12109" y="2416"/>
                  </a:cubicBezTo>
                  <a:cubicBezTo>
                    <a:pt x="12109" y="2382"/>
                    <a:pt x="12076" y="2382"/>
                    <a:pt x="12076" y="2349"/>
                  </a:cubicBezTo>
                  <a:cubicBezTo>
                    <a:pt x="11876" y="1915"/>
                    <a:pt x="11709" y="1548"/>
                    <a:pt x="11576" y="1081"/>
                  </a:cubicBezTo>
                  <a:cubicBezTo>
                    <a:pt x="11542" y="1015"/>
                    <a:pt x="11375" y="147"/>
                    <a:pt x="11275" y="81"/>
                  </a:cubicBezTo>
                  <a:cubicBezTo>
                    <a:pt x="10808" y="26"/>
                    <a:pt x="10337" y="0"/>
                    <a:pt x="986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4" name="Google Shape;4014;p50"/>
            <p:cNvSpPr/>
            <p:nvPr/>
          </p:nvSpPr>
          <p:spPr>
            <a:xfrm>
              <a:off x="5415500" y="1860950"/>
              <a:ext cx="558950" cy="630150"/>
            </a:xfrm>
            <a:custGeom>
              <a:avLst/>
              <a:gdLst/>
              <a:ahLst/>
              <a:cxnLst/>
              <a:rect l="l" t="t" r="r" b="b"/>
              <a:pathLst>
                <a:path w="22358" h="25206" extrusionOk="0">
                  <a:moveTo>
                    <a:pt x="22358" y="0"/>
                  </a:moveTo>
                  <a:lnTo>
                    <a:pt x="22358" y="0"/>
                  </a:lnTo>
                  <a:cubicBezTo>
                    <a:pt x="19089" y="1068"/>
                    <a:pt x="15820" y="2302"/>
                    <a:pt x="12618" y="3803"/>
                  </a:cubicBezTo>
                  <a:cubicBezTo>
                    <a:pt x="10750" y="4737"/>
                    <a:pt x="8882" y="5671"/>
                    <a:pt x="7247" y="7005"/>
                  </a:cubicBezTo>
                  <a:cubicBezTo>
                    <a:pt x="4278" y="9474"/>
                    <a:pt x="2410" y="12976"/>
                    <a:pt x="1376" y="16479"/>
                  </a:cubicBezTo>
                  <a:cubicBezTo>
                    <a:pt x="576" y="19147"/>
                    <a:pt x="242" y="21849"/>
                    <a:pt x="42" y="24584"/>
                  </a:cubicBezTo>
                  <a:cubicBezTo>
                    <a:pt x="0" y="24960"/>
                    <a:pt x="298" y="25205"/>
                    <a:pt x="601" y="25205"/>
                  </a:cubicBezTo>
                  <a:cubicBezTo>
                    <a:pt x="781" y="25205"/>
                    <a:pt x="964" y="25118"/>
                    <a:pt x="1076" y="24918"/>
                  </a:cubicBezTo>
                  <a:cubicBezTo>
                    <a:pt x="3545" y="20481"/>
                    <a:pt x="6080" y="16278"/>
                    <a:pt x="9182" y="12142"/>
                  </a:cubicBezTo>
                  <a:cubicBezTo>
                    <a:pt x="12818" y="7339"/>
                    <a:pt x="17121" y="2835"/>
                    <a:pt x="223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5" name="Google Shape;4015;p50"/>
            <p:cNvSpPr/>
            <p:nvPr/>
          </p:nvSpPr>
          <p:spPr>
            <a:xfrm>
              <a:off x="4846125" y="1958500"/>
              <a:ext cx="582325" cy="527850"/>
            </a:xfrm>
            <a:custGeom>
              <a:avLst/>
              <a:gdLst/>
              <a:ahLst/>
              <a:cxnLst/>
              <a:rect l="l" t="t" r="r" b="b"/>
              <a:pathLst>
                <a:path w="23293" h="21114" extrusionOk="0">
                  <a:moveTo>
                    <a:pt x="1" y="1"/>
                  </a:moveTo>
                  <a:lnTo>
                    <a:pt x="1" y="1"/>
                  </a:lnTo>
                  <a:cubicBezTo>
                    <a:pt x="9874" y="5238"/>
                    <a:pt x="16646" y="11776"/>
                    <a:pt x="22217" y="20849"/>
                  </a:cubicBezTo>
                  <a:cubicBezTo>
                    <a:pt x="22339" y="21033"/>
                    <a:pt x="22520" y="21113"/>
                    <a:pt x="22697" y="21113"/>
                  </a:cubicBezTo>
                  <a:cubicBezTo>
                    <a:pt x="23001" y="21113"/>
                    <a:pt x="23293" y="20875"/>
                    <a:pt x="23251" y="20516"/>
                  </a:cubicBezTo>
                  <a:cubicBezTo>
                    <a:pt x="22083" y="5972"/>
                    <a:pt x="14645" y="390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16" name="Google Shape;4016;p50"/>
          <p:cNvSpPr/>
          <p:nvPr/>
        </p:nvSpPr>
        <p:spPr>
          <a:xfrm rot="818203" flipH="1">
            <a:off x="7847141" y="-605378"/>
            <a:ext cx="3855895" cy="1983543"/>
          </a:xfrm>
          <a:custGeom>
            <a:avLst/>
            <a:gdLst/>
            <a:ahLst/>
            <a:cxnLst/>
            <a:rect l="l" t="t" r="r" b="b"/>
            <a:pathLst>
              <a:path w="49936" h="25688" extrusionOk="0">
                <a:moveTo>
                  <a:pt x="11038" y="1"/>
                </a:moveTo>
                <a:cubicBezTo>
                  <a:pt x="7313" y="1"/>
                  <a:pt x="3603" y="490"/>
                  <a:pt x="0" y="1458"/>
                </a:cubicBezTo>
                <a:lnTo>
                  <a:pt x="96" y="1934"/>
                </a:lnTo>
                <a:cubicBezTo>
                  <a:pt x="679" y="1720"/>
                  <a:pt x="1263" y="1530"/>
                  <a:pt x="1858" y="1387"/>
                </a:cubicBezTo>
                <a:cubicBezTo>
                  <a:pt x="2013" y="1351"/>
                  <a:pt x="2167" y="1315"/>
                  <a:pt x="2322" y="1279"/>
                </a:cubicBezTo>
                <a:cubicBezTo>
                  <a:pt x="3037" y="1125"/>
                  <a:pt x="3763" y="994"/>
                  <a:pt x="4477" y="887"/>
                </a:cubicBezTo>
                <a:cubicBezTo>
                  <a:pt x="4727" y="851"/>
                  <a:pt x="4965" y="827"/>
                  <a:pt x="5204" y="791"/>
                </a:cubicBezTo>
                <a:cubicBezTo>
                  <a:pt x="6239" y="672"/>
                  <a:pt x="7239" y="589"/>
                  <a:pt x="8144" y="541"/>
                </a:cubicBezTo>
                <a:cubicBezTo>
                  <a:pt x="9203" y="485"/>
                  <a:pt x="10109" y="471"/>
                  <a:pt x="10726" y="471"/>
                </a:cubicBezTo>
                <a:cubicBezTo>
                  <a:pt x="11275" y="471"/>
                  <a:pt x="11597" y="482"/>
                  <a:pt x="11597" y="482"/>
                </a:cubicBezTo>
                <a:cubicBezTo>
                  <a:pt x="11264" y="970"/>
                  <a:pt x="10966" y="1482"/>
                  <a:pt x="10704" y="2018"/>
                </a:cubicBezTo>
                <a:lnTo>
                  <a:pt x="10692" y="2030"/>
                </a:lnTo>
                <a:cubicBezTo>
                  <a:pt x="10573" y="2268"/>
                  <a:pt x="10478" y="2506"/>
                  <a:pt x="10395" y="2744"/>
                </a:cubicBezTo>
                <a:cubicBezTo>
                  <a:pt x="10359" y="2839"/>
                  <a:pt x="10335" y="2934"/>
                  <a:pt x="10311" y="3042"/>
                </a:cubicBezTo>
                <a:cubicBezTo>
                  <a:pt x="10276" y="3149"/>
                  <a:pt x="10264" y="3268"/>
                  <a:pt x="10252" y="3387"/>
                </a:cubicBezTo>
                <a:cubicBezTo>
                  <a:pt x="10216" y="3696"/>
                  <a:pt x="10276" y="3958"/>
                  <a:pt x="10478" y="4113"/>
                </a:cubicBezTo>
                <a:cubicBezTo>
                  <a:pt x="11383" y="4875"/>
                  <a:pt x="13538" y="4804"/>
                  <a:pt x="14752" y="5209"/>
                </a:cubicBezTo>
                <a:cubicBezTo>
                  <a:pt x="15955" y="5613"/>
                  <a:pt x="16479" y="6733"/>
                  <a:pt x="17419" y="6733"/>
                </a:cubicBezTo>
                <a:cubicBezTo>
                  <a:pt x="17574" y="6733"/>
                  <a:pt x="17741" y="6661"/>
                  <a:pt x="17848" y="6530"/>
                </a:cubicBezTo>
                <a:cubicBezTo>
                  <a:pt x="17955" y="6423"/>
                  <a:pt x="18038" y="6304"/>
                  <a:pt x="18098" y="6161"/>
                </a:cubicBezTo>
                <a:cubicBezTo>
                  <a:pt x="18122" y="6137"/>
                  <a:pt x="18134" y="6102"/>
                  <a:pt x="18146" y="6078"/>
                </a:cubicBezTo>
                <a:cubicBezTo>
                  <a:pt x="18217" y="5923"/>
                  <a:pt x="18277" y="5768"/>
                  <a:pt x="18336" y="5601"/>
                </a:cubicBezTo>
                <a:lnTo>
                  <a:pt x="18360" y="5506"/>
                </a:lnTo>
                <a:cubicBezTo>
                  <a:pt x="18522" y="5090"/>
                  <a:pt x="18672" y="4707"/>
                  <a:pt x="18954" y="4707"/>
                </a:cubicBezTo>
                <a:cubicBezTo>
                  <a:pt x="18962" y="4707"/>
                  <a:pt x="18970" y="4708"/>
                  <a:pt x="18979" y="4708"/>
                </a:cubicBezTo>
                <a:cubicBezTo>
                  <a:pt x="19027" y="4708"/>
                  <a:pt x="19074" y="4744"/>
                  <a:pt x="19086" y="4792"/>
                </a:cubicBezTo>
                <a:cubicBezTo>
                  <a:pt x="19086" y="4804"/>
                  <a:pt x="19086" y="4816"/>
                  <a:pt x="19086" y="4828"/>
                </a:cubicBezTo>
                <a:lnTo>
                  <a:pt x="19086" y="4839"/>
                </a:lnTo>
                <a:cubicBezTo>
                  <a:pt x="19086" y="5006"/>
                  <a:pt x="18920" y="5304"/>
                  <a:pt x="18705" y="5649"/>
                </a:cubicBezTo>
                <a:lnTo>
                  <a:pt x="18634" y="5780"/>
                </a:lnTo>
                <a:lnTo>
                  <a:pt x="18562" y="5875"/>
                </a:lnTo>
                <a:lnTo>
                  <a:pt x="18491" y="5994"/>
                </a:lnTo>
                <a:lnTo>
                  <a:pt x="18384" y="6161"/>
                </a:lnTo>
                <a:cubicBezTo>
                  <a:pt x="17967" y="6828"/>
                  <a:pt x="17574" y="7506"/>
                  <a:pt x="17884" y="7661"/>
                </a:cubicBezTo>
                <a:cubicBezTo>
                  <a:pt x="18515" y="8006"/>
                  <a:pt x="19979" y="9590"/>
                  <a:pt x="20551" y="9650"/>
                </a:cubicBezTo>
                <a:cubicBezTo>
                  <a:pt x="20565" y="9651"/>
                  <a:pt x="20580" y="9652"/>
                  <a:pt x="20594" y="9652"/>
                </a:cubicBezTo>
                <a:cubicBezTo>
                  <a:pt x="21142" y="9652"/>
                  <a:pt x="21948" y="8390"/>
                  <a:pt x="22539" y="8054"/>
                </a:cubicBezTo>
                <a:cubicBezTo>
                  <a:pt x="22575" y="8030"/>
                  <a:pt x="22610" y="8018"/>
                  <a:pt x="22658" y="7995"/>
                </a:cubicBezTo>
                <a:cubicBezTo>
                  <a:pt x="22730" y="7971"/>
                  <a:pt x="22789" y="7923"/>
                  <a:pt x="22837" y="7864"/>
                </a:cubicBezTo>
                <a:cubicBezTo>
                  <a:pt x="22884" y="7816"/>
                  <a:pt x="22932" y="7768"/>
                  <a:pt x="22968" y="7721"/>
                </a:cubicBezTo>
                <a:cubicBezTo>
                  <a:pt x="23122" y="7506"/>
                  <a:pt x="23265" y="7292"/>
                  <a:pt x="23384" y="7054"/>
                </a:cubicBezTo>
                <a:cubicBezTo>
                  <a:pt x="23480" y="6887"/>
                  <a:pt x="23575" y="6709"/>
                  <a:pt x="23670" y="6530"/>
                </a:cubicBezTo>
                <a:cubicBezTo>
                  <a:pt x="23718" y="6435"/>
                  <a:pt x="23765" y="6352"/>
                  <a:pt x="23813" y="6268"/>
                </a:cubicBezTo>
                <a:cubicBezTo>
                  <a:pt x="23944" y="6006"/>
                  <a:pt x="24075" y="5768"/>
                  <a:pt x="24206" y="5590"/>
                </a:cubicBezTo>
                <a:cubicBezTo>
                  <a:pt x="24242" y="5530"/>
                  <a:pt x="24277" y="5482"/>
                  <a:pt x="24313" y="5435"/>
                </a:cubicBezTo>
                <a:cubicBezTo>
                  <a:pt x="24349" y="5399"/>
                  <a:pt x="24384" y="5363"/>
                  <a:pt x="24432" y="5328"/>
                </a:cubicBezTo>
                <a:cubicBezTo>
                  <a:pt x="24444" y="5316"/>
                  <a:pt x="24456" y="5304"/>
                  <a:pt x="24480" y="5292"/>
                </a:cubicBezTo>
                <a:cubicBezTo>
                  <a:pt x="24497" y="5283"/>
                  <a:pt x="24519" y="5275"/>
                  <a:pt x="24540" y="5275"/>
                </a:cubicBezTo>
                <a:cubicBezTo>
                  <a:pt x="24548" y="5275"/>
                  <a:pt x="24556" y="5276"/>
                  <a:pt x="24563" y="5280"/>
                </a:cubicBezTo>
                <a:cubicBezTo>
                  <a:pt x="24599" y="5280"/>
                  <a:pt x="24623" y="5304"/>
                  <a:pt x="24646" y="5328"/>
                </a:cubicBezTo>
                <a:cubicBezTo>
                  <a:pt x="24706" y="5399"/>
                  <a:pt x="24682" y="5554"/>
                  <a:pt x="24611" y="5768"/>
                </a:cubicBezTo>
                <a:cubicBezTo>
                  <a:pt x="24230" y="6816"/>
                  <a:pt x="22444" y="9197"/>
                  <a:pt x="22313" y="9840"/>
                </a:cubicBezTo>
                <a:cubicBezTo>
                  <a:pt x="22301" y="9876"/>
                  <a:pt x="22301" y="9923"/>
                  <a:pt x="22313" y="9959"/>
                </a:cubicBezTo>
                <a:cubicBezTo>
                  <a:pt x="22360" y="10066"/>
                  <a:pt x="22420" y="10162"/>
                  <a:pt x="22491" y="10245"/>
                </a:cubicBezTo>
                <a:cubicBezTo>
                  <a:pt x="22860" y="10709"/>
                  <a:pt x="23622" y="11340"/>
                  <a:pt x="24039" y="11483"/>
                </a:cubicBezTo>
                <a:cubicBezTo>
                  <a:pt x="24071" y="11494"/>
                  <a:pt x="24102" y="11500"/>
                  <a:pt x="24133" y="11500"/>
                </a:cubicBezTo>
                <a:cubicBezTo>
                  <a:pt x="24590" y="11500"/>
                  <a:pt x="24961" y="10347"/>
                  <a:pt x="25385" y="10269"/>
                </a:cubicBezTo>
                <a:cubicBezTo>
                  <a:pt x="25411" y="10263"/>
                  <a:pt x="25433" y="10260"/>
                  <a:pt x="25451" y="10260"/>
                </a:cubicBezTo>
                <a:cubicBezTo>
                  <a:pt x="25738" y="10260"/>
                  <a:pt x="24988" y="10944"/>
                  <a:pt x="25504" y="11269"/>
                </a:cubicBezTo>
                <a:cubicBezTo>
                  <a:pt x="26039" y="11626"/>
                  <a:pt x="26504" y="12483"/>
                  <a:pt x="28778" y="13888"/>
                </a:cubicBezTo>
                <a:cubicBezTo>
                  <a:pt x="29249" y="14185"/>
                  <a:pt x="29647" y="14300"/>
                  <a:pt x="29986" y="14300"/>
                </a:cubicBezTo>
                <a:cubicBezTo>
                  <a:pt x="30409" y="14300"/>
                  <a:pt x="30740" y="14120"/>
                  <a:pt x="31004" y="13888"/>
                </a:cubicBezTo>
                <a:cubicBezTo>
                  <a:pt x="31350" y="13591"/>
                  <a:pt x="31564" y="13198"/>
                  <a:pt x="31731" y="13007"/>
                </a:cubicBezTo>
                <a:cubicBezTo>
                  <a:pt x="31802" y="12948"/>
                  <a:pt x="31850" y="12912"/>
                  <a:pt x="31897" y="12912"/>
                </a:cubicBezTo>
                <a:cubicBezTo>
                  <a:pt x="31921" y="12912"/>
                  <a:pt x="31957" y="12936"/>
                  <a:pt x="31969" y="12948"/>
                </a:cubicBezTo>
                <a:cubicBezTo>
                  <a:pt x="32112" y="13102"/>
                  <a:pt x="31862" y="13388"/>
                  <a:pt x="31540" y="13733"/>
                </a:cubicBezTo>
                <a:cubicBezTo>
                  <a:pt x="31004" y="14305"/>
                  <a:pt x="30266" y="15043"/>
                  <a:pt x="30742" y="15650"/>
                </a:cubicBezTo>
                <a:cubicBezTo>
                  <a:pt x="30790" y="15710"/>
                  <a:pt x="30838" y="15769"/>
                  <a:pt x="30885" y="15829"/>
                </a:cubicBezTo>
                <a:cubicBezTo>
                  <a:pt x="31135" y="16079"/>
                  <a:pt x="31433" y="16281"/>
                  <a:pt x="31754" y="16424"/>
                </a:cubicBezTo>
                <a:cubicBezTo>
                  <a:pt x="31885" y="16484"/>
                  <a:pt x="32016" y="16531"/>
                  <a:pt x="32159" y="16591"/>
                </a:cubicBezTo>
                <a:cubicBezTo>
                  <a:pt x="32719" y="16805"/>
                  <a:pt x="33374" y="16996"/>
                  <a:pt x="34112" y="17412"/>
                </a:cubicBezTo>
                <a:lnTo>
                  <a:pt x="34648" y="17710"/>
                </a:lnTo>
                <a:lnTo>
                  <a:pt x="34898" y="17841"/>
                </a:lnTo>
                <a:cubicBezTo>
                  <a:pt x="35279" y="18043"/>
                  <a:pt x="35660" y="18234"/>
                  <a:pt x="36053" y="18389"/>
                </a:cubicBezTo>
                <a:cubicBezTo>
                  <a:pt x="36207" y="18436"/>
                  <a:pt x="36350" y="18484"/>
                  <a:pt x="36493" y="18520"/>
                </a:cubicBezTo>
                <a:cubicBezTo>
                  <a:pt x="36636" y="18567"/>
                  <a:pt x="36779" y="18591"/>
                  <a:pt x="36934" y="18615"/>
                </a:cubicBezTo>
                <a:cubicBezTo>
                  <a:pt x="37077" y="18639"/>
                  <a:pt x="37231" y="18651"/>
                  <a:pt x="37374" y="18651"/>
                </a:cubicBezTo>
                <a:cubicBezTo>
                  <a:pt x="37529" y="18651"/>
                  <a:pt x="37696" y="18639"/>
                  <a:pt x="37850" y="18615"/>
                </a:cubicBezTo>
                <a:cubicBezTo>
                  <a:pt x="37934" y="18603"/>
                  <a:pt x="38005" y="18579"/>
                  <a:pt x="38077" y="18544"/>
                </a:cubicBezTo>
                <a:cubicBezTo>
                  <a:pt x="38208" y="18484"/>
                  <a:pt x="38315" y="18401"/>
                  <a:pt x="38410" y="18305"/>
                </a:cubicBezTo>
                <a:lnTo>
                  <a:pt x="38422" y="18293"/>
                </a:lnTo>
                <a:cubicBezTo>
                  <a:pt x="39017" y="17710"/>
                  <a:pt x="39529" y="16519"/>
                  <a:pt x="39886" y="15936"/>
                </a:cubicBezTo>
                <a:cubicBezTo>
                  <a:pt x="40015" y="15737"/>
                  <a:pt x="40122" y="15611"/>
                  <a:pt x="40211" y="15611"/>
                </a:cubicBezTo>
                <a:cubicBezTo>
                  <a:pt x="40287" y="15611"/>
                  <a:pt x="40349" y="15704"/>
                  <a:pt x="40398" y="15924"/>
                </a:cubicBezTo>
                <a:cubicBezTo>
                  <a:pt x="40410" y="16019"/>
                  <a:pt x="40422" y="16103"/>
                  <a:pt x="40422" y="16198"/>
                </a:cubicBezTo>
                <a:cubicBezTo>
                  <a:pt x="40363" y="17639"/>
                  <a:pt x="37958" y="19627"/>
                  <a:pt x="37958" y="19627"/>
                </a:cubicBezTo>
                <a:cubicBezTo>
                  <a:pt x="37958" y="19627"/>
                  <a:pt x="38970" y="20246"/>
                  <a:pt x="40017" y="20853"/>
                </a:cubicBezTo>
                <a:lnTo>
                  <a:pt x="40196" y="20960"/>
                </a:lnTo>
                <a:lnTo>
                  <a:pt x="40565" y="21175"/>
                </a:lnTo>
                <a:lnTo>
                  <a:pt x="40744" y="21270"/>
                </a:lnTo>
                <a:cubicBezTo>
                  <a:pt x="41220" y="21568"/>
                  <a:pt x="41708" y="21818"/>
                  <a:pt x="42220" y="22032"/>
                </a:cubicBezTo>
                <a:cubicBezTo>
                  <a:pt x="42243" y="22040"/>
                  <a:pt x="42265" y="22043"/>
                  <a:pt x="42287" y="22043"/>
                </a:cubicBezTo>
                <a:cubicBezTo>
                  <a:pt x="42855" y="22043"/>
                  <a:pt x="43006" y="19530"/>
                  <a:pt x="43293" y="19530"/>
                </a:cubicBezTo>
                <a:cubicBezTo>
                  <a:pt x="43336" y="19530"/>
                  <a:pt x="43383" y="19588"/>
                  <a:pt x="43434" y="19722"/>
                </a:cubicBezTo>
                <a:cubicBezTo>
                  <a:pt x="43518" y="19937"/>
                  <a:pt x="43554" y="20175"/>
                  <a:pt x="43542" y="20413"/>
                </a:cubicBezTo>
                <a:cubicBezTo>
                  <a:pt x="43542" y="21520"/>
                  <a:pt x="42994" y="23008"/>
                  <a:pt x="42994" y="23008"/>
                </a:cubicBezTo>
                <a:cubicBezTo>
                  <a:pt x="42994" y="23008"/>
                  <a:pt x="43308" y="24695"/>
                  <a:pt x="45333" y="24695"/>
                </a:cubicBezTo>
                <a:cubicBezTo>
                  <a:pt x="45539" y="24695"/>
                  <a:pt x="45763" y="24678"/>
                  <a:pt x="46006" y="24639"/>
                </a:cubicBezTo>
                <a:cubicBezTo>
                  <a:pt x="46302" y="24590"/>
                  <a:pt x="46600" y="24566"/>
                  <a:pt x="46898" y="24566"/>
                </a:cubicBezTo>
                <a:cubicBezTo>
                  <a:pt x="47177" y="24566"/>
                  <a:pt x="47456" y="24587"/>
                  <a:pt x="47733" y="24628"/>
                </a:cubicBezTo>
                <a:cubicBezTo>
                  <a:pt x="47852" y="24651"/>
                  <a:pt x="47971" y="24675"/>
                  <a:pt x="48090" y="24699"/>
                </a:cubicBezTo>
                <a:cubicBezTo>
                  <a:pt x="48197" y="24723"/>
                  <a:pt x="48304" y="24759"/>
                  <a:pt x="48411" y="24794"/>
                </a:cubicBezTo>
                <a:cubicBezTo>
                  <a:pt x="48554" y="24842"/>
                  <a:pt x="48709" y="24890"/>
                  <a:pt x="48828" y="24949"/>
                </a:cubicBezTo>
                <a:cubicBezTo>
                  <a:pt x="48923" y="24985"/>
                  <a:pt x="48995" y="25032"/>
                  <a:pt x="49078" y="25068"/>
                </a:cubicBezTo>
                <a:cubicBezTo>
                  <a:pt x="49149" y="25104"/>
                  <a:pt x="49221" y="25151"/>
                  <a:pt x="49292" y="25187"/>
                </a:cubicBezTo>
                <a:cubicBezTo>
                  <a:pt x="49352" y="25235"/>
                  <a:pt x="49411" y="25271"/>
                  <a:pt x="49471" y="25306"/>
                </a:cubicBezTo>
                <a:cubicBezTo>
                  <a:pt x="49638" y="25413"/>
                  <a:pt x="49792" y="25544"/>
                  <a:pt x="49935" y="25687"/>
                </a:cubicBezTo>
                <a:cubicBezTo>
                  <a:pt x="49781" y="25449"/>
                  <a:pt x="49697" y="25282"/>
                  <a:pt x="49602" y="25128"/>
                </a:cubicBezTo>
                <a:cubicBezTo>
                  <a:pt x="49304" y="24568"/>
                  <a:pt x="48995" y="24020"/>
                  <a:pt x="48685" y="23485"/>
                </a:cubicBezTo>
                <a:cubicBezTo>
                  <a:pt x="48602" y="23330"/>
                  <a:pt x="48518" y="23187"/>
                  <a:pt x="48435" y="23044"/>
                </a:cubicBezTo>
                <a:cubicBezTo>
                  <a:pt x="48340" y="22901"/>
                  <a:pt x="48280" y="22794"/>
                  <a:pt x="48209" y="22663"/>
                </a:cubicBezTo>
                <a:cubicBezTo>
                  <a:pt x="48090" y="22473"/>
                  <a:pt x="47971" y="22282"/>
                  <a:pt x="47864" y="22092"/>
                </a:cubicBezTo>
                <a:cubicBezTo>
                  <a:pt x="47828" y="22032"/>
                  <a:pt x="47792" y="21972"/>
                  <a:pt x="47745" y="21913"/>
                </a:cubicBezTo>
                <a:lnTo>
                  <a:pt x="47745" y="21901"/>
                </a:lnTo>
                <a:cubicBezTo>
                  <a:pt x="47614" y="21687"/>
                  <a:pt x="47471" y="21472"/>
                  <a:pt x="47340" y="21258"/>
                </a:cubicBezTo>
                <a:lnTo>
                  <a:pt x="47328" y="21234"/>
                </a:lnTo>
                <a:lnTo>
                  <a:pt x="47197" y="21044"/>
                </a:lnTo>
                <a:lnTo>
                  <a:pt x="46911" y="20603"/>
                </a:lnTo>
                <a:lnTo>
                  <a:pt x="46887" y="20568"/>
                </a:lnTo>
                <a:lnTo>
                  <a:pt x="46744" y="20341"/>
                </a:lnTo>
                <a:lnTo>
                  <a:pt x="46482" y="19960"/>
                </a:lnTo>
                <a:lnTo>
                  <a:pt x="46447" y="19913"/>
                </a:lnTo>
                <a:cubicBezTo>
                  <a:pt x="46399" y="19829"/>
                  <a:pt x="46352" y="19758"/>
                  <a:pt x="46304" y="19687"/>
                </a:cubicBezTo>
                <a:lnTo>
                  <a:pt x="46066" y="19329"/>
                </a:lnTo>
                <a:lnTo>
                  <a:pt x="46018" y="19258"/>
                </a:lnTo>
                <a:lnTo>
                  <a:pt x="45851" y="19032"/>
                </a:lnTo>
                <a:cubicBezTo>
                  <a:pt x="45780" y="18925"/>
                  <a:pt x="45709" y="18817"/>
                  <a:pt x="45625" y="18722"/>
                </a:cubicBezTo>
                <a:lnTo>
                  <a:pt x="45566" y="18627"/>
                </a:lnTo>
                <a:lnTo>
                  <a:pt x="45399" y="18401"/>
                </a:lnTo>
                <a:lnTo>
                  <a:pt x="45185" y="18103"/>
                </a:lnTo>
                <a:lnTo>
                  <a:pt x="45113" y="18008"/>
                </a:lnTo>
                <a:lnTo>
                  <a:pt x="44947" y="17782"/>
                </a:lnTo>
                <a:lnTo>
                  <a:pt x="44744" y="17508"/>
                </a:lnTo>
                <a:cubicBezTo>
                  <a:pt x="44708" y="17472"/>
                  <a:pt x="44685" y="17436"/>
                  <a:pt x="44649" y="17401"/>
                </a:cubicBezTo>
                <a:cubicBezTo>
                  <a:pt x="44589" y="17329"/>
                  <a:pt x="44542" y="17258"/>
                  <a:pt x="44482" y="17186"/>
                </a:cubicBezTo>
                <a:lnTo>
                  <a:pt x="44292" y="16924"/>
                </a:lnTo>
                <a:lnTo>
                  <a:pt x="44185" y="16793"/>
                </a:lnTo>
                <a:lnTo>
                  <a:pt x="44018" y="16591"/>
                </a:lnTo>
                <a:cubicBezTo>
                  <a:pt x="43958" y="16519"/>
                  <a:pt x="43899" y="16436"/>
                  <a:pt x="43827" y="16353"/>
                </a:cubicBezTo>
                <a:lnTo>
                  <a:pt x="43708" y="16210"/>
                </a:lnTo>
                <a:lnTo>
                  <a:pt x="43554" y="16007"/>
                </a:lnTo>
                <a:lnTo>
                  <a:pt x="43375" y="15793"/>
                </a:lnTo>
                <a:lnTo>
                  <a:pt x="43232" y="15626"/>
                </a:lnTo>
                <a:lnTo>
                  <a:pt x="43077" y="15436"/>
                </a:lnTo>
                <a:lnTo>
                  <a:pt x="42911" y="15245"/>
                </a:lnTo>
                <a:lnTo>
                  <a:pt x="42756" y="15067"/>
                </a:lnTo>
                <a:lnTo>
                  <a:pt x="42601" y="14876"/>
                </a:lnTo>
                <a:lnTo>
                  <a:pt x="42434" y="14698"/>
                </a:lnTo>
                <a:lnTo>
                  <a:pt x="42268" y="14507"/>
                </a:lnTo>
                <a:lnTo>
                  <a:pt x="42113" y="14329"/>
                </a:lnTo>
                <a:lnTo>
                  <a:pt x="41958" y="14162"/>
                </a:lnTo>
                <a:lnTo>
                  <a:pt x="41780" y="13960"/>
                </a:lnTo>
                <a:cubicBezTo>
                  <a:pt x="41732" y="13912"/>
                  <a:pt x="41672" y="13852"/>
                  <a:pt x="41625" y="13793"/>
                </a:cubicBezTo>
                <a:lnTo>
                  <a:pt x="41482" y="13650"/>
                </a:lnTo>
                <a:lnTo>
                  <a:pt x="41279" y="13436"/>
                </a:lnTo>
                <a:lnTo>
                  <a:pt x="41137" y="13281"/>
                </a:lnTo>
                <a:lnTo>
                  <a:pt x="40994" y="13138"/>
                </a:lnTo>
                <a:cubicBezTo>
                  <a:pt x="40922" y="13055"/>
                  <a:pt x="40851" y="12983"/>
                  <a:pt x="40779" y="12912"/>
                </a:cubicBezTo>
                <a:lnTo>
                  <a:pt x="40637" y="12769"/>
                </a:lnTo>
                <a:cubicBezTo>
                  <a:pt x="40589" y="12721"/>
                  <a:pt x="40553" y="12674"/>
                  <a:pt x="40506" y="12638"/>
                </a:cubicBezTo>
                <a:lnTo>
                  <a:pt x="40279" y="12412"/>
                </a:lnTo>
                <a:lnTo>
                  <a:pt x="40256" y="12376"/>
                </a:lnTo>
                <a:cubicBezTo>
                  <a:pt x="40208" y="12340"/>
                  <a:pt x="40172" y="12293"/>
                  <a:pt x="40125" y="12257"/>
                </a:cubicBezTo>
                <a:lnTo>
                  <a:pt x="40017" y="12150"/>
                </a:lnTo>
                <a:lnTo>
                  <a:pt x="39791" y="11924"/>
                </a:lnTo>
                <a:lnTo>
                  <a:pt x="39672" y="11816"/>
                </a:lnTo>
                <a:lnTo>
                  <a:pt x="39624" y="11769"/>
                </a:lnTo>
                <a:lnTo>
                  <a:pt x="39517" y="11662"/>
                </a:lnTo>
                <a:lnTo>
                  <a:pt x="39279" y="11447"/>
                </a:lnTo>
                <a:lnTo>
                  <a:pt x="39017" y="11185"/>
                </a:lnTo>
                <a:lnTo>
                  <a:pt x="38779" y="10971"/>
                </a:lnTo>
                <a:lnTo>
                  <a:pt x="38577" y="10793"/>
                </a:lnTo>
                <a:lnTo>
                  <a:pt x="38529" y="10745"/>
                </a:lnTo>
                <a:lnTo>
                  <a:pt x="38505" y="10733"/>
                </a:lnTo>
                <a:lnTo>
                  <a:pt x="38267" y="10519"/>
                </a:lnTo>
                <a:lnTo>
                  <a:pt x="38053" y="10328"/>
                </a:lnTo>
                <a:lnTo>
                  <a:pt x="37981" y="10269"/>
                </a:lnTo>
                <a:lnTo>
                  <a:pt x="37755" y="10066"/>
                </a:lnTo>
                <a:lnTo>
                  <a:pt x="37529" y="9876"/>
                </a:lnTo>
                <a:lnTo>
                  <a:pt x="37446" y="9816"/>
                </a:lnTo>
                <a:lnTo>
                  <a:pt x="37243" y="9638"/>
                </a:lnTo>
                <a:lnTo>
                  <a:pt x="36993" y="9435"/>
                </a:lnTo>
                <a:lnTo>
                  <a:pt x="36922" y="9376"/>
                </a:lnTo>
                <a:lnTo>
                  <a:pt x="36719" y="9209"/>
                </a:lnTo>
                <a:lnTo>
                  <a:pt x="36469" y="9007"/>
                </a:lnTo>
                <a:lnTo>
                  <a:pt x="36386" y="8935"/>
                </a:lnTo>
                <a:lnTo>
                  <a:pt x="36195" y="8792"/>
                </a:lnTo>
                <a:lnTo>
                  <a:pt x="35934" y="8590"/>
                </a:lnTo>
                <a:cubicBezTo>
                  <a:pt x="35898" y="8566"/>
                  <a:pt x="35874" y="8542"/>
                  <a:pt x="35838" y="8518"/>
                </a:cubicBezTo>
                <a:lnTo>
                  <a:pt x="35660" y="8387"/>
                </a:lnTo>
                <a:lnTo>
                  <a:pt x="35386" y="8173"/>
                </a:lnTo>
                <a:lnTo>
                  <a:pt x="35291" y="8102"/>
                </a:lnTo>
                <a:lnTo>
                  <a:pt x="35136" y="7983"/>
                </a:lnTo>
                <a:lnTo>
                  <a:pt x="34850" y="7780"/>
                </a:lnTo>
                <a:lnTo>
                  <a:pt x="34767" y="7721"/>
                </a:lnTo>
                <a:lnTo>
                  <a:pt x="34743" y="7709"/>
                </a:lnTo>
                <a:lnTo>
                  <a:pt x="34588" y="7602"/>
                </a:lnTo>
                <a:lnTo>
                  <a:pt x="34314" y="7399"/>
                </a:lnTo>
                <a:lnTo>
                  <a:pt x="34183" y="7304"/>
                </a:lnTo>
                <a:lnTo>
                  <a:pt x="34148" y="7280"/>
                </a:lnTo>
                <a:lnTo>
                  <a:pt x="34124" y="7268"/>
                </a:lnTo>
                <a:lnTo>
                  <a:pt x="34100" y="7256"/>
                </a:lnTo>
                <a:lnTo>
                  <a:pt x="34052" y="7221"/>
                </a:lnTo>
                <a:cubicBezTo>
                  <a:pt x="33957" y="7161"/>
                  <a:pt x="33862" y="7090"/>
                  <a:pt x="33767" y="7030"/>
                </a:cubicBezTo>
                <a:lnTo>
                  <a:pt x="33624" y="6935"/>
                </a:lnTo>
                <a:lnTo>
                  <a:pt x="33505" y="6852"/>
                </a:lnTo>
                <a:lnTo>
                  <a:pt x="33219" y="6673"/>
                </a:lnTo>
                <a:lnTo>
                  <a:pt x="33064" y="6566"/>
                </a:lnTo>
                <a:lnTo>
                  <a:pt x="32945" y="6482"/>
                </a:lnTo>
                <a:lnTo>
                  <a:pt x="32683" y="6316"/>
                </a:lnTo>
                <a:lnTo>
                  <a:pt x="32505" y="6209"/>
                </a:lnTo>
                <a:lnTo>
                  <a:pt x="32385" y="6125"/>
                </a:lnTo>
                <a:lnTo>
                  <a:pt x="32124" y="5971"/>
                </a:lnTo>
                <a:lnTo>
                  <a:pt x="31933" y="5851"/>
                </a:lnTo>
                <a:lnTo>
                  <a:pt x="31814" y="5780"/>
                </a:lnTo>
                <a:lnTo>
                  <a:pt x="31576" y="5637"/>
                </a:lnTo>
                <a:lnTo>
                  <a:pt x="31373" y="5518"/>
                </a:lnTo>
                <a:lnTo>
                  <a:pt x="31254" y="5447"/>
                </a:lnTo>
                <a:cubicBezTo>
                  <a:pt x="31171" y="5399"/>
                  <a:pt x="31100" y="5363"/>
                  <a:pt x="31016" y="5316"/>
                </a:cubicBezTo>
                <a:lnTo>
                  <a:pt x="30802" y="5185"/>
                </a:lnTo>
                <a:cubicBezTo>
                  <a:pt x="30766" y="5161"/>
                  <a:pt x="30719" y="5149"/>
                  <a:pt x="30683" y="5125"/>
                </a:cubicBezTo>
                <a:lnTo>
                  <a:pt x="30457" y="5006"/>
                </a:lnTo>
                <a:lnTo>
                  <a:pt x="30230" y="4875"/>
                </a:lnTo>
                <a:lnTo>
                  <a:pt x="30123" y="4816"/>
                </a:lnTo>
                <a:lnTo>
                  <a:pt x="29909" y="4697"/>
                </a:lnTo>
                <a:lnTo>
                  <a:pt x="29659" y="4566"/>
                </a:lnTo>
                <a:lnTo>
                  <a:pt x="29540" y="4506"/>
                </a:lnTo>
                <a:cubicBezTo>
                  <a:pt x="29480" y="4470"/>
                  <a:pt x="29409" y="4447"/>
                  <a:pt x="29337" y="4411"/>
                </a:cubicBezTo>
                <a:lnTo>
                  <a:pt x="29076" y="4280"/>
                </a:lnTo>
                <a:lnTo>
                  <a:pt x="28945" y="4208"/>
                </a:lnTo>
                <a:lnTo>
                  <a:pt x="28778" y="4125"/>
                </a:lnTo>
                <a:lnTo>
                  <a:pt x="28516" y="3994"/>
                </a:lnTo>
                <a:lnTo>
                  <a:pt x="28397" y="3946"/>
                </a:lnTo>
                <a:lnTo>
                  <a:pt x="28206" y="3851"/>
                </a:lnTo>
                <a:lnTo>
                  <a:pt x="27944" y="3732"/>
                </a:lnTo>
                <a:lnTo>
                  <a:pt x="27825" y="3673"/>
                </a:lnTo>
                <a:lnTo>
                  <a:pt x="27611" y="3577"/>
                </a:lnTo>
                <a:lnTo>
                  <a:pt x="27373" y="3470"/>
                </a:lnTo>
                <a:lnTo>
                  <a:pt x="27242" y="3411"/>
                </a:lnTo>
                <a:lnTo>
                  <a:pt x="27028" y="3315"/>
                </a:lnTo>
                <a:lnTo>
                  <a:pt x="26801" y="3220"/>
                </a:lnTo>
                <a:lnTo>
                  <a:pt x="26659" y="3161"/>
                </a:lnTo>
                <a:lnTo>
                  <a:pt x="26432" y="3065"/>
                </a:lnTo>
                <a:lnTo>
                  <a:pt x="26230" y="2982"/>
                </a:lnTo>
                <a:lnTo>
                  <a:pt x="26063" y="2911"/>
                </a:lnTo>
                <a:lnTo>
                  <a:pt x="25837" y="2827"/>
                </a:lnTo>
                <a:lnTo>
                  <a:pt x="25647" y="2744"/>
                </a:lnTo>
                <a:lnTo>
                  <a:pt x="25480" y="2684"/>
                </a:lnTo>
                <a:lnTo>
                  <a:pt x="25242" y="2589"/>
                </a:lnTo>
                <a:lnTo>
                  <a:pt x="25075" y="2530"/>
                </a:lnTo>
                <a:lnTo>
                  <a:pt x="24885" y="2458"/>
                </a:lnTo>
                <a:lnTo>
                  <a:pt x="24646" y="2375"/>
                </a:lnTo>
                <a:lnTo>
                  <a:pt x="24492" y="2315"/>
                </a:lnTo>
                <a:lnTo>
                  <a:pt x="24301" y="2244"/>
                </a:lnTo>
                <a:lnTo>
                  <a:pt x="24051" y="2161"/>
                </a:lnTo>
                <a:lnTo>
                  <a:pt x="23908" y="2113"/>
                </a:lnTo>
                <a:lnTo>
                  <a:pt x="23706" y="2041"/>
                </a:lnTo>
                <a:cubicBezTo>
                  <a:pt x="23622" y="2018"/>
                  <a:pt x="23539" y="1982"/>
                  <a:pt x="23444" y="1958"/>
                </a:cubicBezTo>
                <a:lnTo>
                  <a:pt x="23325" y="1922"/>
                </a:lnTo>
                <a:lnTo>
                  <a:pt x="23111" y="1851"/>
                </a:lnTo>
                <a:lnTo>
                  <a:pt x="22849" y="1768"/>
                </a:lnTo>
                <a:lnTo>
                  <a:pt x="22741" y="1732"/>
                </a:lnTo>
                <a:lnTo>
                  <a:pt x="22515" y="1660"/>
                </a:lnTo>
                <a:lnTo>
                  <a:pt x="22241" y="1589"/>
                </a:lnTo>
                <a:lnTo>
                  <a:pt x="22158" y="1565"/>
                </a:lnTo>
                <a:lnTo>
                  <a:pt x="21908" y="1494"/>
                </a:lnTo>
                <a:lnTo>
                  <a:pt x="21634" y="1410"/>
                </a:lnTo>
                <a:lnTo>
                  <a:pt x="21563" y="1399"/>
                </a:lnTo>
                <a:lnTo>
                  <a:pt x="21313" y="1327"/>
                </a:lnTo>
                <a:lnTo>
                  <a:pt x="21027" y="1256"/>
                </a:lnTo>
                <a:lnTo>
                  <a:pt x="20979" y="1244"/>
                </a:lnTo>
                <a:lnTo>
                  <a:pt x="20705" y="1172"/>
                </a:lnTo>
                <a:lnTo>
                  <a:pt x="20408" y="1101"/>
                </a:lnTo>
                <a:lnTo>
                  <a:pt x="20384" y="1101"/>
                </a:lnTo>
                <a:lnTo>
                  <a:pt x="20098" y="1029"/>
                </a:lnTo>
                <a:lnTo>
                  <a:pt x="19789" y="958"/>
                </a:lnTo>
                <a:lnTo>
                  <a:pt x="19491" y="898"/>
                </a:lnTo>
                <a:lnTo>
                  <a:pt x="19181" y="827"/>
                </a:lnTo>
                <a:lnTo>
                  <a:pt x="18872" y="768"/>
                </a:lnTo>
                <a:lnTo>
                  <a:pt x="18574" y="708"/>
                </a:lnTo>
                <a:lnTo>
                  <a:pt x="18217" y="648"/>
                </a:lnTo>
                <a:lnTo>
                  <a:pt x="17824" y="577"/>
                </a:lnTo>
                <a:cubicBezTo>
                  <a:pt x="17669" y="553"/>
                  <a:pt x="17526" y="517"/>
                  <a:pt x="17360" y="494"/>
                </a:cubicBezTo>
                <a:lnTo>
                  <a:pt x="17110" y="458"/>
                </a:lnTo>
                <a:lnTo>
                  <a:pt x="16753" y="398"/>
                </a:lnTo>
                <a:lnTo>
                  <a:pt x="16479" y="363"/>
                </a:lnTo>
                <a:lnTo>
                  <a:pt x="16133" y="315"/>
                </a:lnTo>
                <a:lnTo>
                  <a:pt x="15860" y="291"/>
                </a:lnTo>
                <a:lnTo>
                  <a:pt x="15526" y="244"/>
                </a:lnTo>
                <a:lnTo>
                  <a:pt x="15252" y="220"/>
                </a:lnTo>
                <a:lnTo>
                  <a:pt x="14907" y="184"/>
                </a:lnTo>
                <a:lnTo>
                  <a:pt x="14633" y="160"/>
                </a:lnTo>
                <a:cubicBezTo>
                  <a:pt x="14526" y="148"/>
                  <a:pt x="14407" y="136"/>
                  <a:pt x="14288" y="125"/>
                </a:cubicBezTo>
                <a:lnTo>
                  <a:pt x="14026" y="101"/>
                </a:lnTo>
                <a:lnTo>
                  <a:pt x="13800" y="89"/>
                </a:lnTo>
                <a:lnTo>
                  <a:pt x="13693" y="89"/>
                </a:lnTo>
                <a:cubicBezTo>
                  <a:pt x="13550" y="77"/>
                  <a:pt x="13419" y="65"/>
                  <a:pt x="13276" y="65"/>
                </a:cubicBezTo>
                <a:lnTo>
                  <a:pt x="13097" y="65"/>
                </a:lnTo>
                <a:cubicBezTo>
                  <a:pt x="12919" y="53"/>
                  <a:pt x="12740" y="41"/>
                  <a:pt x="12573" y="41"/>
                </a:cubicBezTo>
                <a:lnTo>
                  <a:pt x="12371" y="29"/>
                </a:lnTo>
                <a:cubicBezTo>
                  <a:pt x="12145" y="29"/>
                  <a:pt x="11919" y="17"/>
                  <a:pt x="11704" y="6"/>
                </a:cubicBezTo>
                <a:lnTo>
                  <a:pt x="11681" y="6"/>
                </a:lnTo>
                <a:cubicBezTo>
                  <a:pt x="11466" y="2"/>
                  <a:pt x="11252" y="1"/>
                  <a:pt x="11038" y="1"/>
                </a:cubicBezTo>
                <a:close/>
              </a:path>
            </a:pathLst>
          </a:custGeom>
          <a:solidFill>
            <a:schemeClr val="accent1">
              <a:alpha val="611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17" name="Google Shape;4017;p50"/>
          <p:cNvGrpSpPr/>
          <p:nvPr/>
        </p:nvGrpSpPr>
        <p:grpSpPr>
          <a:xfrm rot="-1702004">
            <a:off x="7920647" y="-887877"/>
            <a:ext cx="3403432" cy="2635996"/>
            <a:chOff x="9298389" y="-164681"/>
            <a:chExt cx="3403527" cy="2636070"/>
          </a:xfrm>
        </p:grpSpPr>
        <p:sp>
          <p:nvSpPr>
            <p:cNvPr id="4018" name="Google Shape;4018;p50"/>
            <p:cNvSpPr/>
            <p:nvPr/>
          </p:nvSpPr>
          <p:spPr>
            <a:xfrm rot="-5142096">
              <a:off x="9799889" y="-462995"/>
              <a:ext cx="2400528" cy="3232698"/>
            </a:xfrm>
            <a:custGeom>
              <a:avLst/>
              <a:gdLst/>
              <a:ahLst/>
              <a:cxnLst/>
              <a:rect l="l" t="t" r="r" b="b"/>
              <a:pathLst>
                <a:path w="31088" h="41865" extrusionOk="0">
                  <a:moveTo>
                    <a:pt x="5635" y="0"/>
                  </a:moveTo>
                  <a:cubicBezTo>
                    <a:pt x="5590" y="0"/>
                    <a:pt x="5546" y="1"/>
                    <a:pt x="5501" y="3"/>
                  </a:cubicBezTo>
                  <a:cubicBezTo>
                    <a:pt x="3914" y="65"/>
                    <a:pt x="2419" y="1144"/>
                    <a:pt x="879" y="1144"/>
                  </a:cubicBezTo>
                  <a:cubicBezTo>
                    <a:pt x="662" y="1144"/>
                    <a:pt x="445" y="1123"/>
                    <a:pt x="226" y="1074"/>
                  </a:cubicBezTo>
                  <a:lnTo>
                    <a:pt x="0" y="1062"/>
                  </a:lnTo>
                  <a:lnTo>
                    <a:pt x="0" y="1062"/>
                  </a:lnTo>
                  <a:cubicBezTo>
                    <a:pt x="619" y="1503"/>
                    <a:pt x="786" y="2372"/>
                    <a:pt x="738" y="3134"/>
                  </a:cubicBezTo>
                  <a:cubicBezTo>
                    <a:pt x="679" y="3896"/>
                    <a:pt x="464" y="4658"/>
                    <a:pt x="536" y="5420"/>
                  </a:cubicBezTo>
                  <a:cubicBezTo>
                    <a:pt x="607" y="6182"/>
                    <a:pt x="1083" y="6992"/>
                    <a:pt x="1834" y="7099"/>
                  </a:cubicBezTo>
                  <a:lnTo>
                    <a:pt x="4048" y="5551"/>
                  </a:lnTo>
                  <a:lnTo>
                    <a:pt x="4048" y="5551"/>
                  </a:lnTo>
                  <a:cubicBezTo>
                    <a:pt x="3667" y="6170"/>
                    <a:pt x="3286" y="6789"/>
                    <a:pt x="2905" y="7420"/>
                  </a:cubicBezTo>
                  <a:cubicBezTo>
                    <a:pt x="2762" y="7611"/>
                    <a:pt x="2679" y="7825"/>
                    <a:pt x="2631" y="8063"/>
                  </a:cubicBezTo>
                  <a:cubicBezTo>
                    <a:pt x="2619" y="8337"/>
                    <a:pt x="2679" y="8611"/>
                    <a:pt x="2810" y="8861"/>
                  </a:cubicBezTo>
                  <a:cubicBezTo>
                    <a:pt x="2988" y="9337"/>
                    <a:pt x="3179" y="9801"/>
                    <a:pt x="3369" y="10266"/>
                  </a:cubicBezTo>
                  <a:cubicBezTo>
                    <a:pt x="3405" y="10385"/>
                    <a:pt x="3477" y="10480"/>
                    <a:pt x="3572" y="10551"/>
                  </a:cubicBezTo>
                  <a:cubicBezTo>
                    <a:pt x="3606" y="10568"/>
                    <a:pt x="3641" y="10575"/>
                    <a:pt x="3676" y="10575"/>
                  </a:cubicBezTo>
                  <a:cubicBezTo>
                    <a:pt x="3845" y="10575"/>
                    <a:pt x="4013" y="10402"/>
                    <a:pt x="4131" y="10254"/>
                  </a:cubicBezTo>
                  <a:cubicBezTo>
                    <a:pt x="4751" y="9456"/>
                    <a:pt x="5584" y="8849"/>
                    <a:pt x="6548" y="8527"/>
                  </a:cubicBezTo>
                  <a:lnTo>
                    <a:pt x="6548" y="8527"/>
                  </a:lnTo>
                  <a:cubicBezTo>
                    <a:pt x="5917" y="9325"/>
                    <a:pt x="5274" y="10147"/>
                    <a:pt x="4929" y="11111"/>
                  </a:cubicBezTo>
                  <a:cubicBezTo>
                    <a:pt x="4739" y="11647"/>
                    <a:pt x="4739" y="12373"/>
                    <a:pt x="5108" y="12707"/>
                  </a:cubicBezTo>
                  <a:cubicBezTo>
                    <a:pt x="5191" y="12778"/>
                    <a:pt x="5286" y="12826"/>
                    <a:pt x="5394" y="12861"/>
                  </a:cubicBezTo>
                  <a:cubicBezTo>
                    <a:pt x="5882" y="12290"/>
                    <a:pt x="6382" y="11730"/>
                    <a:pt x="6870" y="11171"/>
                  </a:cubicBezTo>
                  <a:cubicBezTo>
                    <a:pt x="6929" y="11099"/>
                    <a:pt x="6989" y="11028"/>
                    <a:pt x="7049" y="10968"/>
                  </a:cubicBezTo>
                  <a:lnTo>
                    <a:pt x="7049" y="10968"/>
                  </a:lnTo>
                  <a:cubicBezTo>
                    <a:pt x="6989" y="11063"/>
                    <a:pt x="6941" y="11159"/>
                    <a:pt x="6894" y="11266"/>
                  </a:cubicBezTo>
                  <a:cubicBezTo>
                    <a:pt x="6632" y="11814"/>
                    <a:pt x="6406" y="12373"/>
                    <a:pt x="6227" y="12945"/>
                  </a:cubicBezTo>
                  <a:cubicBezTo>
                    <a:pt x="6144" y="13135"/>
                    <a:pt x="6120" y="13338"/>
                    <a:pt x="6144" y="13540"/>
                  </a:cubicBezTo>
                  <a:cubicBezTo>
                    <a:pt x="6263" y="14302"/>
                    <a:pt x="7501" y="14361"/>
                    <a:pt x="7751" y="15076"/>
                  </a:cubicBezTo>
                  <a:cubicBezTo>
                    <a:pt x="8025" y="14564"/>
                    <a:pt x="8489" y="14183"/>
                    <a:pt x="9049" y="14028"/>
                  </a:cubicBezTo>
                  <a:lnTo>
                    <a:pt x="9049" y="14028"/>
                  </a:lnTo>
                  <a:cubicBezTo>
                    <a:pt x="8394" y="14623"/>
                    <a:pt x="8394" y="15814"/>
                    <a:pt x="9073" y="16397"/>
                  </a:cubicBezTo>
                  <a:cubicBezTo>
                    <a:pt x="9370" y="16659"/>
                    <a:pt x="9751" y="16802"/>
                    <a:pt x="10049" y="17052"/>
                  </a:cubicBezTo>
                  <a:cubicBezTo>
                    <a:pt x="10906" y="17755"/>
                    <a:pt x="10918" y="19064"/>
                    <a:pt x="11490" y="20029"/>
                  </a:cubicBezTo>
                  <a:cubicBezTo>
                    <a:pt x="11716" y="20362"/>
                    <a:pt x="11966" y="20696"/>
                    <a:pt x="12228" y="21005"/>
                  </a:cubicBezTo>
                  <a:cubicBezTo>
                    <a:pt x="13049" y="22089"/>
                    <a:pt x="13454" y="23422"/>
                    <a:pt x="13823" y="24732"/>
                  </a:cubicBezTo>
                  <a:cubicBezTo>
                    <a:pt x="13966" y="25232"/>
                    <a:pt x="14109" y="25744"/>
                    <a:pt x="14442" y="26137"/>
                  </a:cubicBezTo>
                  <a:cubicBezTo>
                    <a:pt x="14919" y="26714"/>
                    <a:pt x="15621" y="26908"/>
                    <a:pt x="16377" y="26908"/>
                  </a:cubicBezTo>
                  <a:cubicBezTo>
                    <a:pt x="17055" y="26908"/>
                    <a:pt x="17777" y="26752"/>
                    <a:pt x="18419" y="26577"/>
                  </a:cubicBezTo>
                  <a:lnTo>
                    <a:pt x="18419" y="26577"/>
                  </a:lnTo>
                  <a:cubicBezTo>
                    <a:pt x="17514" y="27280"/>
                    <a:pt x="16609" y="28149"/>
                    <a:pt x="16466" y="29292"/>
                  </a:cubicBezTo>
                  <a:cubicBezTo>
                    <a:pt x="16395" y="29911"/>
                    <a:pt x="16562" y="30542"/>
                    <a:pt x="16800" y="31114"/>
                  </a:cubicBezTo>
                  <a:cubicBezTo>
                    <a:pt x="17550" y="32888"/>
                    <a:pt x="18931" y="34328"/>
                    <a:pt x="20669" y="35138"/>
                  </a:cubicBezTo>
                  <a:cubicBezTo>
                    <a:pt x="21801" y="35650"/>
                    <a:pt x="23019" y="35919"/>
                    <a:pt x="24246" y="35919"/>
                  </a:cubicBezTo>
                  <a:cubicBezTo>
                    <a:pt x="24530" y="35919"/>
                    <a:pt x="24815" y="35905"/>
                    <a:pt x="25098" y="35876"/>
                  </a:cubicBezTo>
                  <a:lnTo>
                    <a:pt x="25098" y="35876"/>
                  </a:lnTo>
                  <a:lnTo>
                    <a:pt x="25015" y="36078"/>
                  </a:lnTo>
                  <a:lnTo>
                    <a:pt x="25265" y="35876"/>
                  </a:lnTo>
                  <a:cubicBezTo>
                    <a:pt x="25860" y="38436"/>
                    <a:pt x="26182" y="40377"/>
                    <a:pt x="26384" y="41865"/>
                  </a:cubicBezTo>
                  <a:lnTo>
                    <a:pt x="26515" y="41853"/>
                  </a:lnTo>
                  <a:cubicBezTo>
                    <a:pt x="26313" y="40365"/>
                    <a:pt x="25991" y="38424"/>
                    <a:pt x="25384" y="35852"/>
                  </a:cubicBezTo>
                  <a:lnTo>
                    <a:pt x="25539" y="35828"/>
                  </a:lnTo>
                  <a:cubicBezTo>
                    <a:pt x="27825" y="35531"/>
                    <a:pt x="29849" y="35495"/>
                    <a:pt x="30444" y="32697"/>
                  </a:cubicBezTo>
                  <a:cubicBezTo>
                    <a:pt x="30635" y="31792"/>
                    <a:pt x="30456" y="30852"/>
                    <a:pt x="30635" y="29947"/>
                  </a:cubicBezTo>
                  <a:lnTo>
                    <a:pt x="30635" y="29947"/>
                  </a:lnTo>
                  <a:cubicBezTo>
                    <a:pt x="30105" y="30607"/>
                    <a:pt x="29316" y="30969"/>
                    <a:pt x="28502" y="30969"/>
                  </a:cubicBezTo>
                  <a:cubicBezTo>
                    <a:pt x="28200" y="30969"/>
                    <a:pt x="27895" y="30919"/>
                    <a:pt x="27599" y="30816"/>
                  </a:cubicBezTo>
                  <a:lnTo>
                    <a:pt x="30611" y="28828"/>
                  </a:lnTo>
                  <a:cubicBezTo>
                    <a:pt x="30801" y="28720"/>
                    <a:pt x="30956" y="28566"/>
                    <a:pt x="31052" y="28375"/>
                  </a:cubicBezTo>
                  <a:cubicBezTo>
                    <a:pt x="31087" y="28173"/>
                    <a:pt x="31063" y="27946"/>
                    <a:pt x="30980" y="27756"/>
                  </a:cubicBezTo>
                  <a:cubicBezTo>
                    <a:pt x="30170" y="25279"/>
                    <a:pt x="29147" y="22874"/>
                    <a:pt x="27932" y="20577"/>
                  </a:cubicBezTo>
                  <a:cubicBezTo>
                    <a:pt x="26730" y="18291"/>
                    <a:pt x="23955" y="14433"/>
                    <a:pt x="23848" y="14242"/>
                  </a:cubicBezTo>
                  <a:cubicBezTo>
                    <a:pt x="22860" y="15004"/>
                    <a:pt x="21967" y="15552"/>
                    <a:pt x="20776" y="15921"/>
                  </a:cubicBezTo>
                  <a:cubicBezTo>
                    <a:pt x="21717" y="14600"/>
                    <a:pt x="21538" y="13695"/>
                    <a:pt x="22646" y="12516"/>
                  </a:cubicBezTo>
                  <a:cubicBezTo>
                    <a:pt x="21550" y="10635"/>
                    <a:pt x="20205" y="8908"/>
                    <a:pt x="18645" y="7373"/>
                  </a:cubicBezTo>
                  <a:cubicBezTo>
                    <a:pt x="18002" y="7992"/>
                    <a:pt x="17300" y="8551"/>
                    <a:pt x="16550" y="9039"/>
                  </a:cubicBezTo>
                  <a:cubicBezTo>
                    <a:pt x="16274" y="9212"/>
                    <a:pt x="15986" y="9373"/>
                    <a:pt x="15677" y="9373"/>
                  </a:cubicBezTo>
                  <a:cubicBezTo>
                    <a:pt x="15667" y="9373"/>
                    <a:pt x="15656" y="9373"/>
                    <a:pt x="15645" y="9373"/>
                  </a:cubicBezTo>
                  <a:cubicBezTo>
                    <a:pt x="15311" y="9361"/>
                    <a:pt x="14978" y="9099"/>
                    <a:pt x="15014" y="8766"/>
                  </a:cubicBezTo>
                  <a:cubicBezTo>
                    <a:pt x="16014" y="8087"/>
                    <a:pt x="16550" y="6896"/>
                    <a:pt x="16419" y="5694"/>
                  </a:cubicBezTo>
                  <a:lnTo>
                    <a:pt x="16419" y="5694"/>
                  </a:lnTo>
                  <a:cubicBezTo>
                    <a:pt x="16133" y="6015"/>
                    <a:pt x="15859" y="6349"/>
                    <a:pt x="15573" y="6670"/>
                  </a:cubicBezTo>
                  <a:cubicBezTo>
                    <a:pt x="15812" y="6075"/>
                    <a:pt x="15609" y="5360"/>
                    <a:pt x="15216" y="4848"/>
                  </a:cubicBezTo>
                  <a:cubicBezTo>
                    <a:pt x="14823" y="4325"/>
                    <a:pt x="14264" y="3967"/>
                    <a:pt x="13728" y="3610"/>
                  </a:cubicBezTo>
                  <a:cubicBezTo>
                    <a:pt x="13281" y="3326"/>
                    <a:pt x="12740" y="3036"/>
                    <a:pt x="12237" y="3036"/>
                  </a:cubicBezTo>
                  <a:cubicBezTo>
                    <a:pt x="12043" y="3036"/>
                    <a:pt x="11855" y="3079"/>
                    <a:pt x="11680" y="3182"/>
                  </a:cubicBezTo>
                  <a:cubicBezTo>
                    <a:pt x="11413" y="3335"/>
                    <a:pt x="11155" y="3622"/>
                    <a:pt x="10876" y="3622"/>
                  </a:cubicBezTo>
                  <a:cubicBezTo>
                    <a:pt x="10831" y="3622"/>
                    <a:pt x="10785" y="3615"/>
                    <a:pt x="10739" y="3598"/>
                  </a:cubicBezTo>
                  <a:cubicBezTo>
                    <a:pt x="10966" y="3146"/>
                    <a:pt x="10799" y="2574"/>
                    <a:pt x="10478" y="2181"/>
                  </a:cubicBezTo>
                  <a:cubicBezTo>
                    <a:pt x="10168" y="1789"/>
                    <a:pt x="9716" y="1538"/>
                    <a:pt x="9275" y="1288"/>
                  </a:cubicBezTo>
                  <a:cubicBezTo>
                    <a:pt x="8136" y="655"/>
                    <a:pt x="6929" y="0"/>
                    <a:pt x="56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50"/>
            <p:cNvSpPr/>
            <p:nvPr/>
          </p:nvSpPr>
          <p:spPr>
            <a:xfrm rot="-5142096">
              <a:off x="10598029" y="408426"/>
              <a:ext cx="1127217" cy="1843406"/>
            </a:xfrm>
            <a:custGeom>
              <a:avLst/>
              <a:gdLst/>
              <a:ahLst/>
              <a:cxnLst/>
              <a:rect l="l" t="t" r="r" b="b"/>
              <a:pathLst>
                <a:path w="14598" h="23873" extrusionOk="0">
                  <a:moveTo>
                    <a:pt x="775" y="1"/>
                  </a:moveTo>
                  <a:cubicBezTo>
                    <a:pt x="513" y="549"/>
                    <a:pt x="287" y="1108"/>
                    <a:pt x="108" y="1692"/>
                  </a:cubicBezTo>
                  <a:cubicBezTo>
                    <a:pt x="25" y="1882"/>
                    <a:pt x="1" y="2085"/>
                    <a:pt x="25" y="2287"/>
                  </a:cubicBezTo>
                  <a:cubicBezTo>
                    <a:pt x="144" y="3037"/>
                    <a:pt x="1382" y="3097"/>
                    <a:pt x="1632" y="3823"/>
                  </a:cubicBezTo>
                  <a:cubicBezTo>
                    <a:pt x="1906" y="3311"/>
                    <a:pt x="2370" y="2918"/>
                    <a:pt x="2930" y="2763"/>
                  </a:cubicBezTo>
                  <a:lnTo>
                    <a:pt x="2930" y="2763"/>
                  </a:lnTo>
                  <a:cubicBezTo>
                    <a:pt x="2275" y="3370"/>
                    <a:pt x="2275" y="4537"/>
                    <a:pt x="2954" y="5133"/>
                  </a:cubicBezTo>
                  <a:cubicBezTo>
                    <a:pt x="3251" y="5394"/>
                    <a:pt x="3632" y="5537"/>
                    <a:pt x="3930" y="5787"/>
                  </a:cubicBezTo>
                  <a:cubicBezTo>
                    <a:pt x="4799" y="6490"/>
                    <a:pt x="4799" y="7811"/>
                    <a:pt x="5371" y="8764"/>
                  </a:cubicBezTo>
                  <a:cubicBezTo>
                    <a:pt x="5597" y="9109"/>
                    <a:pt x="5847" y="9431"/>
                    <a:pt x="6109" y="9752"/>
                  </a:cubicBezTo>
                  <a:cubicBezTo>
                    <a:pt x="6942" y="10836"/>
                    <a:pt x="7335" y="12169"/>
                    <a:pt x="7704" y="13467"/>
                  </a:cubicBezTo>
                  <a:cubicBezTo>
                    <a:pt x="7847" y="13967"/>
                    <a:pt x="7990" y="14479"/>
                    <a:pt x="8323" y="14884"/>
                  </a:cubicBezTo>
                  <a:cubicBezTo>
                    <a:pt x="8798" y="15459"/>
                    <a:pt x="9496" y="15653"/>
                    <a:pt x="10248" y="15653"/>
                  </a:cubicBezTo>
                  <a:cubicBezTo>
                    <a:pt x="10929" y="15653"/>
                    <a:pt x="11655" y="15493"/>
                    <a:pt x="12300" y="15312"/>
                  </a:cubicBezTo>
                  <a:lnTo>
                    <a:pt x="12300" y="15312"/>
                  </a:lnTo>
                  <a:cubicBezTo>
                    <a:pt x="11395" y="16015"/>
                    <a:pt x="10490" y="16896"/>
                    <a:pt x="10347" y="18039"/>
                  </a:cubicBezTo>
                  <a:cubicBezTo>
                    <a:pt x="10276" y="18658"/>
                    <a:pt x="10443" y="19277"/>
                    <a:pt x="10681" y="19861"/>
                  </a:cubicBezTo>
                  <a:cubicBezTo>
                    <a:pt x="11431" y="21635"/>
                    <a:pt x="12812" y="23063"/>
                    <a:pt x="14550" y="23873"/>
                  </a:cubicBezTo>
                  <a:cubicBezTo>
                    <a:pt x="14491" y="23409"/>
                    <a:pt x="14276" y="22980"/>
                    <a:pt x="13931" y="22647"/>
                  </a:cubicBezTo>
                  <a:cubicBezTo>
                    <a:pt x="13717" y="22456"/>
                    <a:pt x="13455" y="22277"/>
                    <a:pt x="13348" y="22004"/>
                  </a:cubicBezTo>
                  <a:cubicBezTo>
                    <a:pt x="13217" y="21635"/>
                    <a:pt x="13443" y="21242"/>
                    <a:pt x="13491" y="20849"/>
                  </a:cubicBezTo>
                  <a:cubicBezTo>
                    <a:pt x="13538" y="20468"/>
                    <a:pt x="13419" y="20075"/>
                    <a:pt x="13455" y="19682"/>
                  </a:cubicBezTo>
                  <a:cubicBezTo>
                    <a:pt x="13514" y="19170"/>
                    <a:pt x="13872" y="18718"/>
                    <a:pt x="14134" y="18277"/>
                  </a:cubicBezTo>
                  <a:cubicBezTo>
                    <a:pt x="14407" y="17825"/>
                    <a:pt x="14598" y="17241"/>
                    <a:pt x="14336" y="16789"/>
                  </a:cubicBezTo>
                  <a:cubicBezTo>
                    <a:pt x="14193" y="16551"/>
                    <a:pt x="13955" y="16384"/>
                    <a:pt x="13836" y="16122"/>
                  </a:cubicBezTo>
                  <a:cubicBezTo>
                    <a:pt x="13550" y="15467"/>
                    <a:pt x="14312" y="14765"/>
                    <a:pt x="14217" y="14038"/>
                  </a:cubicBezTo>
                  <a:lnTo>
                    <a:pt x="14217" y="14038"/>
                  </a:lnTo>
                  <a:cubicBezTo>
                    <a:pt x="14177" y="14042"/>
                    <a:pt x="14137" y="14044"/>
                    <a:pt x="14098" y="14044"/>
                  </a:cubicBezTo>
                  <a:cubicBezTo>
                    <a:pt x="13423" y="14044"/>
                    <a:pt x="12851" y="13480"/>
                    <a:pt x="12502" y="12895"/>
                  </a:cubicBezTo>
                  <a:cubicBezTo>
                    <a:pt x="12121" y="12264"/>
                    <a:pt x="11848" y="11550"/>
                    <a:pt x="11288" y="11086"/>
                  </a:cubicBezTo>
                  <a:cubicBezTo>
                    <a:pt x="10812" y="10705"/>
                    <a:pt x="10204" y="10550"/>
                    <a:pt x="9645" y="10300"/>
                  </a:cubicBezTo>
                  <a:cubicBezTo>
                    <a:pt x="9085" y="10050"/>
                    <a:pt x="8538" y="9645"/>
                    <a:pt x="8419" y="9050"/>
                  </a:cubicBezTo>
                  <a:cubicBezTo>
                    <a:pt x="8288" y="8323"/>
                    <a:pt x="8847" y="7669"/>
                    <a:pt x="9359" y="7145"/>
                  </a:cubicBezTo>
                  <a:cubicBezTo>
                    <a:pt x="8526" y="6657"/>
                    <a:pt x="7776" y="6037"/>
                    <a:pt x="7145" y="5299"/>
                  </a:cubicBezTo>
                  <a:cubicBezTo>
                    <a:pt x="6978" y="5144"/>
                    <a:pt x="6871" y="4942"/>
                    <a:pt x="6811" y="4716"/>
                  </a:cubicBezTo>
                  <a:cubicBezTo>
                    <a:pt x="6740" y="4097"/>
                    <a:pt x="7526" y="3728"/>
                    <a:pt x="7776" y="3156"/>
                  </a:cubicBezTo>
                  <a:cubicBezTo>
                    <a:pt x="7823" y="3073"/>
                    <a:pt x="7823" y="2989"/>
                    <a:pt x="7811" y="2906"/>
                  </a:cubicBezTo>
                  <a:cubicBezTo>
                    <a:pt x="7764" y="2775"/>
                    <a:pt x="7633" y="2716"/>
                    <a:pt x="7514" y="2668"/>
                  </a:cubicBezTo>
                  <a:cubicBezTo>
                    <a:pt x="7014" y="2478"/>
                    <a:pt x="6448" y="2288"/>
                    <a:pt x="5927" y="2288"/>
                  </a:cubicBezTo>
                  <a:cubicBezTo>
                    <a:pt x="5827" y="2288"/>
                    <a:pt x="5728" y="2295"/>
                    <a:pt x="5632" y="2311"/>
                  </a:cubicBezTo>
                  <a:cubicBezTo>
                    <a:pt x="5561" y="2263"/>
                    <a:pt x="5478" y="2227"/>
                    <a:pt x="5382" y="2216"/>
                  </a:cubicBezTo>
                  <a:cubicBezTo>
                    <a:pt x="5168" y="2192"/>
                    <a:pt x="4906" y="2204"/>
                    <a:pt x="4763" y="2061"/>
                  </a:cubicBezTo>
                  <a:cubicBezTo>
                    <a:pt x="4573" y="1870"/>
                    <a:pt x="4668" y="1537"/>
                    <a:pt x="4537" y="1299"/>
                  </a:cubicBezTo>
                  <a:cubicBezTo>
                    <a:pt x="4435" y="1108"/>
                    <a:pt x="4261" y="1042"/>
                    <a:pt x="4055" y="1042"/>
                  </a:cubicBezTo>
                  <a:cubicBezTo>
                    <a:pt x="3736" y="1042"/>
                    <a:pt x="3339" y="1200"/>
                    <a:pt x="3013" y="1287"/>
                  </a:cubicBezTo>
                  <a:cubicBezTo>
                    <a:pt x="2857" y="1330"/>
                    <a:pt x="2699" y="1351"/>
                    <a:pt x="2541" y="1351"/>
                  </a:cubicBezTo>
                  <a:cubicBezTo>
                    <a:pt x="1965" y="1351"/>
                    <a:pt x="1406" y="1071"/>
                    <a:pt x="1060" y="584"/>
                  </a:cubicBezTo>
                  <a:cubicBezTo>
                    <a:pt x="941" y="406"/>
                    <a:pt x="846" y="215"/>
                    <a:pt x="7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020" name="Google Shape;4020;p50"/>
          <p:cNvPicPr preferRelativeResize="0"/>
          <p:nvPr/>
        </p:nvPicPr>
        <p:blipFill>
          <a:blip r:embed="rId2">
            <a:alphaModFix amt="50000"/>
          </a:blip>
          <a:stretch>
            <a:fillRect/>
          </a:stretch>
        </p:blipFill>
        <p:spPr>
          <a:xfrm>
            <a:off x="7740088" y="-183227"/>
            <a:ext cx="2715351" cy="2429151"/>
          </a:xfrm>
          <a:prstGeom prst="rect">
            <a:avLst/>
          </a:prstGeom>
          <a:noFill/>
          <a:ln>
            <a:noFill/>
          </a:ln>
        </p:spPr>
      </p:pic>
      <p:pic>
        <p:nvPicPr>
          <p:cNvPr id="4021" name="Google Shape;4021;p50"/>
          <p:cNvPicPr preferRelativeResize="0"/>
          <p:nvPr/>
        </p:nvPicPr>
        <p:blipFill>
          <a:blip r:embed="rId2">
            <a:alphaModFix amt="50000"/>
          </a:blip>
          <a:stretch>
            <a:fillRect/>
          </a:stretch>
        </p:blipFill>
        <p:spPr>
          <a:xfrm>
            <a:off x="-854112" y="-534827"/>
            <a:ext cx="2715351" cy="2429151"/>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ackground 4">
  <p:cSld name="CUSTOM_11_1_1_1_1">
    <p:spTree>
      <p:nvGrpSpPr>
        <p:cNvPr id="1" name="Shape 4108"/>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Section Header 2">
  <p:cSld name="Section Header 2">
    <p:spTree>
      <p:nvGrpSpPr>
        <p:cNvPr id="1" name="Shape 1297"/>
        <p:cNvGrpSpPr/>
        <p:nvPr/>
      </p:nvGrpSpPr>
      <p:grpSpPr>
        <a:xfrm>
          <a:off x="0" y="0"/>
          <a:ext cx="0" cy="0"/>
          <a:chOff x="0" y="0"/>
          <a:chExt cx="0" cy="0"/>
        </a:xfrm>
      </p:grpSpPr>
      <p:sp>
        <p:nvSpPr>
          <p:cNvPr id="1298" name="Google Shape;1298;p15"/>
          <p:cNvSpPr/>
          <p:nvPr/>
        </p:nvSpPr>
        <p:spPr>
          <a:xfrm rot="4500027">
            <a:off x="-1304139" y="-2493814"/>
            <a:ext cx="4670533" cy="5289605"/>
          </a:xfrm>
          <a:custGeom>
            <a:avLst/>
            <a:gdLst/>
            <a:ahLst/>
            <a:cxnLst/>
            <a:rect l="l" t="t" r="r" b="b"/>
            <a:pathLst>
              <a:path w="46234" h="46528" extrusionOk="0">
                <a:moveTo>
                  <a:pt x="25849" y="0"/>
                </a:moveTo>
                <a:cubicBezTo>
                  <a:pt x="24318" y="0"/>
                  <a:pt x="22209" y="712"/>
                  <a:pt x="20882" y="1007"/>
                </a:cubicBezTo>
                <a:cubicBezTo>
                  <a:pt x="16346" y="1974"/>
                  <a:pt x="11943" y="4009"/>
                  <a:pt x="8440" y="7111"/>
                </a:cubicBezTo>
                <a:cubicBezTo>
                  <a:pt x="3737" y="11214"/>
                  <a:pt x="601" y="17219"/>
                  <a:pt x="268" y="23490"/>
                </a:cubicBezTo>
                <a:cubicBezTo>
                  <a:pt x="1" y="29794"/>
                  <a:pt x="2536" y="36199"/>
                  <a:pt x="7339" y="40235"/>
                </a:cubicBezTo>
                <a:cubicBezTo>
                  <a:pt x="11075" y="43437"/>
                  <a:pt x="15912" y="45072"/>
                  <a:pt x="20749" y="45906"/>
                </a:cubicBezTo>
                <a:cubicBezTo>
                  <a:pt x="22937" y="46293"/>
                  <a:pt x="25159" y="46527"/>
                  <a:pt x="27367" y="46527"/>
                </a:cubicBezTo>
                <a:cubicBezTo>
                  <a:pt x="29536" y="46527"/>
                  <a:pt x="31693" y="46301"/>
                  <a:pt x="33792" y="45772"/>
                </a:cubicBezTo>
                <a:cubicBezTo>
                  <a:pt x="38061" y="44738"/>
                  <a:pt x="42097" y="42337"/>
                  <a:pt x="44533" y="38701"/>
                </a:cubicBezTo>
                <a:cubicBezTo>
                  <a:pt x="45400" y="37400"/>
                  <a:pt x="46100" y="35865"/>
                  <a:pt x="46134" y="34264"/>
                </a:cubicBezTo>
                <a:cubicBezTo>
                  <a:pt x="46234" y="31562"/>
                  <a:pt x="44533" y="29060"/>
                  <a:pt x="42398" y="27359"/>
                </a:cubicBezTo>
                <a:cubicBezTo>
                  <a:pt x="40263" y="25658"/>
                  <a:pt x="37728" y="24524"/>
                  <a:pt x="35426" y="23123"/>
                </a:cubicBezTo>
                <a:cubicBezTo>
                  <a:pt x="33091" y="21688"/>
                  <a:pt x="30889" y="19820"/>
                  <a:pt x="29989" y="17285"/>
                </a:cubicBezTo>
                <a:cubicBezTo>
                  <a:pt x="29255" y="15284"/>
                  <a:pt x="29388" y="13116"/>
                  <a:pt x="29655" y="10981"/>
                </a:cubicBezTo>
                <a:cubicBezTo>
                  <a:pt x="29889" y="8879"/>
                  <a:pt x="30189" y="6711"/>
                  <a:pt x="29822" y="4643"/>
                </a:cubicBezTo>
                <a:cubicBezTo>
                  <a:pt x="29488" y="2942"/>
                  <a:pt x="28388" y="440"/>
                  <a:pt x="26420" y="40"/>
                </a:cubicBezTo>
                <a:cubicBezTo>
                  <a:pt x="26242" y="12"/>
                  <a:pt x="26050" y="0"/>
                  <a:pt x="2584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99" name="Google Shape;1299;p15"/>
          <p:cNvGrpSpPr/>
          <p:nvPr/>
        </p:nvGrpSpPr>
        <p:grpSpPr>
          <a:xfrm rot="-10799905" flipH="1">
            <a:off x="8311719" y="-711994"/>
            <a:ext cx="1403460" cy="3309940"/>
            <a:chOff x="6152550" y="3804050"/>
            <a:chExt cx="386075" cy="910550"/>
          </a:xfrm>
        </p:grpSpPr>
        <p:sp>
          <p:nvSpPr>
            <p:cNvPr id="1300" name="Google Shape;1300;p15"/>
            <p:cNvSpPr/>
            <p:nvPr/>
          </p:nvSpPr>
          <p:spPr>
            <a:xfrm>
              <a:off x="6152550" y="3804050"/>
              <a:ext cx="386075" cy="847575"/>
            </a:xfrm>
            <a:custGeom>
              <a:avLst/>
              <a:gdLst/>
              <a:ahLst/>
              <a:cxnLst/>
              <a:rect l="l" t="t" r="r" b="b"/>
              <a:pathLst>
                <a:path w="15443" h="33903" extrusionOk="0">
                  <a:moveTo>
                    <a:pt x="2736" y="1"/>
                  </a:moveTo>
                  <a:cubicBezTo>
                    <a:pt x="2631" y="1"/>
                    <a:pt x="2572" y="5"/>
                    <a:pt x="2572" y="5"/>
                  </a:cubicBezTo>
                  <a:cubicBezTo>
                    <a:pt x="1608" y="493"/>
                    <a:pt x="84" y="1458"/>
                    <a:pt x="143" y="4696"/>
                  </a:cubicBezTo>
                  <a:cubicBezTo>
                    <a:pt x="1179" y="5327"/>
                    <a:pt x="2572" y="6137"/>
                    <a:pt x="2572" y="6137"/>
                  </a:cubicBezTo>
                  <a:lnTo>
                    <a:pt x="215" y="5780"/>
                  </a:lnTo>
                  <a:lnTo>
                    <a:pt x="215" y="5780"/>
                  </a:lnTo>
                  <a:cubicBezTo>
                    <a:pt x="226" y="5935"/>
                    <a:pt x="250" y="6101"/>
                    <a:pt x="274" y="6268"/>
                  </a:cubicBezTo>
                  <a:cubicBezTo>
                    <a:pt x="917" y="10757"/>
                    <a:pt x="0" y="12507"/>
                    <a:pt x="357" y="18972"/>
                  </a:cubicBezTo>
                  <a:lnTo>
                    <a:pt x="4644" y="18972"/>
                  </a:lnTo>
                  <a:lnTo>
                    <a:pt x="596" y="21008"/>
                  </a:lnTo>
                  <a:cubicBezTo>
                    <a:pt x="1429" y="25473"/>
                    <a:pt x="3977" y="25854"/>
                    <a:pt x="5596" y="29580"/>
                  </a:cubicBezTo>
                  <a:cubicBezTo>
                    <a:pt x="5858" y="30188"/>
                    <a:pt x="6203" y="30759"/>
                    <a:pt x="6632" y="31283"/>
                  </a:cubicBezTo>
                  <a:lnTo>
                    <a:pt x="8132" y="30735"/>
                  </a:lnTo>
                  <a:lnTo>
                    <a:pt x="7037" y="31747"/>
                  </a:lnTo>
                  <a:cubicBezTo>
                    <a:pt x="9085" y="33831"/>
                    <a:pt x="11799" y="33902"/>
                    <a:pt x="11799" y="33902"/>
                  </a:cubicBezTo>
                  <a:cubicBezTo>
                    <a:pt x="11799" y="33902"/>
                    <a:pt x="14407" y="29295"/>
                    <a:pt x="15228" y="25711"/>
                  </a:cubicBezTo>
                  <a:cubicBezTo>
                    <a:pt x="15443" y="24770"/>
                    <a:pt x="15407" y="23699"/>
                    <a:pt x="15216" y="22544"/>
                  </a:cubicBezTo>
                  <a:lnTo>
                    <a:pt x="13026" y="23020"/>
                  </a:lnTo>
                  <a:lnTo>
                    <a:pt x="14990" y="21389"/>
                  </a:lnTo>
                  <a:cubicBezTo>
                    <a:pt x="14300" y="18412"/>
                    <a:pt x="12883" y="15055"/>
                    <a:pt x="12276" y="12126"/>
                  </a:cubicBezTo>
                  <a:cubicBezTo>
                    <a:pt x="11990" y="10661"/>
                    <a:pt x="11430" y="9268"/>
                    <a:pt x="10621" y="8018"/>
                  </a:cubicBezTo>
                  <a:lnTo>
                    <a:pt x="8251" y="8399"/>
                  </a:lnTo>
                  <a:lnTo>
                    <a:pt x="9763" y="6768"/>
                  </a:lnTo>
                  <a:cubicBezTo>
                    <a:pt x="8954" y="5673"/>
                    <a:pt x="8108" y="4625"/>
                    <a:pt x="7418" y="3137"/>
                  </a:cubicBezTo>
                  <a:cubicBezTo>
                    <a:pt x="6067" y="197"/>
                    <a:pt x="3420" y="1"/>
                    <a:pt x="2736" y="1"/>
                  </a:cubicBezTo>
                  <a:close/>
                </a:path>
              </a:pathLst>
            </a:custGeom>
            <a:solidFill>
              <a:schemeClr val="accent1">
                <a:alpha val="531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15"/>
            <p:cNvSpPr/>
            <p:nvPr/>
          </p:nvSpPr>
          <p:spPr>
            <a:xfrm>
              <a:off x="6216475" y="3841875"/>
              <a:ext cx="244475" cy="872725"/>
            </a:xfrm>
            <a:custGeom>
              <a:avLst/>
              <a:gdLst/>
              <a:ahLst/>
              <a:cxnLst/>
              <a:rect l="l" t="t" r="r" b="b"/>
              <a:pathLst>
                <a:path w="9779" h="34909" extrusionOk="0">
                  <a:moveTo>
                    <a:pt x="68" y="0"/>
                  </a:moveTo>
                  <a:cubicBezTo>
                    <a:pt x="34" y="0"/>
                    <a:pt x="1" y="28"/>
                    <a:pt x="15" y="64"/>
                  </a:cubicBezTo>
                  <a:cubicBezTo>
                    <a:pt x="3218" y="11518"/>
                    <a:pt x="6230" y="23019"/>
                    <a:pt x="8909" y="34616"/>
                  </a:cubicBezTo>
                  <a:cubicBezTo>
                    <a:pt x="8956" y="34819"/>
                    <a:pt x="9111" y="34908"/>
                    <a:pt x="9273" y="34908"/>
                  </a:cubicBezTo>
                  <a:cubicBezTo>
                    <a:pt x="9518" y="34908"/>
                    <a:pt x="9778" y="34705"/>
                    <a:pt x="9707" y="34390"/>
                  </a:cubicBezTo>
                  <a:cubicBezTo>
                    <a:pt x="7016" y="22805"/>
                    <a:pt x="3861" y="11315"/>
                    <a:pt x="122" y="40"/>
                  </a:cubicBezTo>
                  <a:cubicBezTo>
                    <a:pt x="113" y="12"/>
                    <a:pt x="90" y="0"/>
                    <a:pt x="68" y="0"/>
                  </a:cubicBezTo>
                  <a:close/>
                </a:path>
              </a:pathLst>
            </a:custGeom>
            <a:solidFill>
              <a:schemeClr val="accent1">
                <a:alpha val="531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2" name="Google Shape;1302;p15"/>
          <p:cNvGrpSpPr/>
          <p:nvPr/>
        </p:nvGrpSpPr>
        <p:grpSpPr>
          <a:xfrm rot="-2700000">
            <a:off x="7840234" y="1927502"/>
            <a:ext cx="1534780" cy="3345874"/>
            <a:chOff x="3345650" y="2840950"/>
            <a:chExt cx="370900" cy="808575"/>
          </a:xfrm>
        </p:grpSpPr>
        <p:sp>
          <p:nvSpPr>
            <p:cNvPr id="1303" name="Google Shape;1303;p15"/>
            <p:cNvSpPr/>
            <p:nvPr/>
          </p:nvSpPr>
          <p:spPr>
            <a:xfrm>
              <a:off x="3486400" y="2932175"/>
              <a:ext cx="95900" cy="717350"/>
            </a:xfrm>
            <a:custGeom>
              <a:avLst/>
              <a:gdLst/>
              <a:ahLst/>
              <a:cxnLst/>
              <a:rect l="l" t="t" r="r" b="b"/>
              <a:pathLst>
                <a:path w="3836" h="28694" extrusionOk="0">
                  <a:moveTo>
                    <a:pt x="3818" y="1"/>
                  </a:moveTo>
                  <a:cubicBezTo>
                    <a:pt x="3809" y="1"/>
                    <a:pt x="3800" y="7"/>
                    <a:pt x="3800" y="19"/>
                  </a:cubicBezTo>
                  <a:cubicBezTo>
                    <a:pt x="3467" y="3781"/>
                    <a:pt x="3086" y="7520"/>
                    <a:pt x="2574" y="11258"/>
                  </a:cubicBezTo>
                  <a:cubicBezTo>
                    <a:pt x="2074" y="14949"/>
                    <a:pt x="1502" y="18628"/>
                    <a:pt x="943" y="22307"/>
                  </a:cubicBezTo>
                  <a:cubicBezTo>
                    <a:pt x="776" y="23319"/>
                    <a:pt x="621" y="24331"/>
                    <a:pt x="466" y="25355"/>
                  </a:cubicBezTo>
                  <a:cubicBezTo>
                    <a:pt x="311" y="26403"/>
                    <a:pt x="50" y="27498"/>
                    <a:pt x="14" y="28558"/>
                  </a:cubicBezTo>
                  <a:cubicBezTo>
                    <a:pt x="1" y="28644"/>
                    <a:pt x="69" y="28694"/>
                    <a:pt x="136" y="28694"/>
                  </a:cubicBezTo>
                  <a:cubicBezTo>
                    <a:pt x="189" y="28694"/>
                    <a:pt x="241" y="28662"/>
                    <a:pt x="252" y="28594"/>
                  </a:cubicBezTo>
                  <a:cubicBezTo>
                    <a:pt x="478" y="27713"/>
                    <a:pt x="550" y="26772"/>
                    <a:pt x="692" y="25867"/>
                  </a:cubicBezTo>
                  <a:cubicBezTo>
                    <a:pt x="835" y="24939"/>
                    <a:pt x="966" y="23998"/>
                    <a:pt x="1109" y="23069"/>
                  </a:cubicBezTo>
                  <a:cubicBezTo>
                    <a:pt x="1383" y="21200"/>
                    <a:pt x="1657" y="19331"/>
                    <a:pt x="1919" y="17473"/>
                  </a:cubicBezTo>
                  <a:cubicBezTo>
                    <a:pt x="2455" y="13782"/>
                    <a:pt x="2931" y="10091"/>
                    <a:pt x="3300" y="6389"/>
                  </a:cubicBezTo>
                  <a:cubicBezTo>
                    <a:pt x="3514" y="4269"/>
                    <a:pt x="3729" y="2150"/>
                    <a:pt x="3836" y="19"/>
                  </a:cubicBezTo>
                  <a:cubicBezTo>
                    <a:pt x="3836" y="7"/>
                    <a:pt x="3827" y="1"/>
                    <a:pt x="3818" y="1"/>
                  </a:cubicBezTo>
                  <a:close/>
                </a:path>
              </a:pathLst>
            </a:custGeom>
            <a:solidFill>
              <a:schemeClr val="accent1">
                <a:alpha val="531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15"/>
            <p:cNvSpPr/>
            <p:nvPr/>
          </p:nvSpPr>
          <p:spPr>
            <a:xfrm>
              <a:off x="3537325" y="2851675"/>
              <a:ext cx="44075" cy="80975"/>
            </a:xfrm>
            <a:custGeom>
              <a:avLst/>
              <a:gdLst/>
              <a:ahLst/>
              <a:cxnLst/>
              <a:rect l="l" t="t" r="r" b="b"/>
              <a:pathLst>
                <a:path w="1763" h="3239" extrusionOk="0">
                  <a:moveTo>
                    <a:pt x="84" y="0"/>
                  </a:moveTo>
                  <a:lnTo>
                    <a:pt x="84" y="0"/>
                  </a:lnTo>
                  <a:cubicBezTo>
                    <a:pt x="1" y="2548"/>
                    <a:pt x="1763" y="3239"/>
                    <a:pt x="1763" y="3239"/>
                  </a:cubicBezTo>
                  <a:cubicBezTo>
                    <a:pt x="1406" y="2167"/>
                    <a:pt x="1168" y="2060"/>
                    <a:pt x="727" y="1298"/>
                  </a:cubicBezTo>
                  <a:cubicBezTo>
                    <a:pt x="477" y="881"/>
                    <a:pt x="263" y="441"/>
                    <a:pt x="84" y="0"/>
                  </a:cubicBezTo>
                  <a:close/>
                </a:path>
              </a:pathLst>
            </a:custGeom>
            <a:solidFill>
              <a:schemeClr val="accent1">
                <a:alpha val="531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15"/>
            <p:cNvSpPr/>
            <p:nvPr/>
          </p:nvSpPr>
          <p:spPr>
            <a:xfrm>
              <a:off x="3581400" y="2840950"/>
              <a:ext cx="34850" cy="91400"/>
            </a:xfrm>
            <a:custGeom>
              <a:avLst/>
              <a:gdLst/>
              <a:ahLst/>
              <a:cxnLst/>
              <a:rect l="l" t="t" r="r" b="b"/>
              <a:pathLst>
                <a:path w="1394" h="3656" extrusionOk="0">
                  <a:moveTo>
                    <a:pt x="1274" y="1"/>
                  </a:moveTo>
                  <a:lnTo>
                    <a:pt x="1274" y="1"/>
                  </a:lnTo>
                  <a:cubicBezTo>
                    <a:pt x="869" y="584"/>
                    <a:pt x="619" y="1251"/>
                    <a:pt x="536" y="1953"/>
                  </a:cubicBezTo>
                  <a:cubicBezTo>
                    <a:pt x="369" y="3156"/>
                    <a:pt x="0" y="3656"/>
                    <a:pt x="0" y="3656"/>
                  </a:cubicBezTo>
                  <a:cubicBezTo>
                    <a:pt x="536" y="3334"/>
                    <a:pt x="917" y="2811"/>
                    <a:pt x="1083" y="2203"/>
                  </a:cubicBezTo>
                  <a:cubicBezTo>
                    <a:pt x="1393" y="1168"/>
                    <a:pt x="1060" y="429"/>
                    <a:pt x="1274" y="1"/>
                  </a:cubicBezTo>
                  <a:close/>
                </a:path>
              </a:pathLst>
            </a:custGeom>
            <a:solidFill>
              <a:schemeClr val="accent1">
                <a:alpha val="531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15"/>
            <p:cNvSpPr/>
            <p:nvPr/>
          </p:nvSpPr>
          <p:spPr>
            <a:xfrm>
              <a:off x="3587050" y="2889475"/>
              <a:ext cx="62225" cy="56575"/>
            </a:xfrm>
            <a:custGeom>
              <a:avLst/>
              <a:gdLst/>
              <a:ahLst/>
              <a:cxnLst/>
              <a:rect l="l" t="t" r="r" b="b"/>
              <a:pathLst>
                <a:path w="2489" h="2263" extrusionOk="0">
                  <a:moveTo>
                    <a:pt x="2489" y="0"/>
                  </a:moveTo>
                  <a:lnTo>
                    <a:pt x="2489" y="0"/>
                  </a:lnTo>
                  <a:cubicBezTo>
                    <a:pt x="2131" y="393"/>
                    <a:pt x="1727" y="751"/>
                    <a:pt x="1286" y="1036"/>
                  </a:cubicBezTo>
                  <a:cubicBezTo>
                    <a:pt x="798" y="1370"/>
                    <a:pt x="357" y="1786"/>
                    <a:pt x="0" y="2263"/>
                  </a:cubicBezTo>
                  <a:cubicBezTo>
                    <a:pt x="250" y="2048"/>
                    <a:pt x="941" y="2120"/>
                    <a:pt x="1572" y="1584"/>
                  </a:cubicBezTo>
                  <a:cubicBezTo>
                    <a:pt x="2191" y="1036"/>
                    <a:pt x="2489" y="1"/>
                    <a:pt x="2489" y="0"/>
                  </a:cubicBezTo>
                  <a:close/>
                </a:path>
              </a:pathLst>
            </a:custGeom>
            <a:solidFill>
              <a:schemeClr val="accent1">
                <a:alpha val="531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15"/>
            <p:cNvSpPr/>
            <p:nvPr/>
          </p:nvSpPr>
          <p:spPr>
            <a:xfrm>
              <a:off x="3581975" y="2931750"/>
              <a:ext cx="76825" cy="52700"/>
            </a:xfrm>
            <a:custGeom>
              <a:avLst/>
              <a:gdLst/>
              <a:ahLst/>
              <a:cxnLst/>
              <a:rect l="l" t="t" r="r" b="b"/>
              <a:pathLst>
                <a:path w="3073" h="2108" extrusionOk="0">
                  <a:moveTo>
                    <a:pt x="3073" y="0"/>
                  </a:moveTo>
                  <a:cubicBezTo>
                    <a:pt x="2620" y="393"/>
                    <a:pt x="2120" y="714"/>
                    <a:pt x="1584" y="965"/>
                  </a:cubicBezTo>
                  <a:cubicBezTo>
                    <a:pt x="1001" y="1250"/>
                    <a:pt x="465" y="1643"/>
                    <a:pt x="1" y="2108"/>
                  </a:cubicBezTo>
                  <a:cubicBezTo>
                    <a:pt x="310" y="1917"/>
                    <a:pt x="1060" y="2096"/>
                    <a:pt x="1822" y="1596"/>
                  </a:cubicBezTo>
                  <a:cubicBezTo>
                    <a:pt x="2573" y="1096"/>
                    <a:pt x="3073" y="0"/>
                    <a:pt x="3073" y="0"/>
                  </a:cubicBezTo>
                  <a:close/>
                </a:path>
              </a:pathLst>
            </a:custGeom>
            <a:solidFill>
              <a:schemeClr val="accent1">
                <a:alpha val="531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15"/>
            <p:cNvSpPr/>
            <p:nvPr/>
          </p:nvSpPr>
          <p:spPr>
            <a:xfrm>
              <a:off x="3582275" y="2973700"/>
              <a:ext cx="90525" cy="43200"/>
            </a:xfrm>
            <a:custGeom>
              <a:avLst/>
              <a:gdLst/>
              <a:ahLst/>
              <a:cxnLst/>
              <a:rect l="l" t="t" r="r" b="b"/>
              <a:pathLst>
                <a:path w="3621" h="1728" extrusionOk="0">
                  <a:moveTo>
                    <a:pt x="3620" y="1"/>
                  </a:moveTo>
                  <a:cubicBezTo>
                    <a:pt x="3084" y="334"/>
                    <a:pt x="2501" y="596"/>
                    <a:pt x="1882" y="775"/>
                  </a:cubicBezTo>
                  <a:cubicBezTo>
                    <a:pt x="1203" y="977"/>
                    <a:pt x="572" y="1311"/>
                    <a:pt x="1" y="1727"/>
                  </a:cubicBezTo>
                  <a:cubicBezTo>
                    <a:pt x="85" y="1688"/>
                    <a:pt x="192" y="1677"/>
                    <a:pt x="318" y="1677"/>
                  </a:cubicBezTo>
                  <a:cubicBezTo>
                    <a:pt x="499" y="1677"/>
                    <a:pt x="719" y="1700"/>
                    <a:pt x="966" y="1700"/>
                  </a:cubicBezTo>
                  <a:cubicBezTo>
                    <a:pt x="1279" y="1700"/>
                    <a:pt x="1636" y="1662"/>
                    <a:pt x="2013" y="1489"/>
                  </a:cubicBezTo>
                  <a:cubicBezTo>
                    <a:pt x="2906" y="1072"/>
                    <a:pt x="3620" y="1"/>
                    <a:pt x="3620" y="1"/>
                  </a:cubicBezTo>
                  <a:close/>
                </a:path>
              </a:pathLst>
            </a:custGeom>
            <a:solidFill>
              <a:schemeClr val="accent1">
                <a:alpha val="531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15"/>
            <p:cNvSpPr/>
            <p:nvPr/>
          </p:nvSpPr>
          <p:spPr>
            <a:xfrm>
              <a:off x="3581975" y="3015075"/>
              <a:ext cx="104800" cy="36800"/>
            </a:xfrm>
            <a:custGeom>
              <a:avLst/>
              <a:gdLst/>
              <a:ahLst/>
              <a:cxnLst/>
              <a:rect l="l" t="t" r="r" b="b"/>
              <a:pathLst>
                <a:path w="4192" h="1472" extrusionOk="0">
                  <a:moveTo>
                    <a:pt x="4192" y="1"/>
                  </a:moveTo>
                  <a:lnTo>
                    <a:pt x="4192" y="1"/>
                  </a:lnTo>
                  <a:cubicBezTo>
                    <a:pt x="3549" y="287"/>
                    <a:pt x="2882" y="477"/>
                    <a:pt x="2192" y="572"/>
                  </a:cubicBezTo>
                  <a:cubicBezTo>
                    <a:pt x="1418" y="703"/>
                    <a:pt x="679" y="953"/>
                    <a:pt x="1" y="1322"/>
                  </a:cubicBezTo>
                  <a:cubicBezTo>
                    <a:pt x="49" y="1308"/>
                    <a:pt x="102" y="1302"/>
                    <a:pt x="160" y="1302"/>
                  </a:cubicBezTo>
                  <a:cubicBezTo>
                    <a:pt x="473" y="1302"/>
                    <a:pt x="934" y="1471"/>
                    <a:pt x="1502" y="1471"/>
                  </a:cubicBezTo>
                  <a:cubicBezTo>
                    <a:pt x="1728" y="1471"/>
                    <a:pt x="1970" y="1445"/>
                    <a:pt x="2227" y="1370"/>
                  </a:cubicBezTo>
                  <a:cubicBezTo>
                    <a:pt x="3251" y="1061"/>
                    <a:pt x="4192" y="1"/>
                    <a:pt x="4192" y="1"/>
                  </a:cubicBezTo>
                  <a:close/>
                </a:path>
              </a:pathLst>
            </a:custGeom>
            <a:solidFill>
              <a:schemeClr val="accent1">
                <a:alpha val="531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15"/>
            <p:cNvSpPr/>
            <p:nvPr/>
          </p:nvSpPr>
          <p:spPr>
            <a:xfrm>
              <a:off x="3583175" y="3056450"/>
              <a:ext cx="113725" cy="34125"/>
            </a:xfrm>
            <a:custGeom>
              <a:avLst/>
              <a:gdLst/>
              <a:ahLst/>
              <a:cxnLst/>
              <a:rect l="l" t="t" r="r" b="b"/>
              <a:pathLst>
                <a:path w="4549" h="1365" extrusionOk="0">
                  <a:moveTo>
                    <a:pt x="4549" y="1"/>
                  </a:moveTo>
                  <a:cubicBezTo>
                    <a:pt x="3846" y="251"/>
                    <a:pt x="3120" y="406"/>
                    <a:pt x="2382" y="465"/>
                  </a:cubicBezTo>
                  <a:cubicBezTo>
                    <a:pt x="1548" y="537"/>
                    <a:pt x="751" y="751"/>
                    <a:pt x="0" y="1096"/>
                  </a:cubicBezTo>
                  <a:cubicBezTo>
                    <a:pt x="37" y="1088"/>
                    <a:pt x="76" y="1085"/>
                    <a:pt x="118" y="1085"/>
                  </a:cubicBezTo>
                  <a:cubicBezTo>
                    <a:pt x="487" y="1085"/>
                    <a:pt x="1035" y="1365"/>
                    <a:pt x="1759" y="1365"/>
                  </a:cubicBezTo>
                  <a:cubicBezTo>
                    <a:pt x="1947" y="1365"/>
                    <a:pt x="2146" y="1346"/>
                    <a:pt x="2358" y="1299"/>
                  </a:cubicBezTo>
                  <a:cubicBezTo>
                    <a:pt x="3477" y="1060"/>
                    <a:pt x="4549" y="1"/>
                    <a:pt x="4549" y="1"/>
                  </a:cubicBezTo>
                  <a:close/>
                </a:path>
              </a:pathLst>
            </a:custGeom>
            <a:solidFill>
              <a:schemeClr val="accent1">
                <a:alpha val="531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15"/>
            <p:cNvSpPr/>
            <p:nvPr/>
          </p:nvSpPr>
          <p:spPr>
            <a:xfrm>
              <a:off x="3573650" y="3110475"/>
              <a:ext cx="122950" cy="23100"/>
            </a:xfrm>
            <a:custGeom>
              <a:avLst/>
              <a:gdLst/>
              <a:ahLst/>
              <a:cxnLst/>
              <a:rect l="l" t="t" r="r" b="b"/>
              <a:pathLst>
                <a:path w="4918" h="924" extrusionOk="0">
                  <a:moveTo>
                    <a:pt x="1772" y="0"/>
                  </a:moveTo>
                  <a:cubicBezTo>
                    <a:pt x="817" y="0"/>
                    <a:pt x="0" y="197"/>
                    <a:pt x="0" y="197"/>
                  </a:cubicBezTo>
                  <a:cubicBezTo>
                    <a:pt x="473" y="197"/>
                    <a:pt x="1180" y="924"/>
                    <a:pt x="2365" y="924"/>
                  </a:cubicBezTo>
                  <a:cubicBezTo>
                    <a:pt x="2374" y="924"/>
                    <a:pt x="2384" y="924"/>
                    <a:pt x="2394" y="924"/>
                  </a:cubicBezTo>
                  <a:cubicBezTo>
                    <a:pt x="3584" y="912"/>
                    <a:pt x="4918" y="43"/>
                    <a:pt x="4918" y="42"/>
                  </a:cubicBezTo>
                  <a:lnTo>
                    <a:pt x="4918" y="42"/>
                  </a:lnTo>
                  <a:cubicBezTo>
                    <a:pt x="4521" y="104"/>
                    <a:pt x="4120" y="133"/>
                    <a:pt x="3720" y="133"/>
                  </a:cubicBezTo>
                  <a:cubicBezTo>
                    <a:pt x="3340" y="133"/>
                    <a:pt x="2961" y="107"/>
                    <a:pt x="2584" y="54"/>
                  </a:cubicBezTo>
                  <a:cubicBezTo>
                    <a:pt x="2312" y="16"/>
                    <a:pt x="2037" y="0"/>
                    <a:pt x="1772" y="0"/>
                  </a:cubicBezTo>
                  <a:close/>
                </a:path>
              </a:pathLst>
            </a:custGeom>
            <a:solidFill>
              <a:schemeClr val="accent1">
                <a:alpha val="531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15"/>
            <p:cNvSpPr/>
            <p:nvPr/>
          </p:nvSpPr>
          <p:spPr>
            <a:xfrm>
              <a:off x="3572450" y="3161925"/>
              <a:ext cx="137250" cy="28750"/>
            </a:xfrm>
            <a:custGeom>
              <a:avLst/>
              <a:gdLst/>
              <a:ahLst/>
              <a:cxnLst/>
              <a:rect l="l" t="t" r="r" b="b"/>
              <a:pathLst>
                <a:path w="5490" h="1150" extrusionOk="0">
                  <a:moveTo>
                    <a:pt x="1151" y="0"/>
                  </a:moveTo>
                  <a:cubicBezTo>
                    <a:pt x="483" y="0"/>
                    <a:pt x="1" y="68"/>
                    <a:pt x="1" y="68"/>
                  </a:cubicBezTo>
                  <a:cubicBezTo>
                    <a:pt x="549" y="116"/>
                    <a:pt x="1251" y="1021"/>
                    <a:pt x="2584" y="1140"/>
                  </a:cubicBezTo>
                  <a:cubicBezTo>
                    <a:pt x="2667" y="1146"/>
                    <a:pt x="2751" y="1149"/>
                    <a:pt x="2835" y="1149"/>
                  </a:cubicBezTo>
                  <a:cubicBezTo>
                    <a:pt x="4107" y="1149"/>
                    <a:pt x="5490" y="437"/>
                    <a:pt x="5490" y="437"/>
                  </a:cubicBezTo>
                  <a:lnTo>
                    <a:pt x="5490" y="437"/>
                  </a:lnTo>
                  <a:cubicBezTo>
                    <a:pt x="5359" y="443"/>
                    <a:pt x="5229" y="445"/>
                    <a:pt x="5099" y="445"/>
                  </a:cubicBezTo>
                  <a:cubicBezTo>
                    <a:pt x="4360" y="445"/>
                    <a:pt x="3624" y="359"/>
                    <a:pt x="2906" y="187"/>
                  </a:cubicBezTo>
                  <a:cubicBezTo>
                    <a:pt x="2302" y="41"/>
                    <a:pt x="1670" y="0"/>
                    <a:pt x="1151" y="0"/>
                  </a:cubicBezTo>
                  <a:close/>
                </a:path>
              </a:pathLst>
            </a:custGeom>
            <a:solidFill>
              <a:schemeClr val="accent1">
                <a:alpha val="531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15"/>
            <p:cNvSpPr/>
            <p:nvPr/>
          </p:nvSpPr>
          <p:spPr>
            <a:xfrm>
              <a:off x="3567400" y="3207950"/>
              <a:ext cx="144675" cy="39025"/>
            </a:xfrm>
            <a:custGeom>
              <a:avLst/>
              <a:gdLst/>
              <a:ahLst/>
              <a:cxnLst/>
              <a:rect l="l" t="t" r="r" b="b"/>
              <a:pathLst>
                <a:path w="5787" h="1561" extrusionOk="0">
                  <a:moveTo>
                    <a:pt x="31" y="1"/>
                  </a:moveTo>
                  <a:cubicBezTo>
                    <a:pt x="11" y="1"/>
                    <a:pt x="0" y="1"/>
                    <a:pt x="0" y="1"/>
                  </a:cubicBezTo>
                  <a:cubicBezTo>
                    <a:pt x="560" y="120"/>
                    <a:pt x="1191" y="1180"/>
                    <a:pt x="2596" y="1477"/>
                  </a:cubicBezTo>
                  <a:cubicBezTo>
                    <a:pt x="2865" y="1537"/>
                    <a:pt x="3147" y="1561"/>
                    <a:pt x="3428" y="1561"/>
                  </a:cubicBezTo>
                  <a:cubicBezTo>
                    <a:pt x="4618" y="1561"/>
                    <a:pt x="5787" y="1132"/>
                    <a:pt x="5787" y="1132"/>
                  </a:cubicBezTo>
                  <a:cubicBezTo>
                    <a:pt x="4858" y="1061"/>
                    <a:pt x="3941" y="858"/>
                    <a:pt x="3060" y="525"/>
                  </a:cubicBezTo>
                  <a:cubicBezTo>
                    <a:pt x="1757" y="21"/>
                    <a:pt x="262" y="1"/>
                    <a:pt x="31" y="1"/>
                  </a:cubicBezTo>
                  <a:close/>
                </a:path>
              </a:pathLst>
            </a:custGeom>
            <a:solidFill>
              <a:schemeClr val="accent1">
                <a:alpha val="531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15"/>
            <p:cNvSpPr/>
            <p:nvPr/>
          </p:nvSpPr>
          <p:spPr>
            <a:xfrm>
              <a:off x="3560250" y="3266600"/>
              <a:ext cx="149750" cy="58450"/>
            </a:xfrm>
            <a:custGeom>
              <a:avLst/>
              <a:gdLst/>
              <a:ahLst/>
              <a:cxnLst/>
              <a:rect l="l" t="t" r="r" b="b"/>
              <a:pathLst>
                <a:path w="5990" h="2338" extrusionOk="0">
                  <a:moveTo>
                    <a:pt x="1" y="1"/>
                  </a:moveTo>
                  <a:lnTo>
                    <a:pt x="1" y="1"/>
                  </a:lnTo>
                  <a:cubicBezTo>
                    <a:pt x="572" y="239"/>
                    <a:pt x="1072" y="1465"/>
                    <a:pt x="2525" y="2037"/>
                  </a:cubicBezTo>
                  <a:cubicBezTo>
                    <a:pt x="3129" y="2269"/>
                    <a:pt x="3830" y="2337"/>
                    <a:pt x="4443" y="2337"/>
                  </a:cubicBezTo>
                  <a:cubicBezTo>
                    <a:pt x="5303" y="2337"/>
                    <a:pt x="5990" y="2203"/>
                    <a:pt x="5990" y="2203"/>
                  </a:cubicBezTo>
                  <a:cubicBezTo>
                    <a:pt x="5001" y="1965"/>
                    <a:pt x="4061" y="1584"/>
                    <a:pt x="3180" y="1084"/>
                  </a:cubicBezTo>
                  <a:cubicBezTo>
                    <a:pt x="1763" y="263"/>
                    <a:pt x="1" y="1"/>
                    <a:pt x="1" y="1"/>
                  </a:cubicBezTo>
                  <a:close/>
                </a:path>
              </a:pathLst>
            </a:custGeom>
            <a:solidFill>
              <a:schemeClr val="accent1">
                <a:alpha val="531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15"/>
            <p:cNvSpPr/>
            <p:nvPr/>
          </p:nvSpPr>
          <p:spPr>
            <a:xfrm>
              <a:off x="3550425" y="3329700"/>
              <a:ext cx="166125" cy="64500"/>
            </a:xfrm>
            <a:custGeom>
              <a:avLst/>
              <a:gdLst/>
              <a:ahLst/>
              <a:cxnLst/>
              <a:rect l="l" t="t" r="r" b="b"/>
              <a:pathLst>
                <a:path w="6645" h="2580" extrusionOk="0">
                  <a:moveTo>
                    <a:pt x="1" y="1"/>
                  </a:moveTo>
                  <a:lnTo>
                    <a:pt x="1" y="1"/>
                  </a:lnTo>
                  <a:cubicBezTo>
                    <a:pt x="656" y="251"/>
                    <a:pt x="1191" y="1620"/>
                    <a:pt x="2799" y="2239"/>
                  </a:cubicBezTo>
                  <a:cubicBezTo>
                    <a:pt x="3474" y="2502"/>
                    <a:pt x="4256" y="2579"/>
                    <a:pt x="4937" y="2579"/>
                  </a:cubicBezTo>
                  <a:cubicBezTo>
                    <a:pt x="5889" y="2579"/>
                    <a:pt x="6644" y="2430"/>
                    <a:pt x="6644" y="2430"/>
                  </a:cubicBezTo>
                  <a:cubicBezTo>
                    <a:pt x="5549" y="2168"/>
                    <a:pt x="4501" y="1751"/>
                    <a:pt x="3537" y="1191"/>
                  </a:cubicBezTo>
                  <a:cubicBezTo>
                    <a:pt x="1953" y="287"/>
                    <a:pt x="1" y="1"/>
                    <a:pt x="1" y="1"/>
                  </a:cubicBezTo>
                  <a:close/>
                </a:path>
              </a:pathLst>
            </a:custGeom>
            <a:solidFill>
              <a:schemeClr val="accent1">
                <a:alpha val="531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15"/>
            <p:cNvSpPr/>
            <p:nvPr/>
          </p:nvSpPr>
          <p:spPr>
            <a:xfrm>
              <a:off x="3548050" y="3391325"/>
              <a:ext cx="152725" cy="76375"/>
            </a:xfrm>
            <a:custGeom>
              <a:avLst/>
              <a:gdLst/>
              <a:ahLst/>
              <a:cxnLst/>
              <a:rect l="l" t="t" r="r" b="b"/>
              <a:pathLst>
                <a:path w="6109" h="3055" extrusionOk="0">
                  <a:moveTo>
                    <a:pt x="1" y="0"/>
                  </a:moveTo>
                  <a:lnTo>
                    <a:pt x="1" y="0"/>
                  </a:lnTo>
                  <a:cubicBezTo>
                    <a:pt x="596" y="310"/>
                    <a:pt x="965" y="1679"/>
                    <a:pt x="2441" y="2453"/>
                  </a:cubicBezTo>
                  <a:cubicBezTo>
                    <a:pt x="3446" y="2972"/>
                    <a:pt x="4783" y="3055"/>
                    <a:pt x="5533" y="3055"/>
                  </a:cubicBezTo>
                  <a:cubicBezTo>
                    <a:pt x="5885" y="3055"/>
                    <a:pt x="6108" y="3036"/>
                    <a:pt x="6108" y="3036"/>
                  </a:cubicBezTo>
                  <a:cubicBezTo>
                    <a:pt x="5084" y="2667"/>
                    <a:pt x="4132" y="2155"/>
                    <a:pt x="3251" y="1524"/>
                  </a:cubicBezTo>
                  <a:cubicBezTo>
                    <a:pt x="1846" y="489"/>
                    <a:pt x="1" y="0"/>
                    <a:pt x="1" y="0"/>
                  </a:cubicBezTo>
                  <a:close/>
                </a:path>
              </a:pathLst>
            </a:custGeom>
            <a:solidFill>
              <a:schemeClr val="accent1">
                <a:alpha val="531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15"/>
            <p:cNvSpPr/>
            <p:nvPr/>
          </p:nvSpPr>
          <p:spPr>
            <a:xfrm>
              <a:off x="3537325" y="3449950"/>
              <a:ext cx="121475" cy="84875"/>
            </a:xfrm>
            <a:custGeom>
              <a:avLst/>
              <a:gdLst/>
              <a:ahLst/>
              <a:cxnLst/>
              <a:rect l="l" t="t" r="r" b="b"/>
              <a:pathLst>
                <a:path w="4859" h="3395" extrusionOk="0">
                  <a:moveTo>
                    <a:pt x="1" y="1"/>
                  </a:moveTo>
                  <a:cubicBezTo>
                    <a:pt x="477" y="346"/>
                    <a:pt x="620" y="1572"/>
                    <a:pt x="1787" y="2418"/>
                  </a:cubicBezTo>
                  <a:cubicBezTo>
                    <a:pt x="2954" y="3275"/>
                    <a:pt x="4859" y="3394"/>
                    <a:pt x="4859" y="3394"/>
                  </a:cubicBezTo>
                  <a:cubicBezTo>
                    <a:pt x="4025" y="2954"/>
                    <a:pt x="3275" y="2394"/>
                    <a:pt x="2608" y="1727"/>
                  </a:cubicBezTo>
                  <a:cubicBezTo>
                    <a:pt x="1525" y="656"/>
                    <a:pt x="1" y="1"/>
                    <a:pt x="1" y="1"/>
                  </a:cubicBezTo>
                  <a:close/>
                </a:path>
              </a:pathLst>
            </a:custGeom>
            <a:solidFill>
              <a:schemeClr val="accent1">
                <a:alpha val="531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15"/>
            <p:cNvSpPr/>
            <p:nvPr/>
          </p:nvSpPr>
          <p:spPr>
            <a:xfrm>
              <a:off x="3524525" y="3525850"/>
              <a:ext cx="83375" cy="78925"/>
            </a:xfrm>
            <a:custGeom>
              <a:avLst/>
              <a:gdLst/>
              <a:ahLst/>
              <a:cxnLst/>
              <a:rect l="l" t="t" r="r" b="b"/>
              <a:pathLst>
                <a:path w="3335" h="3157" extrusionOk="0">
                  <a:moveTo>
                    <a:pt x="1" y="1"/>
                  </a:moveTo>
                  <a:cubicBezTo>
                    <a:pt x="322" y="322"/>
                    <a:pt x="310" y="1287"/>
                    <a:pt x="1096" y="2061"/>
                  </a:cubicBezTo>
                  <a:cubicBezTo>
                    <a:pt x="1894" y="2847"/>
                    <a:pt x="3335" y="3156"/>
                    <a:pt x="3335" y="3156"/>
                  </a:cubicBezTo>
                  <a:cubicBezTo>
                    <a:pt x="2751" y="2716"/>
                    <a:pt x="2227" y="2204"/>
                    <a:pt x="1787" y="1632"/>
                  </a:cubicBezTo>
                  <a:cubicBezTo>
                    <a:pt x="1287" y="989"/>
                    <a:pt x="680" y="441"/>
                    <a:pt x="1" y="1"/>
                  </a:cubicBezTo>
                  <a:close/>
                </a:path>
              </a:pathLst>
            </a:custGeom>
            <a:solidFill>
              <a:schemeClr val="accent1">
                <a:alpha val="531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15"/>
            <p:cNvSpPr/>
            <p:nvPr/>
          </p:nvSpPr>
          <p:spPr>
            <a:xfrm>
              <a:off x="3515900" y="2901975"/>
              <a:ext cx="60150" cy="71175"/>
            </a:xfrm>
            <a:custGeom>
              <a:avLst/>
              <a:gdLst/>
              <a:ahLst/>
              <a:cxnLst/>
              <a:rect l="l" t="t" r="r" b="b"/>
              <a:pathLst>
                <a:path w="2406" h="2847" extrusionOk="0">
                  <a:moveTo>
                    <a:pt x="1" y="0"/>
                  </a:moveTo>
                  <a:lnTo>
                    <a:pt x="1" y="0"/>
                  </a:lnTo>
                  <a:cubicBezTo>
                    <a:pt x="1" y="1"/>
                    <a:pt x="191" y="1191"/>
                    <a:pt x="786" y="1870"/>
                  </a:cubicBezTo>
                  <a:cubicBezTo>
                    <a:pt x="1394" y="2548"/>
                    <a:pt x="2168" y="2572"/>
                    <a:pt x="2406" y="2846"/>
                  </a:cubicBezTo>
                  <a:cubicBezTo>
                    <a:pt x="2084" y="2275"/>
                    <a:pt x="1668" y="1751"/>
                    <a:pt x="1167" y="1322"/>
                  </a:cubicBezTo>
                  <a:cubicBezTo>
                    <a:pt x="715" y="941"/>
                    <a:pt x="322" y="501"/>
                    <a:pt x="1" y="0"/>
                  </a:cubicBezTo>
                  <a:close/>
                </a:path>
              </a:pathLst>
            </a:custGeom>
            <a:solidFill>
              <a:schemeClr val="accent1">
                <a:alpha val="531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15"/>
            <p:cNvSpPr/>
            <p:nvPr/>
          </p:nvSpPr>
          <p:spPr>
            <a:xfrm>
              <a:off x="3494475" y="2941275"/>
              <a:ext cx="76225" cy="65500"/>
            </a:xfrm>
            <a:custGeom>
              <a:avLst/>
              <a:gdLst/>
              <a:ahLst/>
              <a:cxnLst/>
              <a:rect l="l" t="t" r="r" b="b"/>
              <a:pathLst>
                <a:path w="3049" h="2620" extrusionOk="0">
                  <a:moveTo>
                    <a:pt x="0" y="0"/>
                  </a:moveTo>
                  <a:cubicBezTo>
                    <a:pt x="0" y="0"/>
                    <a:pt x="405" y="1238"/>
                    <a:pt x="1155" y="1857"/>
                  </a:cubicBezTo>
                  <a:cubicBezTo>
                    <a:pt x="1917" y="2477"/>
                    <a:pt x="2739" y="2369"/>
                    <a:pt x="3048" y="2619"/>
                  </a:cubicBezTo>
                  <a:cubicBezTo>
                    <a:pt x="2608" y="2072"/>
                    <a:pt x="2072" y="1584"/>
                    <a:pt x="1477" y="1203"/>
                  </a:cubicBezTo>
                  <a:cubicBezTo>
                    <a:pt x="929" y="881"/>
                    <a:pt x="429" y="476"/>
                    <a:pt x="0" y="0"/>
                  </a:cubicBezTo>
                  <a:close/>
                </a:path>
              </a:pathLst>
            </a:custGeom>
            <a:solidFill>
              <a:schemeClr val="accent1">
                <a:alpha val="531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15"/>
            <p:cNvSpPr/>
            <p:nvPr/>
          </p:nvSpPr>
          <p:spPr>
            <a:xfrm>
              <a:off x="3472150" y="2979675"/>
              <a:ext cx="92600" cy="59850"/>
            </a:xfrm>
            <a:custGeom>
              <a:avLst/>
              <a:gdLst/>
              <a:ahLst/>
              <a:cxnLst/>
              <a:rect l="l" t="t" r="r" b="b"/>
              <a:pathLst>
                <a:path w="3704" h="2394" extrusionOk="0">
                  <a:moveTo>
                    <a:pt x="0" y="0"/>
                  </a:moveTo>
                  <a:cubicBezTo>
                    <a:pt x="1" y="0"/>
                    <a:pt x="620" y="1274"/>
                    <a:pt x="1536" y="1834"/>
                  </a:cubicBezTo>
                  <a:cubicBezTo>
                    <a:pt x="2453" y="2393"/>
                    <a:pt x="3334" y="2143"/>
                    <a:pt x="3703" y="2369"/>
                  </a:cubicBezTo>
                  <a:cubicBezTo>
                    <a:pt x="3144" y="1834"/>
                    <a:pt x="2489" y="1405"/>
                    <a:pt x="1786" y="1083"/>
                  </a:cubicBezTo>
                  <a:cubicBezTo>
                    <a:pt x="1143" y="810"/>
                    <a:pt x="536" y="441"/>
                    <a:pt x="0" y="0"/>
                  </a:cubicBezTo>
                  <a:close/>
                </a:path>
              </a:pathLst>
            </a:custGeom>
            <a:solidFill>
              <a:schemeClr val="accent1">
                <a:alpha val="531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15"/>
            <p:cNvSpPr/>
            <p:nvPr/>
          </p:nvSpPr>
          <p:spPr>
            <a:xfrm>
              <a:off x="3456675" y="3024600"/>
              <a:ext cx="102700" cy="58975"/>
            </a:xfrm>
            <a:custGeom>
              <a:avLst/>
              <a:gdLst/>
              <a:ahLst/>
              <a:cxnLst/>
              <a:rect l="l" t="t" r="r" b="b"/>
              <a:pathLst>
                <a:path w="4108" h="2359" extrusionOk="0">
                  <a:moveTo>
                    <a:pt x="0" y="1"/>
                  </a:moveTo>
                  <a:cubicBezTo>
                    <a:pt x="0" y="1"/>
                    <a:pt x="750" y="1299"/>
                    <a:pt x="1762" y="1834"/>
                  </a:cubicBezTo>
                  <a:cubicBezTo>
                    <a:pt x="2774" y="2358"/>
                    <a:pt x="3691" y="2037"/>
                    <a:pt x="4108" y="2239"/>
                  </a:cubicBezTo>
                  <a:cubicBezTo>
                    <a:pt x="3465" y="1715"/>
                    <a:pt x="2739" y="1299"/>
                    <a:pt x="1965" y="1013"/>
                  </a:cubicBezTo>
                  <a:cubicBezTo>
                    <a:pt x="1262" y="763"/>
                    <a:pt x="608" y="429"/>
                    <a:pt x="0" y="1"/>
                  </a:cubicBezTo>
                  <a:close/>
                </a:path>
              </a:pathLst>
            </a:custGeom>
            <a:solidFill>
              <a:schemeClr val="accent1">
                <a:alpha val="531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15"/>
            <p:cNvSpPr/>
            <p:nvPr/>
          </p:nvSpPr>
          <p:spPr>
            <a:xfrm>
              <a:off x="3443275" y="3077900"/>
              <a:ext cx="117900" cy="40600"/>
            </a:xfrm>
            <a:custGeom>
              <a:avLst/>
              <a:gdLst/>
              <a:ahLst/>
              <a:cxnLst/>
              <a:rect l="l" t="t" r="r" b="b"/>
              <a:pathLst>
                <a:path w="4716" h="1624" extrusionOk="0">
                  <a:moveTo>
                    <a:pt x="1" y="0"/>
                  </a:moveTo>
                  <a:cubicBezTo>
                    <a:pt x="1" y="0"/>
                    <a:pt x="1060" y="1179"/>
                    <a:pt x="2215" y="1512"/>
                  </a:cubicBezTo>
                  <a:cubicBezTo>
                    <a:pt x="2497" y="1593"/>
                    <a:pt x="2762" y="1623"/>
                    <a:pt x="3009" y="1623"/>
                  </a:cubicBezTo>
                  <a:cubicBezTo>
                    <a:pt x="3670" y="1623"/>
                    <a:pt x="4200" y="1411"/>
                    <a:pt x="4558" y="1411"/>
                  </a:cubicBezTo>
                  <a:cubicBezTo>
                    <a:pt x="4615" y="1411"/>
                    <a:pt x="4667" y="1417"/>
                    <a:pt x="4715" y="1429"/>
                  </a:cubicBezTo>
                  <a:cubicBezTo>
                    <a:pt x="4715" y="1429"/>
                    <a:pt x="3513" y="774"/>
                    <a:pt x="2251" y="619"/>
                  </a:cubicBezTo>
                  <a:cubicBezTo>
                    <a:pt x="1477" y="524"/>
                    <a:pt x="715" y="310"/>
                    <a:pt x="1" y="0"/>
                  </a:cubicBezTo>
                  <a:close/>
                </a:path>
              </a:pathLst>
            </a:custGeom>
            <a:solidFill>
              <a:schemeClr val="accent1">
                <a:alpha val="531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15"/>
            <p:cNvSpPr/>
            <p:nvPr/>
          </p:nvSpPr>
          <p:spPr>
            <a:xfrm>
              <a:off x="3416200" y="3132050"/>
              <a:ext cx="134550" cy="37125"/>
            </a:xfrm>
            <a:custGeom>
              <a:avLst/>
              <a:gdLst/>
              <a:ahLst/>
              <a:cxnLst/>
              <a:rect l="l" t="t" r="r" b="b"/>
              <a:pathLst>
                <a:path w="5382" h="1485" extrusionOk="0">
                  <a:moveTo>
                    <a:pt x="0" y="1"/>
                  </a:moveTo>
                  <a:cubicBezTo>
                    <a:pt x="0" y="1"/>
                    <a:pt x="1298" y="1192"/>
                    <a:pt x="2619" y="1430"/>
                  </a:cubicBezTo>
                  <a:cubicBezTo>
                    <a:pt x="2824" y="1468"/>
                    <a:pt x="3019" y="1485"/>
                    <a:pt x="3205" y="1485"/>
                  </a:cubicBezTo>
                  <a:cubicBezTo>
                    <a:pt x="4138" y="1485"/>
                    <a:pt x="4825" y="1075"/>
                    <a:pt x="5274" y="1075"/>
                  </a:cubicBezTo>
                  <a:cubicBezTo>
                    <a:pt x="5312" y="1075"/>
                    <a:pt x="5347" y="1078"/>
                    <a:pt x="5382" y="1084"/>
                  </a:cubicBezTo>
                  <a:cubicBezTo>
                    <a:pt x="5382" y="1084"/>
                    <a:pt x="3977" y="489"/>
                    <a:pt x="2560" y="442"/>
                  </a:cubicBezTo>
                  <a:cubicBezTo>
                    <a:pt x="1691" y="418"/>
                    <a:pt x="822" y="263"/>
                    <a:pt x="0" y="1"/>
                  </a:cubicBezTo>
                  <a:close/>
                </a:path>
              </a:pathLst>
            </a:custGeom>
            <a:solidFill>
              <a:schemeClr val="accent1">
                <a:alpha val="531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15"/>
            <p:cNvSpPr/>
            <p:nvPr/>
          </p:nvSpPr>
          <p:spPr>
            <a:xfrm>
              <a:off x="3395350" y="3195475"/>
              <a:ext cx="147375" cy="29600"/>
            </a:xfrm>
            <a:custGeom>
              <a:avLst/>
              <a:gdLst/>
              <a:ahLst/>
              <a:cxnLst/>
              <a:rect l="l" t="t" r="r" b="b"/>
              <a:pathLst>
                <a:path w="5895" h="1184" extrusionOk="0">
                  <a:moveTo>
                    <a:pt x="1" y="0"/>
                  </a:moveTo>
                  <a:lnTo>
                    <a:pt x="1" y="0"/>
                  </a:lnTo>
                  <a:cubicBezTo>
                    <a:pt x="1" y="0"/>
                    <a:pt x="1560" y="1095"/>
                    <a:pt x="2989" y="1179"/>
                  </a:cubicBezTo>
                  <a:cubicBezTo>
                    <a:pt x="3048" y="1182"/>
                    <a:pt x="3105" y="1183"/>
                    <a:pt x="3162" y="1183"/>
                  </a:cubicBezTo>
                  <a:cubicBezTo>
                    <a:pt x="4481" y="1183"/>
                    <a:pt x="5310" y="428"/>
                    <a:pt x="5870" y="428"/>
                  </a:cubicBezTo>
                  <a:cubicBezTo>
                    <a:pt x="5878" y="428"/>
                    <a:pt x="5886" y="428"/>
                    <a:pt x="5894" y="429"/>
                  </a:cubicBezTo>
                  <a:cubicBezTo>
                    <a:pt x="5894" y="429"/>
                    <a:pt x="4731" y="99"/>
                    <a:pt x="3457" y="99"/>
                  </a:cubicBezTo>
                  <a:cubicBezTo>
                    <a:pt x="3239" y="99"/>
                    <a:pt x="3018" y="108"/>
                    <a:pt x="2799" y="131"/>
                  </a:cubicBezTo>
                  <a:cubicBezTo>
                    <a:pt x="2480" y="159"/>
                    <a:pt x="2162" y="174"/>
                    <a:pt x="1844" y="174"/>
                  </a:cubicBezTo>
                  <a:cubicBezTo>
                    <a:pt x="1224" y="174"/>
                    <a:pt x="607" y="118"/>
                    <a:pt x="1" y="0"/>
                  </a:cubicBezTo>
                  <a:close/>
                </a:path>
              </a:pathLst>
            </a:custGeom>
            <a:solidFill>
              <a:schemeClr val="accent1">
                <a:alpha val="531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15"/>
            <p:cNvSpPr/>
            <p:nvPr/>
          </p:nvSpPr>
          <p:spPr>
            <a:xfrm>
              <a:off x="3371550" y="3261400"/>
              <a:ext cx="158975" cy="34325"/>
            </a:xfrm>
            <a:custGeom>
              <a:avLst/>
              <a:gdLst/>
              <a:ahLst/>
              <a:cxnLst/>
              <a:rect l="l" t="t" r="r" b="b"/>
              <a:pathLst>
                <a:path w="6359" h="1373" extrusionOk="0">
                  <a:moveTo>
                    <a:pt x="5273" y="0"/>
                  </a:moveTo>
                  <a:cubicBezTo>
                    <a:pt x="4632" y="0"/>
                    <a:pt x="3792" y="54"/>
                    <a:pt x="3000" y="268"/>
                  </a:cubicBezTo>
                  <a:cubicBezTo>
                    <a:pt x="2106" y="497"/>
                    <a:pt x="1181" y="616"/>
                    <a:pt x="254" y="616"/>
                  </a:cubicBezTo>
                  <a:cubicBezTo>
                    <a:pt x="169" y="616"/>
                    <a:pt x="85" y="615"/>
                    <a:pt x="0" y="613"/>
                  </a:cubicBezTo>
                  <a:lnTo>
                    <a:pt x="0" y="613"/>
                  </a:lnTo>
                  <a:cubicBezTo>
                    <a:pt x="0" y="613"/>
                    <a:pt x="1547" y="1372"/>
                    <a:pt x="2997" y="1372"/>
                  </a:cubicBezTo>
                  <a:cubicBezTo>
                    <a:pt x="3130" y="1372"/>
                    <a:pt x="3263" y="1366"/>
                    <a:pt x="3393" y="1352"/>
                  </a:cubicBezTo>
                  <a:cubicBezTo>
                    <a:pt x="4941" y="1197"/>
                    <a:pt x="5739" y="125"/>
                    <a:pt x="6358" y="54"/>
                  </a:cubicBezTo>
                  <a:cubicBezTo>
                    <a:pt x="6358" y="54"/>
                    <a:pt x="5915" y="0"/>
                    <a:pt x="5273" y="0"/>
                  </a:cubicBezTo>
                  <a:close/>
                </a:path>
              </a:pathLst>
            </a:custGeom>
            <a:solidFill>
              <a:schemeClr val="accent1">
                <a:alpha val="531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15"/>
            <p:cNvSpPr/>
            <p:nvPr/>
          </p:nvSpPr>
          <p:spPr>
            <a:xfrm>
              <a:off x="3345650" y="3324350"/>
              <a:ext cx="176525" cy="38050"/>
            </a:xfrm>
            <a:custGeom>
              <a:avLst/>
              <a:gdLst/>
              <a:ahLst/>
              <a:cxnLst/>
              <a:rect l="l" t="t" r="r" b="b"/>
              <a:pathLst>
                <a:path w="7061" h="1522" extrusionOk="0">
                  <a:moveTo>
                    <a:pt x="5858" y="0"/>
                  </a:moveTo>
                  <a:cubicBezTo>
                    <a:pt x="5147" y="0"/>
                    <a:pt x="4215" y="60"/>
                    <a:pt x="3334" y="298"/>
                  </a:cubicBezTo>
                  <a:cubicBezTo>
                    <a:pt x="2340" y="560"/>
                    <a:pt x="1316" y="682"/>
                    <a:pt x="281" y="682"/>
                  </a:cubicBezTo>
                  <a:cubicBezTo>
                    <a:pt x="187" y="682"/>
                    <a:pt x="94" y="681"/>
                    <a:pt x="0" y="679"/>
                  </a:cubicBezTo>
                  <a:lnTo>
                    <a:pt x="0" y="679"/>
                  </a:lnTo>
                  <a:cubicBezTo>
                    <a:pt x="0" y="679"/>
                    <a:pt x="1736" y="1522"/>
                    <a:pt x="3347" y="1522"/>
                  </a:cubicBezTo>
                  <a:cubicBezTo>
                    <a:pt x="3491" y="1522"/>
                    <a:pt x="3634" y="1515"/>
                    <a:pt x="3775" y="1501"/>
                  </a:cubicBezTo>
                  <a:cubicBezTo>
                    <a:pt x="5489" y="1322"/>
                    <a:pt x="6370" y="131"/>
                    <a:pt x="7061" y="60"/>
                  </a:cubicBezTo>
                  <a:cubicBezTo>
                    <a:pt x="7061" y="60"/>
                    <a:pt x="6570" y="0"/>
                    <a:pt x="5858" y="0"/>
                  </a:cubicBezTo>
                  <a:close/>
                </a:path>
              </a:pathLst>
            </a:custGeom>
            <a:solidFill>
              <a:schemeClr val="accent1">
                <a:alpha val="531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15"/>
            <p:cNvSpPr/>
            <p:nvPr/>
          </p:nvSpPr>
          <p:spPr>
            <a:xfrm>
              <a:off x="3346250" y="3377325"/>
              <a:ext cx="167000" cy="45500"/>
            </a:xfrm>
            <a:custGeom>
              <a:avLst/>
              <a:gdLst/>
              <a:ahLst/>
              <a:cxnLst/>
              <a:rect l="l" t="t" r="r" b="b"/>
              <a:pathLst>
                <a:path w="6680" h="1820" extrusionOk="0">
                  <a:moveTo>
                    <a:pt x="6672" y="1"/>
                  </a:moveTo>
                  <a:cubicBezTo>
                    <a:pt x="6541" y="1"/>
                    <a:pt x="4715" y="12"/>
                    <a:pt x="3143" y="620"/>
                  </a:cubicBezTo>
                  <a:cubicBezTo>
                    <a:pt x="2131" y="1001"/>
                    <a:pt x="1072" y="1251"/>
                    <a:pt x="0" y="1334"/>
                  </a:cubicBezTo>
                  <a:cubicBezTo>
                    <a:pt x="0" y="1334"/>
                    <a:pt x="1353" y="1819"/>
                    <a:pt x="2728" y="1819"/>
                  </a:cubicBezTo>
                  <a:cubicBezTo>
                    <a:pt x="3049" y="1819"/>
                    <a:pt x="3372" y="1793"/>
                    <a:pt x="3679" y="1727"/>
                  </a:cubicBezTo>
                  <a:cubicBezTo>
                    <a:pt x="5310" y="1370"/>
                    <a:pt x="6025" y="144"/>
                    <a:pt x="6679" y="1"/>
                  </a:cubicBezTo>
                  <a:cubicBezTo>
                    <a:pt x="6679" y="1"/>
                    <a:pt x="6677" y="1"/>
                    <a:pt x="6672" y="1"/>
                  </a:cubicBezTo>
                  <a:close/>
                </a:path>
              </a:pathLst>
            </a:custGeom>
            <a:solidFill>
              <a:schemeClr val="accent1">
                <a:alpha val="531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15"/>
            <p:cNvSpPr/>
            <p:nvPr/>
          </p:nvSpPr>
          <p:spPr>
            <a:xfrm>
              <a:off x="3364700" y="3436275"/>
              <a:ext cx="139325" cy="53525"/>
            </a:xfrm>
            <a:custGeom>
              <a:avLst/>
              <a:gdLst/>
              <a:ahLst/>
              <a:cxnLst/>
              <a:rect l="l" t="t" r="r" b="b"/>
              <a:pathLst>
                <a:path w="5573" h="2141" extrusionOk="0">
                  <a:moveTo>
                    <a:pt x="5572" y="0"/>
                  </a:moveTo>
                  <a:lnTo>
                    <a:pt x="5572" y="0"/>
                  </a:lnTo>
                  <a:cubicBezTo>
                    <a:pt x="5572" y="0"/>
                    <a:pt x="3929" y="238"/>
                    <a:pt x="2620" y="988"/>
                  </a:cubicBezTo>
                  <a:cubicBezTo>
                    <a:pt x="1798" y="1453"/>
                    <a:pt x="917" y="1798"/>
                    <a:pt x="0" y="2012"/>
                  </a:cubicBezTo>
                  <a:cubicBezTo>
                    <a:pt x="0" y="2012"/>
                    <a:pt x="652" y="2141"/>
                    <a:pt x="1465" y="2141"/>
                  </a:cubicBezTo>
                  <a:cubicBezTo>
                    <a:pt x="2029" y="2141"/>
                    <a:pt x="2671" y="2079"/>
                    <a:pt x="3227" y="1869"/>
                  </a:cubicBezTo>
                  <a:cubicBezTo>
                    <a:pt x="4584" y="1357"/>
                    <a:pt x="5037" y="203"/>
                    <a:pt x="5572" y="0"/>
                  </a:cubicBezTo>
                  <a:close/>
                </a:path>
              </a:pathLst>
            </a:custGeom>
            <a:solidFill>
              <a:schemeClr val="accent1">
                <a:alpha val="531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15"/>
            <p:cNvSpPr/>
            <p:nvPr/>
          </p:nvSpPr>
          <p:spPr>
            <a:xfrm>
              <a:off x="3398025" y="3500550"/>
              <a:ext cx="100925" cy="54275"/>
            </a:xfrm>
            <a:custGeom>
              <a:avLst/>
              <a:gdLst/>
              <a:ahLst/>
              <a:cxnLst/>
              <a:rect l="l" t="t" r="r" b="b"/>
              <a:pathLst>
                <a:path w="4037" h="2171" extrusionOk="0">
                  <a:moveTo>
                    <a:pt x="4037" y="1"/>
                  </a:moveTo>
                  <a:lnTo>
                    <a:pt x="4037" y="1"/>
                  </a:lnTo>
                  <a:cubicBezTo>
                    <a:pt x="3263" y="239"/>
                    <a:pt x="2537" y="608"/>
                    <a:pt x="1882" y="1084"/>
                  </a:cubicBezTo>
                  <a:cubicBezTo>
                    <a:pt x="1310" y="1537"/>
                    <a:pt x="668" y="1894"/>
                    <a:pt x="1" y="2168"/>
                  </a:cubicBezTo>
                  <a:cubicBezTo>
                    <a:pt x="1" y="2168"/>
                    <a:pt x="63" y="2171"/>
                    <a:pt x="172" y="2171"/>
                  </a:cubicBezTo>
                  <a:cubicBezTo>
                    <a:pt x="586" y="2171"/>
                    <a:pt x="1667" y="2126"/>
                    <a:pt x="2442" y="1692"/>
                  </a:cubicBezTo>
                  <a:cubicBezTo>
                    <a:pt x="3418" y="1156"/>
                    <a:pt x="3644" y="227"/>
                    <a:pt x="4037" y="1"/>
                  </a:cubicBezTo>
                  <a:close/>
                </a:path>
              </a:pathLst>
            </a:custGeom>
            <a:solidFill>
              <a:schemeClr val="accent1">
                <a:alpha val="531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15"/>
            <p:cNvSpPr/>
            <p:nvPr/>
          </p:nvSpPr>
          <p:spPr>
            <a:xfrm>
              <a:off x="3449300" y="3499025"/>
              <a:ext cx="66150" cy="36450"/>
            </a:xfrm>
            <a:custGeom>
              <a:avLst/>
              <a:gdLst/>
              <a:ahLst/>
              <a:cxnLst/>
              <a:rect l="l" t="t" r="r" b="b"/>
              <a:pathLst>
                <a:path w="2646" h="1458" extrusionOk="0">
                  <a:moveTo>
                    <a:pt x="2240" y="0"/>
                  </a:moveTo>
                  <a:cubicBezTo>
                    <a:pt x="1966" y="0"/>
                    <a:pt x="1710" y="134"/>
                    <a:pt x="1486" y="324"/>
                  </a:cubicBezTo>
                  <a:cubicBezTo>
                    <a:pt x="1010" y="729"/>
                    <a:pt x="617" y="1169"/>
                    <a:pt x="21" y="1419"/>
                  </a:cubicBezTo>
                  <a:cubicBezTo>
                    <a:pt x="1" y="1429"/>
                    <a:pt x="16" y="1457"/>
                    <a:pt x="35" y="1457"/>
                  </a:cubicBezTo>
                  <a:cubicBezTo>
                    <a:pt x="39" y="1457"/>
                    <a:pt x="42" y="1457"/>
                    <a:pt x="45" y="1455"/>
                  </a:cubicBezTo>
                  <a:cubicBezTo>
                    <a:pt x="414" y="1312"/>
                    <a:pt x="772" y="1098"/>
                    <a:pt x="1081" y="836"/>
                  </a:cubicBezTo>
                  <a:cubicBezTo>
                    <a:pt x="1400" y="566"/>
                    <a:pt x="1750" y="154"/>
                    <a:pt x="2175" y="154"/>
                  </a:cubicBezTo>
                  <a:cubicBezTo>
                    <a:pt x="2274" y="154"/>
                    <a:pt x="2378" y="177"/>
                    <a:pt x="2486" y="229"/>
                  </a:cubicBezTo>
                  <a:cubicBezTo>
                    <a:pt x="2494" y="230"/>
                    <a:pt x="2502" y="231"/>
                    <a:pt x="2510" y="231"/>
                  </a:cubicBezTo>
                  <a:cubicBezTo>
                    <a:pt x="2601" y="231"/>
                    <a:pt x="2645" y="106"/>
                    <a:pt x="2557" y="62"/>
                  </a:cubicBezTo>
                  <a:cubicBezTo>
                    <a:pt x="2450" y="19"/>
                    <a:pt x="2343" y="0"/>
                    <a:pt x="2240" y="0"/>
                  </a:cubicBezTo>
                  <a:close/>
                </a:path>
              </a:pathLst>
            </a:custGeom>
            <a:solidFill>
              <a:schemeClr val="accent1">
                <a:alpha val="531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15"/>
            <p:cNvSpPr/>
            <p:nvPr/>
          </p:nvSpPr>
          <p:spPr>
            <a:xfrm>
              <a:off x="3505200" y="3517225"/>
              <a:ext cx="60675" cy="56950"/>
            </a:xfrm>
            <a:custGeom>
              <a:avLst/>
              <a:gdLst/>
              <a:ahLst/>
              <a:cxnLst/>
              <a:rect l="l" t="t" r="r" b="b"/>
              <a:pathLst>
                <a:path w="2427" h="2278" extrusionOk="0">
                  <a:moveTo>
                    <a:pt x="131" y="1"/>
                  </a:moveTo>
                  <a:cubicBezTo>
                    <a:pt x="0" y="1"/>
                    <a:pt x="36" y="203"/>
                    <a:pt x="167" y="203"/>
                  </a:cubicBezTo>
                  <a:cubicBezTo>
                    <a:pt x="762" y="203"/>
                    <a:pt x="1203" y="953"/>
                    <a:pt x="1524" y="1370"/>
                  </a:cubicBezTo>
                  <a:cubicBezTo>
                    <a:pt x="1786" y="1703"/>
                    <a:pt x="2072" y="2001"/>
                    <a:pt x="2393" y="2275"/>
                  </a:cubicBezTo>
                  <a:cubicBezTo>
                    <a:pt x="2398" y="2277"/>
                    <a:pt x="2402" y="2278"/>
                    <a:pt x="2405" y="2278"/>
                  </a:cubicBezTo>
                  <a:cubicBezTo>
                    <a:pt x="2421" y="2278"/>
                    <a:pt x="2427" y="2258"/>
                    <a:pt x="2417" y="2239"/>
                  </a:cubicBezTo>
                  <a:cubicBezTo>
                    <a:pt x="1929" y="1810"/>
                    <a:pt x="1607" y="1251"/>
                    <a:pt x="1226" y="727"/>
                  </a:cubicBezTo>
                  <a:cubicBezTo>
                    <a:pt x="953" y="322"/>
                    <a:pt x="655" y="1"/>
                    <a:pt x="131" y="1"/>
                  </a:cubicBezTo>
                  <a:close/>
                </a:path>
              </a:pathLst>
            </a:custGeom>
            <a:solidFill>
              <a:schemeClr val="accent1">
                <a:alpha val="531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15"/>
            <p:cNvSpPr/>
            <p:nvPr/>
          </p:nvSpPr>
          <p:spPr>
            <a:xfrm>
              <a:off x="3433825" y="3435975"/>
              <a:ext cx="163850" cy="67375"/>
            </a:xfrm>
            <a:custGeom>
              <a:avLst/>
              <a:gdLst/>
              <a:ahLst/>
              <a:cxnLst/>
              <a:rect l="l" t="t" r="r" b="b"/>
              <a:pathLst>
                <a:path w="6554" h="2695" extrusionOk="0">
                  <a:moveTo>
                    <a:pt x="2937" y="0"/>
                  </a:moveTo>
                  <a:cubicBezTo>
                    <a:pt x="2655" y="0"/>
                    <a:pt x="2357" y="117"/>
                    <a:pt x="2081" y="238"/>
                  </a:cubicBezTo>
                  <a:cubicBezTo>
                    <a:pt x="1760" y="381"/>
                    <a:pt x="1450" y="560"/>
                    <a:pt x="1176" y="762"/>
                  </a:cubicBezTo>
                  <a:cubicBezTo>
                    <a:pt x="807" y="1012"/>
                    <a:pt x="426" y="1215"/>
                    <a:pt x="21" y="1381"/>
                  </a:cubicBezTo>
                  <a:cubicBezTo>
                    <a:pt x="1" y="1381"/>
                    <a:pt x="15" y="1408"/>
                    <a:pt x="28" y="1408"/>
                  </a:cubicBezTo>
                  <a:cubicBezTo>
                    <a:pt x="30" y="1408"/>
                    <a:pt x="32" y="1407"/>
                    <a:pt x="33" y="1405"/>
                  </a:cubicBezTo>
                  <a:cubicBezTo>
                    <a:pt x="498" y="1262"/>
                    <a:pt x="950" y="1048"/>
                    <a:pt x="1367" y="774"/>
                  </a:cubicBezTo>
                  <a:cubicBezTo>
                    <a:pt x="1717" y="544"/>
                    <a:pt x="2349" y="154"/>
                    <a:pt x="2871" y="154"/>
                  </a:cubicBezTo>
                  <a:cubicBezTo>
                    <a:pt x="3077" y="154"/>
                    <a:pt x="3266" y="214"/>
                    <a:pt x="3415" y="369"/>
                  </a:cubicBezTo>
                  <a:cubicBezTo>
                    <a:pt x="3427" y="381"/>
                    <a:pt x="3450" y="393"/>
                    <a:pt x="3474" y="393"/>
                  </a:cubicBezTo>
                  <a:cubicBezTo>
                    <a:pt x="3438" y="405"/>
                    <a:pt x="3415" y="417"/>
                    <a:pt x="3379" y="441"/>
                  </a:cubicBezTo>
                  <a:cubicBezTo>
                    <a:pt x="3298" y="491"/>
                    <a:pt x="3363" y="594"/>
                    <a:pt x="3443" y="594"/>
                  </a:cubicBezTo>
                  <a:cubicBezTo>
                    <a:pt x="3457" y="594"/>
                    <a:pt x="3472" y="591"/>
                    <a:pt x="3486" y="584"/>
                  </a:cubicBezTo>
                  <a:cubicBezTo>
                    <a:pt x="3556" y="542"/>
                    <a:pt x="3630" y="523"/>
                    <a:pt x="3707" y="523"/>
                  </a:cubicBezTo>
                  <a:cubicBezTo>
                    <a:pt x="4244" y="523"/>
                    <a:pt x="4910" y="1433"/>
                    <a:pt x="5212" y="1715"/>
                  </a:cubicBezTo>
                  <a:cubicBezTo>
                    <a:pt x="5605" y="2096"/>
                    <a:pt x="6046" y="2417"/>
                    <a:pt x="6522" y="2691"/>
                  </a:cubicBezTo>
                  <a:cubicBezTo>
                    <a:pt x="6527" y="2693"/>
                    <a:pt x="6531" y="2694"/>
                    <a:pt x="6534" y="2694"/>
                  </a:cubicBezTo>
                  <a:cubicBezTo>
                    <a:pt x="6549" y="2694"/>
                    <a:pt x="6553" y="2677"/>
                    <a:pt x="6534" y="2667"/>
                  </a:cubicBezTo>
                  <a:cubicBezTo>
                    <a:pt x="5784" y="2215"/>
                    <a:pt x="5236" y="1536"/>
                    <a:pt x="4641" y="917"/>
                  </a:cubicBezTo>
                  <a:cubicBezTo>
                    <a:pt x="4382" y="658"/>
                    <a:pt x="4068" y="335"/>
                    <a:pt x="3708" y="335"/>
                  </a:cubicBezTo>
                  <a:cubicBezTo>
                    <a:pt x="3655" y="335"/>
                    <a:pt x="3601" y="342"/>
                    <a:pt x="3546" y="357"/>
                  </a:cubicBezTo>
                  <a:cubicBezTo>
                    <a:pt x="3581" y="334"/>
                    <a:pt x="3581" y="286"/>
                    <a:pt x="3546" y="262"/>
                  </a:cubicBezTo>
                  <a:cubicBezTo>
                    <a:pt x="3364" y="70"/>
                    <a:pt x="3155" y="0"/>
                    <a:pt x="2937" y="0"/>
                  </a:cubicBezTo>
                  <a:close/>
                </a:path>
              </a:pathLst>
            </a:custGeom>
            <a:solidFill>
              <a:schemeClr val="accent1">
                <a:alpha val="531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15"/>
            <p:cNvSpPr/>
            <p:nvPr/>
          </p:nvSpPr>
          <p:spPr>
            <a:xfrm>
              <a:off x="3410525" y="3375750"/>
              <a:ext cx="201800" cy="64150"/>
            </a:xfrm>
            <a:custGeom>
              <a:avLst/>
              <a:gdLst/>
              <a:ahLst/>
              <a:cxnLst/>
              <a:rect l="l" t="t" r="r" b="b"/>
              <a:pathLst>
                <a:path w="8072" h="2566" extrusionOk="0">
                  <a:moveTo>
                    <a:pt x="3694" y="0"/>
                  </a:moveTo>
                  <a:cubicBezTo>
                    <a:pt x="3334" y="0"/>
                    <a:pt x="2969" y="91"/>
                    <a:pt x="2644" y="242"/>
                  </a:cubicBezTo>
                  <a:cubicBezTo>
                    <a:pt x="2251" y="433"/>
                    <a:pt x="1906" y="719"/>
                    <a:pt x="1525" y="945"/>
                  </a:cubicBezTo>
                  <a:cubicBezTo>
                    <a:pt x="1060" y="1219"/>
                    <a:pt x="525" y="1350"/>
                    <a:pt x="1" y="1504"/>
                  </a:cubicBezTo>
                  <a:cubicBezTo>
                    <a:pt x="1" y="1504"/>
                    <a:pt x="1" y="1516"/>
                    <a:pt x="1" y="1516"/>
                  </a:cubicBezTo>
                  <a:cubicBezTo>
                    <a:pt x="739" y="1397"/>
                    <a:pt x="1430" y="1135"/>
                    <a:pt x="2073" y="766"/>
                  </a:cubicBezTo>
                  <a:cubicBezTo>
                    <a:pt x="2559" y="473"/>
                    <a:pt x="3146" y="199"/>
                    <a:pt x="3709" y="199"/>
                  </a:cubicBezTo>
                  <a:cubicBezTo>
                    <a:pt x="4014" y="199"/>
                    <a:pt x="4313" y="280"/>
                    <a:pt x="4585" y="480"/>
                  </a:cubicBezTo>
                  <a:cubicBezTo>
                    <a:pt x="4597" y="492"/>
                    <a:pt x="4609" y="504"/>
                    <a:pt x="4632" y="516"/>
                  </a:cubicBezTo>
                  <a:lnTo>
                    <a:pt x="4644" y="528"/>
                  </a:lnTo>
                  <a:cubicBezTo>
                    <a:pt x="4668" y="540"/>
                    <a:pt x="4680" y="552"/>
                    <a:pt x="4692" y="564"/>
                  </a:cubicBezTo>
                  <a:cubicBezTo>
                    <a:pt x="4710" y="582"/>
                    <a:pt x="4734" y="591"/>
                    <a:pt x="4757" y="591"/>
                  </a:cubicBezTo>
                  <a:cubicBezTo>
                    <a:pt x="4781" y="591"/>
                    <a:pt x="4805" y="582"/>
                    <a:pt x="4823" y="564"/>
                  </a:cubicBezTo>
                  <a:cubicBezTo>
                    <a:pt x="4870" y="564"/>
                    <a:pt x="4918" y="564"/>
                    <a:pt x="4966" y="576"/>
                  </a:cubicBezTo>
                  <a:cubicBezTo>
                    <a:pt x="5180" y="623"/>
                    <a:pt x="5382" y="707"/>
                    <a:pt x="5561" y="826"/>
                  </a:cubicBezTo>
                  <a:cubicBezTo>
                    <a:pt x="5847" y="1028"/>
                    <a:pt x="6121" y="1242"/>
                    <a:pt x="6371" y="1481"/>
                  </a:cubicBezTo>
                  <a:cubicBezTo>
                    <a:pt x="6883" y="1885"/>
                    <a:pt x="7430" y="2243"/>
                    <a:pt x="8014" y="2564"/>
                  </a:cubicBezTo>
                  <a:cubicBezTo>
                    <a:pt x="8018" y="2565"/>
                    <a:pt x="8022" y="2566"/>
                    <a:pt x="8026" y="2566"/>
                  </a:cubicBezTo>
                  <a:cubicBezTo>
                    <a:pt x="8063" y="2566"/>
                    <a:pt x="8071" y="2515"/>
                    <a:pt x="8049" y="2505"/>
                  </a:cubicBezTo>
                  <a:cubicBezTo>
                    <a:pt x="7407" y="2124"/>
                    <a:pt x="6799" y="1683"/>
                    <a:pt x="6264" y="1171"/>
                  </a:cubicBezTo>
                  <a:cubicBezTo>
                    <a:pt x="6049" y="957"/>
                    <a:pt x="5799" y="766"/>
                    <a:pt x="5549" y="600"/>
                  </a:cubicBezTo>
                  <a:cubicBezTo>
                    <a:pt x="5430" y="528"/>
                    <a:pt x="5299" y="469"/>
                    <a:pt x="5156" y="421"/>
                  </a:cubicBezTo>
                  <a:lnTo>
                    <a:pt x="5001" y="385"/>
                  </a:lnTo>
                  <a:cubicBezTo>
                    <a:pt x="4972" y="367"/>
                    <a:pt x="4939" y="358"/>
                    <a:pt x="4908" y="358"/>
                  </a:cubicBezTo>
                  <a:cubicBezTo>
                    <a:pt x="4876" y="358"/>
                    <a:pt x="4847" y="367"/>
                    <a:pt x="4823" y="385"/>
                  </a:cubicBezTo>
                  <a:cubicBezTo>
                    <a:pt x="4495" y="114"/>
                    <a:pt x="4098" y="0"/>
                    <a:pt x="3694" y="0"/>
                  </a:cubicBezTo>
                  <a:close/>
                </a:path>
              </a:pathLst>
            </a:custGeom>
            <a:solidFill>
              <a:schemeClr val="accent1">
                <a:alpha val="531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15"/>
            <p:cNvSpPr/>
            <p:nvPr/>
          </p:nvSpPr>
          <p:spPr>
            <a:xfrm>
              <a:off x="3436425" y="3322425"/>
              <a:ext cx="183275" cy="41000"/>
            </a:xfrm>
            <a:custGeom>
              <a:avLst/>
              <a:gdLst/>
              <a:ahLst/>
              <a:cxnLst/>
              <a:rect l="l" t="t" r="r" b="b"/>
              <a:pathLst>
                <a:path w="7331" h="1640" extrusionOk="0">
                  <a:moveTo>
                    <a:pt x="3073" y="1"/>
                  </a:moveTo>
                  <a:cubicBezTo>
                    <a:pt x="2890" y="1"/>
                    <a:pt x="2704" y="29"/>
                    <a:pt x="2525" y="77"/>
                  </a:cubicBezTo>
                  <a:cubicBezTo>
                    <a:pt x="2168" y="196"/>
                    <a:pt x="1822" y="327"/>
                    <a:pt x="1477" y="482"/>
                  </a:cubicBezTo>
                  <a:cubicBezTo>
                    <a:pt x="1013" y="673"/>
                    <a:pt x="525" y="792"/>
                    <a:pt x="24" y="851"/>
                  </a:cubicBezTo>
                  <a:cubicBezTo>
                    <a:pt x="1" y="851"/>
                    <a:pt x="1" y="899"/>
                    <a:pt x="24" y="899"/>
                  </a:cubicBezTo>
                  <a:cubicBezTo>
                    <a:pt x="679" y="851"/>
                    <a:pt x="1310" y="708"/>
                    <a:pt x="1918" y="458"/>
                  </a:cubicBezTo>
                  <a:cubicBezTo>
                    <a:pt x="2278" y="317"/>
                    <a:pt x="2660" y="196"/>
                    <a:pt x="3030" y="196"/>
                  </a:cubicBezTo>
                  <a:cubicBezTo>
                    <a:pt x="3345" y="196"/>
                    <a:pt x="3651" y="283"/>
                    <a:pt x="3930" y="518"/>
                  </a:cubicBezTo>
                  <a:cubicBezTo>
                    <a:pt x="3942" y="542"/>
                    <a:pt x="3977" y="542"/>
                    <a:pt x="4001" y="542"/>
                  </a:cubicBezTo>
                  <a:cubicBezTo>
                    <a:pt x="4008" y="545"/>
                    <a:pt x="4015" y="547"/>
                    <a:pt x="4022" y="547"/>
                  </a:cubicBezTo>
                  <a:cubicBezTo>
                    <a:pt x="4039" y="547"/>
                    <a:pt x="4056" y="538"/>
                    <a:pt x="4073" y="530"/>
                  </a:cubicBezTo>
                  <a:cubicBezTo>
                    <a:pt x="4199" y="422"/>
                    <a:pt x="4343" y="379"/>
                    <a:pt x="4496" y="379"/>
                  </a:cubicBezTo>
                  <a:cubicBezTo>
                    <a:pt x="4950" y="379"/>
                    <a:pt x="5482" y="757"/>
                    <a:pt x="5847" y="935"/>
                  </a:cubicBezTo>
                  <a:cubicBezTo>
                    <a:pt x="6323" y="1173"/>
                    <a:pt x="6787" y="1411"/>
                    <a:pt x="7275" y="1637"/>
                  </a:cubicBezTo>
                  <a:cubicBezTo>
                    <a:pt x="7279" y="1638"/>
                    <a:pt x="7283" y="1639"/>
                    <a:pt x="7287" y="1639"/>
                  </a:cubicBezTo>
                  <a:cubicBezTo>
                    <a:pt x="7316" y="1639"/>
                    <a:pt x="7331" y="1600"/>
                    <a:pt x="7299" y="1590"/>
                  </a:cubicBezTo>
                  <a:cubicBezTo>
                    <a:pt x="6656" y="1220"/>
                    <a:pt x="5990" y="875"/>
                    <a:pt x="5335" y="530"/>
                  </a:cubicBezTo>
                  <a:cubicBezTo>
                    <a:pt x="5055" y="386"/>
                    <a:pt x="4749" y="221"/>
                    <a:pt x="4456" y="221"/>
                  </a:cubicBezTo>
                  <a:cubicBezTo>
                    <a:pt x="4312" y="221"/>
                    <a:pt x="4170" y="261"/>
                    <a:pt x="4037" y="363"/>
                  </a:cubicBezTo>
                  <a:cubicBezTo>
                    <a:pt x="3770" y="104"/>
                    <a:pt x="3426" y="1"/>
                    <a:pt x="3073" y="1"/>
                  </a:cubicBezTo>
                  <a:close/>
                </a:path>
              </a:pathLst>
            </a:custGeom>
            <a:solidFill>
              <a:schemeClr val="accent1">
                <a:alpha val="531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15"/>
            <p:cNvSpPr/>
            <p:nvPr/>
          </p:nvSpPr>
          <p:spPr>
            <a:xfrm>
              <a:off x="3442975" y="3261025"/>
              <a:ext cx="176325" cy="32875"/>
            </a:xfrm>
            <a:custGeom>
              <a:avLst/>
              <a:gdLst/>
              <a:ahLst/>
              <a:cxnLst/>
              <a:rect l="l" t="t" r="r" b="b"/>
              <a:pathLst>
                <a:path w="7053" h="1315" extrusionOk="0">
                  <a:moveTo>
                    <a:pt x="3248" y="1"/>
                  </a:moveTo>
                  <a:cubicBezTo>
                    <a:pt x="2991" y="1"/>
                    <a:pt x="2728" y="49"/>
                    <a:pt x="2465" y="128"/>
                  </a:cubicBezTo>
                  <a:cubicBezTo>
                    <a:pt x="2084" y="247"/>
                    <a:pt x="1727" y="414"/>
                    <a:pt x="1358" y="545"/>
                  </a:cubicBezTo>
                  <a:cubicBezTo>
                    <a:pt x="917" y="688"/>
                    <a:pt x="465" y="795"/>
                    <a:pt x="13" y="855"/>
                  </a:cubicBezTo>
                  <a:cubicBezTo>
                    <a:pt x="1" y="855"/>
                    <a:pt x="1" y="867"/>
                    <a:pt x="13" y="867"/>
                  </a:cubicBezTo>
                  <a:cubicBezTo>
                    <a:pt x="632" y="831"/>
                    <a:pt x="1239" y="712"/>
                    <a:pt x="1822" y="509"/>
                  </a:cubicBezTo>
                  <a:cubicBezTo>
                    <a:pt x="2269" y="348"/>
                    <a:pt x="2747" y="174"/>
                    <a:pt x="3212" y="174"/>
                  </a:cubicBezTo>
                  <a:cubicBezTo>
                    <a:pt x="3503" y="174"/>
                    <a:pt x="3790" y="242"/>
                    <a:pt x="4061" y="426"/>
                  </a:cubicBezTo>
                  <a:cubicBezTo>
                    <a:pt x="4073" y="432"/>
                    <a:pt x="4087" y="435"/>
                    <a:pt x="4104" y="435"/>
                  </a:cubicBezTo>
                  <a:cubicBezTo>
                    <a:pt x="4120" y="435"/>
                    <a:pt x="4138" y="432"/>
                    <a:pt x="4156" y="426"/>
                  </a:cubicBezTo>
                  <a:lnTo>
                    <a:pt x="4156" y="426"/>
                  </a:lnTo>
                  <a:cubicBezTo>
                    <a:pt x="4108" y="450"/>
                    <a:pt x="4061" y="497"/>
                    <a:pt x="4025" y="533"/>
                  </a:cubicBezTo>
                  <a:cubicBezTo>
                    <a:pt x="3964" y="584"/>
                    <a:pt x="4015" y="660"/>
                    <a:pt x="4076" y="660"/>
                  </a:cubicBezTo>
                  <a:cubicBezTo>
                    <a:pt x="4086" y="660"/>
                    <a:pt x="4097" y="658"/>
                    <a:pt x="4108" y="652"/>
                  </a:cubicBezTo>
                  <a:cubicBezTo>
                    <a:pt x="4381" y="474"/>
                    <a:pt x="4655" y="401"/>
                    <a:pt x="4927" y="401"/>
                  </a:cubicBezTo>
                  <a:cubicBezTo>
                    <a:pt x="5654" y="401"/>
                    <a:pt x="6366" y="917"/>
                    <a:pt x="6990" y="1307"/>
                  </a:cubicBezTo>
                  <a:cubicBezTo>
                    <a:pt x="6998" y="1313"/>
                    <a:pt x="7006" y="1315"/>
                    <a:pt x="7014" y="1315"/>
                  </a:cubicBezTo>
                  <a:cubicBezTo>
                    <a:pt x="7038" y="1315"/>
                    <a:pt x="7053" y="1290"/>
                    <a:pt x="7025" y="1271"/>
                  </a:cubicBezTo>
                  <a:cubicBezTo>
                    <a:pt x="6473" y="894"/>
                    <a:pt x="5615" y="196"/>
                    <a:pt x="4835" y="196"/>
                  </a:cubicBezTo>
                  <a:cubicBezTo>
                    <a:pt x="4612" y="196"/>
                    <a:pt x="4396" y="253"/>
                    <a:pt x="4195" y="391"/>
                  </a:cubicBezTo>
                  <a:lnTo>
                    <a:pt x="4195" y="391"/>
                  </a:lnTo>
                  <a:cubicBezTo>
                    <a:pt x="4227" y="361"/>
                    <a:pt x="4222" y="303"/>
                    <a:pt x="4180" y="271"/>
                  </a:cubicBezTo>
                  <a:cubicBezTo>
                    <a:pt x="3887" y="78"/>
                    <a:pt x="3573" y="1"/>
                    <a:pt x="3248" y="1"/>
                  </a:cubicBezTo>
                  <a:close/>
                </a:path>
              </a:pathLst>
            </a:custGeom>
            <a:solidFill>
              <a:schemeClr val="accent1">
                <a:alpha val="531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15"/>
            <p:cNvSpPr/>
            <p:nvPr/>
          </p:nvSpPr>
          <p:spPr>
            <a:xfrm>
              <a:off x="3463525" y="3202400"/>
              <a:ext cx="187250" cy="31925"/>
            </a:xfrm>
            <a:custGeom>
              <a:avLst/>
              <a:gdLst/>
              <a:ahLst/>
              <a:cxnLst/>
              <a:rect l="l" t="t" r="r" b="b"/>
              <a:pathLst>
                <a:path w="7490" h="1277" extrusionOk="0">
                  <a:moveTo>
                    <a:pt x="2565" y="0"/>
                  </a:moveTo>
                  <a:cubicBezTo>
                    <a:pt x="2464" y="0"/>
                    <a:pt x="2363" y="8"/>
                    <a:pt x="2262" y="21"/>
                  </a:cubicBezTo>
                  <a:cubicBezTo>
                    <a:pt x="1512" y="116"/>
                    <a:pt x="774" y="259"/>
                    <a:pt x="24" y="318"/>
                  </a:cubicBezTo>
                  <a:cubicBezTo>
                    <a:pt x="0" y="318"/>
                    <a:pt x="12" y="366"/>
                    <a:pt x="24" y="366"/>
                  </a:cubicBezTo>
                  <a:cubicBezTo>
                    <a:pt x="584" y="330"/>
                    <a:pt x="1131" y="271"/>
                    <a:pt x="1679" y="223"/>
                  </a:cubicBezTo>
                  <a:cubicBezTo>
                    <a:pt x="1938" y="203"/>
                    <a:pt x="2209" y="165"/>
                    <a:pt x="2470" y="165"/>
                  </a:cubicBezTo>
                  <a:cubicBezTo>
                    <a:pt x="2833" y="165"/>
                    <a:pt x="3178" y="240"/>
                    <a:pt x="3441" y="545"/>
                  </a:cubicBezTo>
                  <a:cubicBezTo>
                    <a:pt x="3465" y="568"/>
                    <a:pt x="3495" y="580"/>
                    <a:pt x="3524" y="580"/>
                  </a:cubicBezTo>
                  <a:cubicBezTo>
                    <a:pt x="3554" y="580"/>
                    <a:pt x="3584" y="568"/>
                    <a:pt x="3608" y="545"/>
                  </a:cubicBezTo>
                  <a:cubicBezTo>
                    <a:pt x="3799" y="378"/>
                    <a:pt x="4003" y="315"/>
                    <a:pt x="4214" y="315"/>
                  </a:cubicBezTo>
                  <a:cubicBezTo>
                    <a:pt x="4712" y="315"/>
                    <a:pt x="5243" y="670"/>
                    <a:pt x="5703" y="854"/>
                  </a:cubicBezTo>
                  <a:cubicBezTo>
                    <a:pt x="6214" y="1061"/>
                    <a:pt x="6745" y="1277"/>
                    <a:pt x="7295" y="1277"/>
                  </a:cubicBezTo>
                  <a:cubicBezTo>
                    <a:pt x="7348" y="1277"/>
                    <a:pt x="7400" y="1275"/>
                    <a:pt x="7453" y="1271"/>
                  </a:cubicBezTo>
                  <a:cubicBezTo>
                    <a:pt x="7489" y="1259"/>
                    <a:pt x="7489" y="1199"/>
                    <a:pt x="7453" y="1199"/>
                  </a:cubicBezTo>
                  <a:cubicBezTo>
                    <a:pt x="6489" y="1176"/>
                    <a:pt x="5727" y="664"/>
                    <a:pt x="4882" y="283"/>
                  </a:cubicBezTo>
                  <a:cubicBezTo>
                    <a:pt x="4645" y="179"/>
                    <a:pt x="4415" y="114"/>
                    <a:pt x="4195" y="114"/>
                  </a:cubicBezTo>
                  <a:cubicBezTo>
                    <a:pt x="3961" y="114"/>
                    <a:pt x="3739" y="188"/>
                    <a:pt x="3536" y="366"/>
                  </a:cubicBezTo>
                  <a:cubicBezTo>
                    <a:pt x="3275" y="96"/>
                    <a:pt x="2927" y="0"/>
                    <a:pt x="2565" y="0"/>
                  </a:cubicBezTo>
                  <a:close/>
                </a:path>
              </a:pathLst>
            </a:custGeom>
            <a:solidFill>
              <a:schemeClr val="accent1">
                <a:alpha val="531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15"/>
            <p:cNvSpPr/>
            <p:nvPr/>
          </p:nvSpPr>
          <p:spPr>
            <a:xfrm>
              <a:off x="3459950" y="3149025"/>
              <a:ext cx="189025" cy="28300"/>
            </a:xfrm>
            <a:custGeom>
              <a:avLst/>
              <a:gdLst/>
              <a:ahLst/>
              <a:cxnLst/>
              <a:rect l="l" t="t" r="r" b="b"/>
              <a:pathLst>
                <a:path w="7561" h="1132" extrusionOk="0">
                  <a:moveTo>
                    <a:pt x="12" y="1"/>
                  </a:moveTo>
                  <a:cubicBezTo>
                    <a:pt x="0" y="1"/>
                    <a:pt x="0" y="13"/>
                    <a:pt x="12" y="13"/>
                  </a:cubicBezTo>
                  <a:cubicBezTo>
                    <a:pt x="536" y="298"/>
                    <a:pt x="1143" y="310"/>
                    <a:pt x="1727" y="358"/>
                  </a:cubicBezTo>
                  <a:cubicBezTo>
                    <a:pt x="2048" y="382"/>
                    <a:pt x="2358" y="405"/>
                    <a:pt x="2679" y="429"/>
                  </a:cubicBezTo>
                  <a:cubicBezTo>
                    <a:pt x="3084" y="453"/>
                    <a:pt x="3596" y="429"/>
                    <a:pt x="3810" y="870"/>
                  </a:cubicBezTo>
                  <a:cubicBezTo>
                    <a:pt x="3826" y="916"/>
                    <a:pt x="3871" y="942"/>
                    <a:pt x="3917" y="942"/>
                  </a:cubicBezTo>
                  <a:cubicBezTo>
                    <a:pt x="3942" y="942"/>
                    <a:pt x="3968" y="934"/>
                    <a:pt x="3989" y="917"/>
                  </a:cubicBezTo>
                  <a:lnTo>
                    <a:pt x="4013" y="917"/>
                  </a:lnTo>
                  <a:cubicBezTo>
                    <a:pt x="4247" y="774"/>
                    <a:pt x="4498" y="723"/>
                    <a:pt x="4755" y="723"/>
                  </a:cubicBezTo>
                  <a:cubicBezTo>
                    <a:pt x="5137" y="723"/>
                    <a:pt x="5530" y="837"/>
                    <a:pt x="5894" y="929"/>
                  </a:cubicBezTo>
                  <a:cubicBezTo>
                    <a:pt x="6430" y="1048"/>
                    <a:pt x="6977" y="1120"/>
                    <a:pt x="7525" y="1132"/>
                  </a:cubicBezTo>
                  <a:cubicBezTo>
                    <a:pt x="7549" y="1120"/>
                    <a:pt x="7561" y="1096"/>
                    <a:pt x="7537" y="1096"/>
                  </a:cubicBezTo>
                  <a:cubicBezTo>
                    <a:pt x="6763" y="1036"/>
                    <a:pt x="6061" y="798"/>
                    <a:pt x="5322" y="608"/>
                  </a:cubicBezTo>
                  <a:cubicBezTo>
                    <a:pt x="5139" y="550"/>
                    <a:pt x="4952" y="521"/>
                    <a:pt x="4766" y="521"/>
                  </a:cubicBezTo>
                  <a:cubicBezTo>
                    <a:pt x="4493" y="521"/>
                    <a:pt x="4225" y="583"/>
                    <a:pt x="3977" y="703"/>
                  </a:cubicBezTo>
                  <a:cubicBezTo>
                    <a:pt x="3679" y="227"/>
                    <a:pt x="3060" y="274"/>
                    <a:pt x="2536" y="263"/>
                  </a:cubicBezTo>
                  <a:cubicBezTo>
                    <a:pt x="1691" y="227"/>
                    <a:pt x="822" y="274"/>
                    <a:pt x="12" y="1"/>
                  </a:cubicBezTo>
                  <a:close/>
                </a:path>
              </a:pathLst>
            </a:custGeom>
            <a:solidFill>
              <a:schemeClr val="accent1">
                <a:alpha val="531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15"/>
            <p:cNvSpPr/>
            <p:nvPr/>
          </p:nvSpPr>
          <p:spPr>
            <a:xfrm>
              <a:off x="3486150" y="3101700"/>
              <a:ext cx="143175" cy="17775"/>
            </a:xfrm>
            <a:custGeom>
              <a:avLst/>
              <a:gdLst/>
              <a:ahLst/>
              <a:cxnLst/>
              <a:rect l="l" t="t" r="r" b="b"/>
              <a:pathLst>
                <a:path w="5727" h="711" extrusionOk="0">
                  <a:moveTo>
                    <a:pt x="24" y="1"/>
                  </a:moveTo>
                  <a:cubicBezTo>
                    <a:pt x="0" y="1"/>
                    <a:pt x="0" y="24"/>
                    <a:pt x="24" y="24"/>
                  </a:cubicBezTo>
                  <a:cubicBezTo>
                    <a:pt x="524" y="155"/>
                    <a:pt x="1036" y="286"/>
                    <a:pt x="1548" y="370"/>
                  </a:cubicBezTo>
                  <a:cubicBezTo>
                    <a:pt x="2060" y="465"/>
                    <a:pt x="2619" y="441"/>
                    <a:pt x="3072" y="667"/>
                  </a:cubicBezTo>
                  <a:cubicBezTo>
                    <a:pt x="3084" y="673"/>
                    <a:pt x="3093" y="676"/>
                    <a:pt x="3102" y="676"/>
                  </a:cubicBezTo>
                  <a:cubicBezTo>
                    <a:pt x="3111" y="676"/>
                    <a:pt x="3119" y="673"/>
                    <a:pt x="3131" y="667"/>
                  </a:cubicBezTo>
                  <a:cubicBezTo>
                    <a:pt x="3143" y="679"/>
                    <a:pt x="3155" y="691"/>
                    <a:pt x="3179" y="691"/>
                  </a:cubicBezTo>
                  <a:cubicBezTo>
                    <a:pt x="3377" y="664"/>
                    <a:pt x="3574" y="654"/>
                    <a:pt x="3770" y="654"/>
                  </a:cubicBezTo>
                  <a:cubicBezTo>
                    <a:pt x="4241" y="654"/>
                    <a:pt x="4708" y="710"/>
                    <a:pt x="5177" y="710"/>
                  </a:cubicBezTo>
                  <a:cubicBezTo>
                    <a:pt x="5356" y="710"/>
                    <a:pt x="5535" y="702"/>
                    <a:pt x="5715" y="679"/>
                  </a:cubicBezTo>
                  <a:cubicBezTo>
                    <a:pt x="5727" y="667"/>
                    <a:pt x="5727" y="643"/>
                    <a:pt x="5703" y="643"/>
                  </a:cubicBezTo>
                  <a:cubicBezTo>
                    <a:pt x="5640" y="647"/>
                    <a:pt x="5576" y="649"/>
                    <a:pt x="5513" y="649"/>
                  </a:cubicBezTo>
                  <a:cubicBezTo>
                    <a:pt x="4945" y="649"/>
                    <a:pt x="4365" y="520"/>
                    <a:pt x="3796" y="520"/>
                  </a:cubicBezTo>
                  <a:cubicBezTo>
                    <a:pt x="3588" y="520"/>
                    <a:pt x="3382" y="537"/>
                    <a:pt x="3179" y="584"/>
                  </a:cubicBezTo>
                  <a:cubicBezTo>
                    <a:pt x="3179" y="560"/>
                    <a:pt x="3155" y="536"/>
                    <a:pt x="3131" y="524"/>
                  </a:cubicBezTo>
                  <a:cubicBezTo>
                    <a:pt x="2715" y="298"/>
                    <a:pt x="2191" y="310"/>
                    <a:pt x="1726" y="251"/>
                  </a:cubicBezTo>
                  <a:cubicBezTo>
                    <a:pt x="1155" y="179"/>
                    <a:pt x="583" y="96"/>
                    <a:pt x="24" y="1"/>
                  </a:cubicBezTo>
                  <a:close/>
                </a:path>
              </a:pathLst>
            </a:custGeom>
            <a:solidFill>
              <a:schemeClr val="accent1">
                <a:alpha val="531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15"/>
            <p:cNvSpPr/>
            <p:nvPr/>
          </p:nvSpPr>
          <p:spPr>
            <a:xfrm>
              <a:off x="3482950" y="3046500"/>
              <a:ext cx="85375" cy="45800"/>
            </a:xfrm>
            <a:custGeom>
              <a:avLst/>
              <a:gdLst/>
              <a:ahLst/>
              <a:cxnLst/>
              <a:rect l="l" t="t" r="r" b="b"/>
              <a:pathLst>
                <a:path w="3415" h="1832" extrusionOk="0">
                  <a:moveTo>
                    <a:pt x="20" y="1"/>
                  </a:moveTo>
                  <a:cubicBezTo>
                    <a:pt x="10" y="1"/>
                    <a:pt x="1" y="9"/>
                    <a:pt x="9" y="18"/>
                  </a:cubicBezTo>
                  <a:cubicBezTo>
                    <a:pt x="378" y="423"/>
                    <a:pt x="842" y="637"/>
                    <a:pt x="1366" y="816"/>
                  </a:cubicBezTo>
                  <a:cubicBezTo>
                    <a:pt x="1962" y="1018"/>
                    <a:pt x="3033" y="1161"/>
                    <a:pt x="3307" y="1804"/>
                  </a:cubicBezTo>
                  <a:cubicBezTo>
                    <a:pt x="3315" y="1823"/>
                    <a:pt x="3329" y="1831"/>
                    <a:pt x="3344" y="1831"/>
                  </a:cubicBezTo>
                  <a:cubicBezTo>
                    <a:pt x="3376" y="1831"/>
                    <a:pt x="3414" y="1796"/>
                    <a:pt x="3414" y="1756"/>
                  </a:cubicBezTo>
                  <a:cubicBezTo>
                    <a:pt x="3236" y="1161"/>
                    <a:pt x="2605" y="1101"/>
                    <a:pt x="2069" y="947"/>
                  </a:cubicBezTo>
                  <a:cubicBezTo>
                    <a:pt x="1354" y="732"/>
                    <a:pt x="569" y="554"/>
                    <a:pt x="33" y="6"/>
                  </a:cubicBezTo>
                  <a:cubicBezTo>
                    <a:pt x="29" y="2"/>
                    <a:pt x="25" y="1"/>
                    <a:pt x="20" y="1"/>
                  </a:cubicBezTo>
                  <a:close/>
                </a:path>
              </a:pathLst>
            </a:custGeom>
            <a:solidFill>
              <a:schemeClr val="accent1">
                <a:alpha val="531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15"/>
            <p:cNvSpPr/>
            <p:nvPr/>
          </p:nvSpPr>
          <p:spPr>
            <a:xfrm>
              <a:off x="3564750" y="3065400"/>
              <a:ext cx="100475" cy="34500"/>
            </a:xfrm>
            <a:custGeom>
              <a:avLst/>
              <a:gdLst/>
              <a:ahLst/>
              <a:cxnLst/>
              <a:rect l="l" t="t" r="r" b="b"/>
              <a:pathLst>
                <a:path w="4019" h="1380" extrusionOk="0">
                  <a:moveTo>
                    <a:pt x="3989" y="248"/>
                  </a:moveTo>
                  <a:cubicBezTo>
                    <a:pt x="3985" y="248"/>
                    <a:pt x="3981" y="248"/>
                    <a:pt x="3976" y="250"/>
                  </a:cubicBezTo>
                  <a:cubicBezTo>
                    <a:pt x="2750" y="738"/>
                    <a:pt x="904" y="0"/>
                    <a:pt x="35" y="1286"/>
                  </a:cubicBezTo>
                  <a:cubicBezTo>
                    <a:pt x="0" y="1330"/>
                    <a:pt x="36" y="1380"/>
                    <a:pt x="76" y="1380"/>
                  </a:cubicBezTo>
                  <a:cubicBezTo>
                    <a:pt x="90" y="1380"/>
                    <a:pt x="106" y="1373"/>
                    <a:pt x="118" y="1357"/>
                  </a:cubicBezTo>
                  <a:cubicBezTo>
                    <a:pt x="1107" y="262"/>
                    <a:pt x="2726" y="702"/>
                    <a:pt x="3988" y="286"/>
                  </a:cubicBezTo>
                  <a:cubicBezTo>
                    <a:pt x="4019" y="276"/>
                    <a:pt x="4014" y="248"/>
                    <a:pt x="3989" y="248"/>
                  </a:cubicBezTo>
                  <a:close/>
                </a:path>
              </a:pathLst>
            </a:custGeom>
            <a:solidFill>
              <a:schemeClr val="accent1">
                <a:alpha val="531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15"/>
            <p:cNvSpPr/>
            <p:nvPr/>
          </p:nvSpPr>
          <p:spPr>
            <a:xfrm>
              <a:off x="3664425" y="3027225"/>
              <a:ext cx="825" cy="450"/>
            </a:xfrm>
            <a:custGeom>
              <a:avLst/>
              <a:gdLst/>
              <a:ahLst/>
              <a:cxnLst/>
              <a:rect l="l" t="t" r="r" b="b"/>
              <a:pathLst>
                <a:path w="33" h="18" extrusionOk="0">
                  <a:moveTo>
                    <a:pt x="28" y="1"/>
                  </a:moveTo>
                  <a:cubicBezTo>
                    <a:pt x="28" y="1"/>
                    <a:pt x="26" y="1"/>
                    <a:pt x="25" y="3"/>
                  </a:cubicBezTo>
                  <a:lnTo>
                    <a:pt x="1" y="3"/>
                  </a:lnTo>
                  <a:cubicBezTo>
                    <a:pt x="1" y="3"/>
                    <a:pt x="1" y="15"/>
                    <a:pt x="1" y="15"/>
                  </a:cubicBezTo>
                  <a:lnTo>
                    <a:pt x="13" y="15"/>
                  </a:lnTo>
                  <a:cubicBezTo>
                    <a:pt x="15" y="17"/>
                    <a:pt x="16" y="17"/>
                    <a:pt x="18" y="17"/>
                  </a:cubicBezTo>
                  <a:cubicBezTo>
                    <a:pt x="26" y="17"/>
                    <a:pt x="32" y="1"/>
                    <a:pt x="28" y="1"/>
                  </a:cubicBezTo>
                  <a:close/>
                </a:path>
              </a:pathLst>
            </a:custGeom>
            <a:solidFill>
              <a:schemeClr val="accent1">
                <a:alpha val="531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15"/>
            <p:cNvSpPr/>
            <p:nvPr/>
          </p:nvSpPr>
          <p:spPr>
            <a:xfrm>
              <a:off x="3569725" y="3029025"/>
              <a:ext cx="91675" cy="29000"/>
            </a:xfrm>
            <a:custGeom>
              <a:avLst/>
              <a:gdLst/>
              <a:ahLst/>
              <a:cxnLst/>
              <a:rect l="l" t="t" r="r" b="b"/>
              <a:pathLst>
                <a:path w="3667" h="1160" extrusionOk="0">
                  <a:moveTo>
                    <a:pt x="3643" y="0"/>
                  </a:moveTo>
                  <a:cubicBezTo>
                    <a:pt x="3640" y="0"/>
                    <a:pt x="3637" y="1"/>
                    <a:pt x="3634" y="2"/>
                  </a:cubicBezTo>
                  <a:cubicBezTo>
                    <a:pt x="2491" y="550"/>
                    <a:pt x="1003" y="110"/>
                    <a:pt x="38" y="1062"/>
                  </a:cubicBezTo>
                  <a:cubicBezTo>
                    <a:pt x="1" y="1100"/>
                    <a:pt x="30" y="1160"/>
                    <a:pt x="67" y="1160"/>
                  </a:cubicBezTo>
                  <a:cubicBezTo>
                    <a:pt x="77" y="1160"/>
                    <a:pt x="88" y="1155"/>
                    <a:pt x="98" y="1145"/>
                  </a:cubicBezTo>
                  <a:cubicBezTo>
                    <a:pt x="1062" y="217"/>
                    <a:pt x="2539" y="657"/>
                    <a:pt x="3646" y="38"/>
                  </a:cubicBezTo>
                  <a:cubicBezTo>
                    <a:pt x="3666" y="28"/>
                    <a:pt x="3661" y="0"/>
                    <a:pt x="3643" y="0"/>
                  </a:cubicBezTo>
                  <a:close/>
                </a:path>
              </a:pathLst>
            </a:custGeom>
            <a:solidFill>
              <a:schemeClr val="accent1">
                <a:alpha val="531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15"/>
            <p:cNvSpPr/>
            <p:nvPr/>
          </p:nvSpPr>
          <p:spPr>
            <a:xfrm>
              <a:off x="3490700" y="2997400"/>
              <a:ext cx="82550" cy="53375"/>
            </a:xfrm>
            <a:custGeom>
              <a:avLst/>
              <a:gdLst/>
              <a:ahLst/>
              <a:cxnLst/>
              <a:rect l="l" t="t" r="r" b="b"/>
              <a:pathLst>
                <a:path w="3302" h="2135" extrusionOk="0">
                  <a:moveTo>
                    <a:pt x="16" y="0"/>
                  </a:moveTo>
                  <a:cubicBezTo>
                    <a:pt x="10" y="0"/>
                    <a:pt x="0" y="9"/>
                    <a:pt x="9" y="17"/>
                  </a:cubicBezTo>
                  <a:cubicBezTo>
                    <a:pt x="342" y="434"/>
                    <a:pt x="782" y="755"/>
                    <a:pt x="1271" y="958"/>
                  </a:cubicBezTo>
                  <a:cubicBezTo>
                    <a:pt x="1866" y="1232"/>
                    <a:pt x="2866" y="1458"/>
                    <a:pt x="3176" y="2101"/>
                  </a:cubicBezTo>
                  <a:cubicBezTo>
                    <a:pt x="3189" y="2124"/>
                    <a:pt x="3212" y="2135"/>
                    <a:pt x="3235" y="2135"/>
                  </a:cubicBezTo>
                  <a:cubicBezTo>
                    <a:pt x="3269" y="2135"/>
                    <a:pt x="3302" y="2109"/>
                    <a:pt x="3295" y="2065"/>
                  </a:cubicBezTo>
                  <a:cubicBezTo>
                    <a:pt x="3247" y="1541"/>
                    <a:pt x="2461" y="1279"/>
                    <a:pt x="2044" y="1125"/>
                  </a:cubicBezTo>
                  <a:cubicBezTo>
                    <a:pt x="1318" y="851"/>
                    <a:pt x="532" y="636"/>
                    <a:pt x="20" y="5"/>
                  </a:cubicBezTo>
                  <a:cubicBezTo>
                    <a:pt x="20" y="2"/>
                    <a:pt x="18" y="0"/>
                    <a:pt x="16" y="0"/>
                  </a:cubicBezTo>
                  <a:close/>
                </a:path>
              </a:pathLst>
            </a:custGeom>
            <a:solidFill>
              <a:schemeClr val="accent1">
                <a:alpha val="531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15"/>
            <p:cNvSpPr/>
            <p:nvPr/>
          </p:nvSpPr>
          <p:spPr>
            <a:xfrm>
              <a:off x="3510400" y="2961975"/>
              <a:ext cx="65350" cy="55825"/>
            </a:xfrm>
            <a:custGeom>
              <a:avLst/>
              <a:gdLst/>
              <a:ahLst/>
              <a:cxnLst/>
              <a:rect l="l" t="t" r="r" b="b"/>
              <a:pathLst>
                <a:path w="2614" h="2233" extrusionOk="0">
                  <a:moveTo>
                    <a:pt x="34" y="1"/>
                  </a:moveTo>
                  <a:cubicBezTo>
                    <a:pt x="15" y="1"/>
                    <a:pt x="1" y="12"/>
                    <a:pt x="18" y="29"/>
                  </a:cubicBezTo>
                  <a:cubicBezTo>
                    <a:pt x="375" y="458"/>
                    <a:pt x="852" y="720"/>
                    <a:pt x="1316" y="1018"/>
                  </a:cubicBezTo>
                  <a:cubicBezTo>
                    <a:pt x="1792" y="1327"/>
                    <a:pt x="2221" y="1744"/>
                    <a:pt x="2542" y="2220"/>
                  </a:cubicBezTo>
                  <a:cubicBezTo>
                    <a:pt x="2551" y="2229"/>
                    <a:pt x="2562" y="2232"/>
                    <a:pt x="2573" y="2232"/>
                  </a:cubicBezTo>
                  <a:cubicBezTo>
                    <a:pt x="2594" y="2232"/>
                    <a:pt x="2614" y="2219"/>
                    <a:pt x="2614" y="2196"/>
                  </a:cubicBezTo>
                  <a:cubicBezTo>
                    <a:pt x="2507" y="1708"/>
                    <a:pt x="2090" y="1387"/>
                    <a:pt x="1697" y="1125"/>
                  </a:cubicBezTo>
                  <a:cubicBezTo>
                    <a:pt x="1137" y="756"/>
                    <a:pt x="518" y="506"/>
                    <a:pt x="54" y="6"/>
                  </a:cubicBezTo>
                  <a:cubicBezTo>
                    <a:pt x="48" y="2"/>
                    <a:pt x="40" y="1"/>
                    <a:pt x="34" y="1"/>
                  </a:cubicBezTo>
                  <a:close/>
                </a:path>
              </a:pathLst>
            </a:custGeom>
            <a:solidFill>
              <a:schemeClr val="accent1">
                <a:alpha val="531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15"/>
            <p:cNvSpPr/>
            <p:nvPr/>
          </p:nvSpPr>
          <p:spPr>
            <a:xfrm>
              <a:off x="3572900" y="2991800"/>
              <a:ext cx="77475" cy="29675"/>
            </a:xfrm>
            <a:custGeom>
              <a:avLst/>
              <a:gdLst/>
              <a:ahLst/>
              <a:cxnLst/>
              <a:rect l="l" t="t" r="r" b="b"/>
              <a:pathLst>
                <a:path w="3099" h="1187" extrusionOk="0">
                  <a:moveTo>
                    <a:pt x="3064" y="1"/>
                  </a:moveTo>
                  <a:cubicBezTo>
                    <a:pt x="3061" y="1"/>
                    <a:pt x="3058" y="2"/>
                    <a:pt x="3055" y="3"/>
                  </a:cubicBezTo>
                  <a:cubicBezTo>
                    <a:pt x="2507" y="360"/>
                    <a:pt x="1947" y="479"/>
                    <a:pt x="1316" y="634"/>
                  </a:cubicBezTo>
                  <a:cubicBezTo>
                    <a:pt x="876" y="741"/>
                    <a:pt x="423" y="837"/>
                    <a:pt x="42" y="1099"/>
                  </a:cubicBezTo>
                  <a:cubicBezTo>
                    <a:pt x="1" y="1119"/>
                    <a:pt x="32" y="1186"/>
                    <a:pt x="73" y="1186"/>
                  </a:cubicBezTo>
                  <a:cubicBezTo>
                    <a:pt x="78" y="1186"/>
                    <a:pt x="84" y="1185"/>
                    <a:pt x="90" y="1182"/>
                  </a:cubicBezTo>
                  <a:cubicBezTo>
                    <a:pt x="650" y="896"/>
                    <a:pt x="1197" y="801"/>
                    <a:pt x="1804" y="658"/>
                  </a:cubicBezTo>
                  <a:cubicBezTo>
                    <a:pt x="2245" y="551"/>
                    <a:pt x="2745" y="372"/>
                    <a:pt x="3078" y="51"/>
                  </a:cubicBezTo>
                  <a:cubicBezTo>
                    <a:pt x="3099" y="30"/>
                    <a:pt x="3084" y="1"/>
                    <a:pt x="3064" y="1"/>
                  </a:cubicBezTo>
                  <a:close/>
                </a:path>
              </a:pathLst>
            </a:custGeom>
            <a:solidFill>
              <a:schemeClr val="accent1">
                <a:alpha val="531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15"/>
            <p:cNvSpPr/>
            <p:nvPr/>
          </p:nvSpPr>
          <p:spPr>
            <a:xfrm>
              <a:off x="3533550" y="2930600"/>
              <a:ext cx="46025" cy="46775"/>
            </a:xfrm>
            <a:custGeom>
              <a:avLst/>
              <a:gdLst/>
              <a:ahLst/>
              <a:cxnLst/>
              <a:rect l="l" t="t" r="r" b="b"/>
              <a:pathLst>
                <a:path w="1841" h="1871" extrusionOk="0">
                  <a:moveTo>
                    <a:pt x="20" y="0"/>
                  </a:moveTo>
                  <a:cubicBezTo>
                    <a:pt x="10" y="0"/>
                    <a:pt x="1" y="14"/>
                    <a:pt x="9" y="22"/>
                  </a:cubicBezTo>
                  <a:cubicBezTo>
                    <a:pt x="223" y="368"/>
                    <a:pt x="497" y="677"/>
                    <a:pt x="807" y="939"/>
                  </a:cubicBezTo>
                  <a:cubicBezTo>
                    <a:pt x="1152" y="1237"/>
                    <a:pt x="1462" y="1558"/>
                    <a:pt x="1795" y="1868"/>
                  </a:cubicBezTo>
                  <a:cubicBezTo>
                    <a:pt x="1797" y="1870"/>
                    <a:pt x="1800" y="1871"/>
                    <a:pt x="1803" y="1871"/>
                  </a:cubicBezTo>
                  <a:cubicBezTo>
                    <a:pt x="1818" y="1871"/>
                    <a:pt x="1840" y="1851"/>
                    <a:pt x="1831" y="1832"/>
                  </a:cubicBezTo>
                  <a:cubicBezTo>
                    <a:pt x="1652" y="1511"/>
                    <a:pt x="1319" y="1272"/>
                    <a:pt x="1033" y="1046"/>
                  </a:cubicBezTo>
                  <a:cubicBezTo>
                    <a:pt x="640" y="760"/>
                    <a:pt x="307" y="403"/>
                    <a:pt x="33" y="10"/>
                  </a:cubicBezTo>
                  <a:cubicBezTo>
                    <a:pt x="29" y="3"/>
                    <a:pt x="24" y="0"/>
                    <a:pt x="20" y="0"/>
                  </a:cubicBezTo>
                  <a:close/>
                </a:path>
              </a:pathLst>
            </a:custGeom>
            <a:solidFill>
              <a:schemeClr val="accent1">
                <a:alpha val="531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15"/>
            <p:cNvSpPr/>
            <p:nvPr/>
          </p:nvSpPr>
          <p:spPr>
            <a:xfrm>
              <a:off x="3576225" y="2954900"/>
              <a:ext cx="60475" cy="38750"/>
            </a:xfrm>
            <a:custGeom>
              <a:avLst/>
              <a:gdLst/>
              <a:ahLst/>
              <a:cxnLst/>
              <a:rect l="l" t="t" r="r" b="b"/>
              <a:pathLst>
                <a:path w="2419" h="1550" extrusionOk="0">
                  <a:moveTo>
                    <a:pt x="2384" y="0"/>
                  </a:moveTo>
                  <a:cubicBezTo>
                    <a:pt x="2381" y="0"/>
                    <a:pt x="2377" y="1"/>
                    <a:pt x="2374" y="3"/>
                  </a:cubicBezTo>
                  <a:cubicBezTo>
                    <a:pt x="1660" y="598"/>
                    <a:pt x="457" y="550"/>
                    <a:pt x="17" y="1491"/>
                  </a:cubicBezTo>
                  <a:cubicBezTo>
                    <a:pt x="1" y="1523"/>
                    <a:pt x="32" y="1549"/>
                    <a:pt x="62" y="1549"/>
                  </a:cubicBezTo>
                  <a:cubicBezTo>
                    <a:pt x="77" y="1549"/>
                    <a:pt x="92" y="1543"/>
                    <a:pt x="100" y="1527"/>
                  </a:cubicBezTo>
                  <a:cubicBezTo>
                    <a:pt x="564" y="646"/>
                    <a:pt x="1719" y="670"/>
                    <a:pt x="2398" y="39"/>
                  </a:cubicBezTo>
                  <a:cubicBezTo>
                    <a:pt x="2418" y="28"/>
                    <a:pt x="2403" y="0"/>
                    <a:pt x="2384" y="0"/>
                  </a:cubicBezTo>
                  <a:close/>
                </a:path>
              </a:pathLst>
            </a:custGeom>
            <a:solidFill>
              <a:schemeClr val="accent1">
                <a:alpha val="531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15"/>
            <p:cNvSpPr/>
            <p:nvPr/>
          </p:nvSpPr>
          <p:spPr>
            <a:xfrm>
              <a:off x="3579000" y="2921425"/>
              <a:ext cx="42825" cy="42325"/>
            </a:xfrm>
            <a:custGeom>
              <a:avLst/>
              <a:gdLst/>
              <a:ahLst/>
              <a:cxnLst/>
              <a:rect l="l" t="t" r="r" b="b"/>
              <a:pathLst>
                <a:path w="1713" h="1693" extrusionOk="0">
                  <a:moveTo>
                    <a:pt x="1684" y="0"/>
                  </a:moveTo>
                  <a:cubicBezTo>
                    <a:pt x="1679" y="0"/>
                    <a:pt x="1673" y="3"/>
                    <a:pt x="1668" y="8"/>
                  </a:cubicBezTo>
                  <a:cubicBezTo>
                    <a:pt x="1060" y="496"/>
                    <a:pt x="108" y="758"/>
                    <a:pt x="1" y="1651"/>
                  </a:cubicBezTo>
                  <a:cubicBezTo>
                    <a:pt x="1" y="1675"/>
                    <a:pt x="21" y="1693"/>
                    <a:pt x="38" y="1693"/>
                  </a:cubicBezTo>
                  <a:cubicBezTo>
                    <a:pt x="48" y="1693"/>
                    <a:pt x="56" y="1688"/>
                    <a:pt x="60" y="1675"/>
                  </a:cubicBezTo>
                  <a:cubicBezTo>
                    <a:pt x="120" y="1437"/>
                    <a:pt x="227" y="1223"/>
                    <a:pt x="370" y="1044"/>
                  </a:cubicBezTo>
                  <a:cubicBezTo>
                    <a:pt x="525" y="877"/>
                    <a:pt x="691" y="746"/>
                    <a:pt x="882" y="639"/>
                  </a:cubicBezTo>
                  <a:cubicBezTo>
                    <a:pt x="1179" y="473"/>
                    <a:pt x="1453" y="270"/>
                    <a:pt x="1703" y="44"/>
                  </a:cubicBezTo>
                  <a:cubicBezTo>
                    <a:pt x="1712" y="26"/>
                    <a:pt x="1701" y="0"/>
                    <a:pt x="1684" y="0"/>
                  </a:cubicBezTo>
                  <a:close/>
                </a:path>
              </a:pathLst>
            </a:custGeom>
            <a:solidFill>
              <a:schemeClr val="accent1">
                <a:alpha val="531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15"/>
            <p:cNvSpPr/>
            <p:nvPr/>
          </p:nvSpPr>
          <p:spPr>
            <a:xfrm>
              <a:off x="3552000" y="2885375"/>
              <a:ext cx="48175" cy="63875"/>
            </a:xfrm>
            <a:custGeom>
              <a:avLst/>
              <a:gdLst/>
              <a:ahLst/>
              <a:cxnLst/>
              <a:rect l="l" t="t" r="r" b="b"/>
              <a:pathLst>
                <a:path w="1927" h="2555" extrusionOk="0">
                  <a:moveTo>
                    <a:pt x="1920" y="1"/>
                  </a:moveTo>
                  <a:cubicBezTo>
                    <a:pt x="1917" y="1"/>
                    <a:pt x="1914" y="4"/>
                    <a:pt x="1914" y="10"/>
                  </a:cubicBezTo>
                  <a:cubicBezTo>
                    <a:pt x="1914" y="664"/>
                    <a:pt x="1533" y="1153"/>
                    <a:pt x="1295" y="1700"/>
                  </a:cubicBezTo>
                  <a:lnTo>
                    <a:pt x="1259" y="1784"/>
                  </a:lnTo>
                  <a:lnTo>
                    <a:pt x="1224" y="1843"/>
                  </a:lnTo>
                  <a:cubicBezTo>
                    <a:pt x="1212" y="1819"/>
                    <a:pt x="1200" y="1819"/>
                    <a:pt x="1188" y="1807"/>
                  </a:cubicBezTo>
                  <a:cubicBezTo>
                    <a:pt x="1093" y="1569"/>
                    <a:pt x="938" y="1355"/>
                    <a:pt x="747" y="1188"/>
                  </a:cubicBezTo>
                  <a:cubicBezTo>
                    <a:pt x="485" y="915"/>
                    <a:pt x="212" y="676"/>
                    <a:pt x="33" y="331"/>
                  </a:cubicBezTo>
                  <a:cubicBezTo>
                    <a:pt x="30" y="328"/>
                    <a:pt x="25" y="326"/>
                    <a:pt x="21" y="326"/>
                  </a:cubicBezTo>
                  <a:cubicBezTo>
                    <a:pt x="10" y="326"/>
                    <a:pt x="1" y="335"/>
                    <a:pt x="9" y="343"/>
                  </a:cubicBezTo>
                  <a:cubicBezTo>
                    <a:pt x="164" y="629"/>
                    <a:pt x="354" y="879"/>
                    <a:pt x="581" y="1117"/>
                  </a:cubicBezTo>
                  <a:cubicBezTo>
                    <a:pt x="807" y="1391"/>
                    <a:pt x="974" y="1665"/>
                    <a:pt x="1176" y="1950"/>
                  </a:cubicBezTo>
                  <a:cubicBezTo>
                    <a:pt x="1176" y="1956"/>
                    <a:pt x="1182" y="1959"/>
                    <a:pt x="1189" y="1959"/>
                  </a:cubicBezTo>
                  <a:cubicBezTo>
                    <a:pt x="1197" y="1959"/>
                    <a:pt x="1206" y="1956"/>
                    <a:pt x="1212" y="1950"/>
                  </a:cubicBezTo>
                  <a:lnTo>
                    <a:pt x="1212" y="1950"/>
                  </a:lnTo>
                  <a:cubicBezTo>
                    <a:pt x="1152" y="2141"/>
                    <a:pt x="1128" y="2343"/>
                    <a:pt x="1140" y="2546"/>
                  </a:cubicBezTo>
                  <a:cubicBezTo>
                    <a:pt x="1140" y="2552"/>
                    <a:pt x="1146" y="2555"/>
                    <a:pt x="1152" y="2555"/>
                  </a:cubicBezTo>
                  <a:cubicBezTo>
                    <a:pt x="1158" y="2555"/>
                    <a:pt x="1164" y="2552"/>
                    <a:pt x="1164" y="2546"/>
                  </a:cubicBezTo>
                  <a:cubicBezTo>
                    <a:pt x="1212" y="2343"/>
                    <a:pt x="1224" y="2141"/>
                    <a:pt x="1271" y="1927"/>
                  </a:cubicBezTo>
                  <a:cubicBezTo>
                    <a:pt x="1295" y="1891"/>
                    <a:pt x="1307" y="1855"/>
                    <a:pt x="1319" y="1807"/>
                  </a:cubicBezTo>
                  <a:cubicBezTo>
                    <a:pt x="1331" y="1772"/>
                    <a:pt x="1331" y="1736"/>
                    <a:pt x="1343" y="1712"/>
                  </a:cubicBezTo>
                  <a:cubicBezTo>
                    <a:pt x="1414" y="1522"/>
                    <a:pt x="1545" y="1355"/>
                    <a:pt x="1628" y="1188"/>
                  </a:cubicBezTo>
                  <a:cubicBezTo>
                    <a:pt x="1819" y="819"/>
                    <a:pt x="1914" y="414"/>
                    <a:pt x="1926" y="10"/>
                  </a:cubicBezTo>
                  <a:cubicBezTo>
                    <a:pt x="1926" y="4"/>
                    <a:pt x="1923" y="1"/>
                    <a:pt x="1920" y="1"/>
                  </a:cubicBezTo>
                  <a:close/>
                </a:path>
              </a:pathLst>
            </a:custGeom>
            <a:solidFill>
              <a:schemeClr val="accent1">
                <a:alpha val="531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1" name="Google Shape;1351;p15"/>
          <p:cNvGrpSpPr/>
          <p:nvPr/>
        </p:nvGrpSpPr>
        <p:grpSpPr>
          <a:xfrm rot="-7434564" flipH="1">
            <a:off x="7402918" y="-1937334"/>
            <a:ext cx="2205126" cy="4812969"/>
            <a:chOff x="7386050" y="661025"/>
            <a:chExt cx="1576975" cy="3441950"/>
          </a:xfrm>
        </p:grpSpPr>
        <p:sp>
          <p:nvSpPr>
            <p:cNvPr id="1352" name="Google Shape;1352;p15"/>
            <p:cNvSpPr/>
            <p:nvPr/>
          </p:nvSpPr>
          <p:spPr>
            <a:xfrm>
              <a:off x="7386050" y="661025"/>
              <a:ext cx="1576975" cy="2190650"/>
            </a:xfrm>
            <a:custGeom>
              <a:avLst/>
              <a:gdLst/>
              <a:ahLst/>
              <a:cxnLst/>
              <a:rect l="l" t="t" r="r" b="b"/>
              <a:pathLst>
                <a:path w="63079" h="87626" extrusionOk="0">
                  <a:moveTo>
                    <a:pt x="21923" y="1"/>
                  </a:moveTo>
                  <a:cubicBezTo>
                    <a:pt x="21397" y="1"/>
                    <a:pt x="20850" y="26"/>
                    <a:pt x="20281" y="79"/>
                  </a:cubicBezTo>
                  <a:cubicBezTo>
                    <a:pt x="20281" y="79"/>
                    <a:pt x="16012" y="79"/>
                    <a:pt x="12109" y="4949"/>
                  </a:cubicBezTo>
                  <a:cubicBezTo>
                    <a:pt x="8239" y="9786"/>
                    <a:pt x="8506" y="7951"/>
                    <a:pt x="5404" y="16024"/>
                  </a:cubicBezTo>
                  <a:cubicBezTo>
                    <a:pt x="2302" y="24063"/>
                    <a:pt x="1435" y="28399"/>
                    <a:pt x="1134" y="33069"/>
                  </a:cubicBezTo>
                  <a:cubicBezTo>
                    <a:pt x="801" y="37739"/>
                    <a:pt x="0" y="39407"/>
                    <a:pt x="1735" y="47613"/>
                  </a:cubicBezTo>
                  <a:cubicBezTo>
                    <a:pt x="3436" y="55852"/>
                    <a:pt x="3303" y="55652"/>
                    <a:pt x="5437" y="59955"/>
                  </a:cubicBezTo>
                  <a:cubicBezTo>
                    <a:pt x="7572" y="64225"/>
                    <a:pt x="6672" y="69428"/>
                    <a:pt x="8106" y="73231"/>
                  </a:cubicBezTo>
                  <a:cubicBezTo>
                    <a:pt x="9574" y="77034"/>
                    <a:pt x="12176" y="76333"/>
                    <a:pt x="12609" y="80370"/>
                  </a:cubicBezTo>
                  <a:cubicBezTo>
                    <a:pt x="13043" y="84372"/>
                    <a:pt x="15845" y="84973"/>
                    <a:pt x="19681" y="85240"/>
                  </a:cubicBezTo>
                  <a:cubicBezTo>
                    <a:pt x="22857" y="85461"/>
                    <a:pt x="24707" y="87625"/>
                    <a:pt x="27407" y="87625"/>
                  </a:cubicBezTo>
                  <a:cubicBezTo>
                    <a:pt x="27969" y="87625"/>
                    <a:pt x="28567" y="87532"/>
                    <a:pt x="29221" y="87308"/>
                  </a:cubicBezTo>
                  <a:cubicBezTo>
                    <a:pt x="32990" y="86007"/>
                    <a:pt x="34958" y="73798"/>
                    <a:pt x="34958" y="73798"/>
                  </a:cubicBezTo>
                  <a:lnTo>
                    <a:pt x="34258" y="69428"/>
                  </a:lnTo>
                  <a:lnTo>
                    <a:pt x="34258" y="69428"/>
                  </a:lnTo>
                  <a:cubicBezTo>
                    <a:pt x="34258" y="69429"/>
                    <a:pt x="35526" y="73798"/>
                    <a:pt x="38795" y="75866"/>
                  </a:cubicBezTo>
                  <a:cubicBezTo>
                    <a:pt x="42097" y="77934"/>
                    <a:pt x="44765" y="84806"/>
                    <a:pt x="49836" y="85140"/>
                  </a:cubicBezTo>
                  <a:cubicBezTo>
                    <a:pt x="49972" y="85149"/>
                    <a:pt x="50103" y="85153"/>
                    <a:pt x="50229" y="85153"/>
                  </a:cubicBezTo>
                  <a:cubicBezTo>
                    <a:pt x="54866" y="85153"/>
                    <a:pt x="53588" y="79340"/>
                    <a:pt x="56641" y="77067"/>
                  </a:cubicBezTo>
                  <a:cubicBezTo>
                    <a:pt x="59810" y="74699"/>
                    <a:pt x="63079" y="66093"/>
                    <a:pt x="60510" y="59822"/>
                  </a:cubicBezTo>
                  <a:cubicBezTo>
                    <a:pt x="57942" y="53517"/>
                    <a:pt x="60543" y="48680"/>
                    <a:pt x="55607" y="43743"/>
                  </a:cubicBezTo>
                  <a:cubicBezTo>
                    <a:pt x="50670" y="38806"/>
                    <a:pt x="55473" y="33169"/>
                    <a:pt x="48768" y="26865"/>
                  </a:cubicBezTo>
                  <a:cubicBezTo>
                    <a:pt x="45032" y="23362"/>
                    <a:pt x="45266" y="19826"/>
                    <a:pt x="40095" y="16190"/>
                  </a:cubicBezTo>
                  <a:cubicBezTo>
                    <a:pt x="35146" y="12742"/>
                    <a:pt x="33712" y="1"/>
                    <a:pt x="219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15"/>
            <p:cNvSpPr/>
            <p:nvPr/>
          </p:nvSpPr>
          <p:spPr>
            <a:xfrm>
              <a:off x="7775225" y="2297475"/>
              <a:ext cx="1023959" cy="429780"/>
            </a:xfrm>
            <a:custGeom>
              <a:avLst/>
              <a:gdLst/>
              <a:ahLst/>
              <a:cxnLst/>
              <a:rect l="l" t="t" r="r" b="b"/>
              <a:pathLst>
                <a:path w="45333" h="19849" fill="none" extrusionOk="0">
                  <a:moveTo>
                    <a:pt x="1" y="19848"/>
                  </a:moveTo>
                  <a:cubicBezTo>
                    <a:pt x="1" y="19848"/>
                    <a:pt x="7306" y="16946"/>
                    <a:pt x="11309" y="11142"/>
                  </a:cubicBezTo>
                  <a:cubicBezTo>
                    <a:pt x="15345" y="5371"/>
                    <a:pt x="19615" y="1"/>
                    <a:pt x="19615" y="1"/>
                  </a:cubicBezTo>
                  <a:cubicBezTo>
                    <a:pt x="19615" y="1"/>
                    <a:pt x="25619" y="6005"/>
                    <a:pt x="34792" y="8040"/>
                  </a:cubicBezTo>
                  <a:cubicBezTo>
                    <a:pt x="43965" y="10075"/>
                    <a:pt x="45333" y="11776"/>
                    <a:pt x="45333" y="11776"/>
                  </a:cubicBezTo>
                </a:path>
              </a:pathLst>
            </a:custGeom>
            <a:noFill/>
            <a:ln w="1000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15"/>
            <p:cNvSpPr/>
            <p:nvPr/>
          </p:nvSpPr>
          <p:spPr>
            <a:xfrm>
              <a:off x="7648645" y="2179075"/>
              <a:ext cx="1232668" cy="335250"/>
            </a:xfrm>
            <a:custGeom>
              <a:avLst/>
              <a:gdLst/>
              <a:ahLst/>
              <a:cxnLst/>
              <a:rect l="l" t="t" r="r" b="b"/>
              <a:pathLst>
                <a:path w="54573" h="13410" fill="none" extrusionOk="0">
                  <a:moveTo>
                    <a:pt x="1" y="13410"/>
                  </a:moveTo>
                  <a:cubicBezTo>
                    <a:pt x="1" y="13410"/>
                    <a:pt x="3837" y="10308"/>
                    <a:pt x="12109" y="8506"/>
                  </a:cubicBezTo>
                  <a:cubicBezTo>
                    <a:pt x="20382" y="6672"/>
                    <a:pt x="23851" y="0"/>
                    <a:pt x="23851" y="0"/>
                  </a:cubicBezTo>
                  <a:cubicBezTo>
                    <a:pt x="23851" y="0"/>
                    <a:pt x="26520" y="2569"/>
                    <a:pt x="34959" y="3703"/>
                  </a:cubicBezTo>
                  <a:cubicBezTo>
                    <a:pt x="43365" y="4804"/>
                    <a:pt x="54573" y="6572"/>
                    <a:pt x="54573" y="6572"/>
                  </a:cubicBezTo>
                </a:path>
              </a:pathLst>
            </a:custGeom>
            <a:noFill/>
            <a:ln w="1000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15"/>
            <p:cNvSpPr/>
            <p:nvPr/>
          </p:nvSpPr>
          <p:spPr>
            <a:xfrm>
              <a:off x="7568031" y="2029800"/>
              <a:ext cx="1271089" cy="251875"/>
            </a:xfrm>
            <a:custGeom>
              <a:avLst/>
              <a:gdLst/>
              <a:ahLst/>
              <a:cxnLst/>
              <a:rect l="l" t="t" r="r" b="b"/>
              <a:pathLst>
                <a:path w="56274" h="10075" fill="none" extrusionOk="0">
                  <a:moveTo>
                    <a:pt x="56274" y="1335"/>
                  </a:moveTo>
                  <a:cubicBezTo>
                    <a:pt x="56274" y="1335"/>
                    <a:pt x="46400" y="0"/>
                    <a:pt x="40096" y="1268"/>
                  </a:cubicBezTo>
                  <a:cubicBezTo>
                    <a:pt x="33791" y="2569"/>
                    <a:pt x="26719" y="3203"/>
                    <a:pt x="26719" y="3203"/>
                  </a:cubicBezTo>
                  <a:cubicBezTo>
                    <a:pt x="26719" y="3203"/>
                    <a:pt x="23384" y="5938"/>
                    <a:pt x="17480" y="6338"/>
                  </a:cubicBezTo>
                  <a:cubicBezTo>
                    <a:pt x="11542" y="6738"/>
                    <a:pt x="0" y="10074"/>
                    <a:pt x="0" y="10074"/>
                  </a:cubicBezTo>
                </a:path>
              </a:pathLst>
            </a:custGeom>
            <a:noFill/>
            <a:ln w="1000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15"/>
            <p:cNvSpPr/>
            <p:nvPr/>
          </p:nvSpPr>
          <p:spPr>
            <a:xfrm>
              <a:off x="7463294" y="1775450"/>
              <a:ext cx="1334402" cy="276050"/>
            </a:xfrm>
            <a:custGeom>
              <a:avLst/>
              <a:gdLst/>
              <a:ahLst/>
              <a:cxnLst/>
              <a:rect l="l" t="t" r="r" b="b"/>
              <a:pathLst>
                <a:path w="59077" h="11042" fill="none" extrusionOk="0">
                  <a:moveTo>
                    <a:pt x="1" y="10141"/>
                  </a:moveTo>
                  <a:cubicBezTo>
                    <a:pt x="1" y="10141"/>
                    <a:pt x="6072" y="5037"/>
                    <a:pt x="19148" y="8039"/>
                  </a:cubicBezTo>
                  <a:cubicBezTo>
                    <a:pt x="32224" y="11042"/>
                    <a:pt x="36327" y="8373"/>
                    <a:pt x="43765" y="4170"/>
                  </a:cubicBezTo>
                  <a:cubicBezTo>
                    <a:pt x="51171" y="0"/>
                    <a:pt x="59076" y="100"/>
                    <a:pt x="59076" y="100"/>
                  </a:cubicBezTo>
                </a:path>
              </a:pathLst>
            </a:custGeom>
            <a:noFill/>
            <a:ln w="1000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15"/>
            <p:cNvSpPr/>
            <p:nvPr/>
          </p:nvSpPr>
          <p:spPr>
            <a:xfrm>
              <a:off x="7414325" y="1511925"/>
              <a:ext cx="1275991" cy="311075"/>
            </a:xfrm>
            <a:custGeom>
              <a:avLst/>
              <a:gdLst/>
              <a:ahLst/>
              <a:cxnLst/>
              <a:rect l="l" t="t" r="r" b="b"/>
              <a:pathLst>
                <a:path w="56875" h="12443" fill="none" extrusionOk="0">
                  <a:moveTo>
                    <a:pt x="56874" y="267"/>
                  </a:moveTo>
                  <a:cubicBezTo>
                    <a:pt x="56874" y="267"/>
                    <a:pt x="49769" y="0"/>
                    <a:pt x="42264" y="5704"/>
                  </a:cubicBezTo>
                  <a:cubicBezTo>
                    <a:pt x="34758" y="11409"/>
                    <a:pt x="33324" y="12443"/>
                    <a:pt x="23684" y="11008"/>
                  </a:cubicBezTo>
                  <a:cubicBezTo>
                    <a:pt x="14043" y="9574"/>
                    <a:pt x="0" y="9774"/>
                    <a:pt x="0" y="9774"/>
                  </a:cubicBezTo>
                </a:path>
              </a:pathLst>
            </a:custGeom>
            <a:noFill/>
            <a:ln w="1000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15"/>
            <p:cNvSpPr/>
            <p:nvPr/>
          </p:nvSpPr>
          <p:spPr>
            <a:xfrm>
              <a:off x="7414325" y="1289275"/>
              <a:ext cx="1138674" cy="387800"/>
            </a:xfrm>
            <a:custGeom>
              <a:avLst/>
              <a:gdLst/>
              <a:ahLst/>
              <a:cxnLst/>
              <a:rect l="l" t="t" r="r" b="b"/>
              <a:pathLst>
                <a:path w="51805" h="15512" fill="none" extrusionOk="0">
                  <a:moveTo>
                    <a:pt x="1" y="9807"/>
                  </a:moveTo>
                  <a:cubicBezTo>
                    <a:pt x="1" y="9807"/>
                    <a:pt x="5037" y="3836"/>
                    <a:pt x="17079" y="9674"/>
                  </a:cubicBezTo>
                  <a:cubicBezTo>
                    <a:pt x="29155" y="15511"/>
                    <a:pt x="31656" y="13576"/>
                    <a:pt x="37127" y="7906"/>
                  </a:cubicBezTo>
                  <a:cubicBezTo>
                    <a:pt x="42598" y="2202"/>
                    <a:pt x="51804" y="0"/>
                    <a:pt x="51804" y="0"/>
                  </a:cubicBezTo>
                </a:path>
              </a:pathLst>
            </a:custGeom>
            <a:noFill/>
            <a:ln w="1000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15"/>
            <p:cNvSpPr/>
            <p:nvPr/>
          </p:nvSpPr>
          <p:spPr>
            <a:xfrm>
              <a:off x="7482900" y="1071600"/>
              <a:ext cx="934864" cy="405325"/>
            </a:xfrm>
            <a:custGeom>
              <a:avLst/>
              <a:gdLst/>
              <a:ahLst/>
              <a:cxnLst/>
              <a:rect l="l" t="t" r="r" b="b"/>
              <a:pathLst>
                <a:path w="43131" h="16213" fill="none" extrusionOk="0">
                  <a:moveTo>
                    <a:pt x="43131" y="1"/>
                  </a:moveTo>
                  <a:cubicBezTo>
                    <a:pt x="43131" y="1"/>
                    <a:pt x="37060" y="1035"/>
                    <a:pt x="32356" y="8640"/>
                  </a:cubicBezTo>
                  <a:cubicBezTo>
                    <a:pt x="27653" y="16212"/>
                    <a:pt x="14444" y="10942"/>
                    <a:pt x="0" y="5205"/>
                  </a:cubicBezTo>
                </a:path>
              </a:pathLst>
            </a:custGeom>
            <a:noFill/>
            <a:ln w="1000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15"/>
            <p:cNvSpPr/>
            <p:nvPr/>
          </p:nvSpPr>
          <p:spPr>
            <a:xfrm>
              <a:off x="7569150" y="929850"/>
              <a:ext cx="721381" cy="302725"/>
            </a:xfrm>
            <a:custGeom>
              <a:avLst/>
              <a:gdLst/>
              <a:ahLst/>
              <a:cxnLst/>
              <a:rect l="l" t="t" r="r" b="b"/>
              <a:pathLst>
                <a:path w="33324" h="12109" fill="none" extrusionOk="0">
                  <a:moveTo>
                    <a:pt x="0" y="934"/>
                  </a:moveTo>
                  <a:cubicBezTo>
                    <a:pt x="0" y="934"/>
                    <a:pt x="14244" y="6004"/>
                    <a:pt x="19447" y="12109"/>
                  </a:cubicBezTo>
                  <a:cubicBezTo>
                    <a:pt x="23584" y="5170"/>
                    <a:pt x="33324" y="0"/>
                    <a:pt x="33324" y="0"/>
                  </a:cubicBezTo>
                </a:path>
              </a:pathLst>
            </a:custGeom>
            <a:noFill/>
            <a:ln w="1000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15"/>
            <p:cNvSpPr/>
            <p:nvPr/>
          </p:nvSpPr>
          <p:spPr>
            <a:xfrm>
              <a:off x="7666134" y="824993"/>
              <a:ext cx="548726" cy="200989"/>
            </a:xfrm>
            <a:custGeom>
              <a:avLst/>
              <a:gdLst/>
              <a:ahLst/>
              <a:cxnLst/>
              <a:rect l="l" t="t" r="r" b="b"/>
              <a:pathLst>
                <a:path w="25319" h="9074" fill="none" extrusionOk="0">
                  <a:moveTo>
                    <a:pt x="1" y="0"/>
                  </a:moveTo>
                  <a:cubicBezTo>
                    <a:pt x="1" y="0"/>
                    <a:pt x="8006" y="3436"/>
                    <a:pt x="13343" y="9074"/>
                  </a:cubicBezTo>
                  <a:cubicBezTo>
                    <a:pt x="17947" y="834"/>
                    <a:pt x="25319" y="501"/>
                    <a:pt x="25319" y="501"/>
                  </a:cubicBezTo>
                </a:path>
              </a:pathLst>
            </a:custGeom>
            <a:noFill/>
            <a:ln w="1000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15"/>
            <p:cNvSpPr/>
            <p:nvPr/>
          </p:nvSpPr>
          <p:spPr>
            <a:xfrm>
              <a:off x="7929775" y="899825"/>
              <a:ext cx="572100" cy="3203150"/>
            </a:xfrm>
            <a:custGeom>
              <a:avLst/>
              <a:gdLst/>
              <a:ahLst/>
              <a:cxnLst/>
              <a:rect l="l" t="t" r="r" b="b"/>
              <a:pathLst>
                <a:path w="22884" h="128126" extrusionOk="0">
                  <a:moveTo>
                    <a:pt x="0" y="0"/>
                  </a:moveTo>
                  <a:cubicBezTo>
                    <a:pt x="1" y="3"/>
                    <a:pt x="6872" y="38896"/>
                    <a:pt x="11575" y="63646"/>
                  </a:cubicBezTo>
                  <a:cubicBezTo>
                    <a:pt x="16278" y="88430"/>
                    <a:pt x="17346" y="127858"/>
                    <a:pt x="17346" y="127858"/>
                  </a:cubicBezTo>
                  <a:lnTo>
                    <a:pt x="22883" y="128125"/>
                  </a:lnTo>
                  <a:cubicBezTo>
                    <a:pt x="22883" y="128125"/>
                    <a:pt x="22016" y="98504"/>
                    <a:pt x="14010" y="60844"/>
                  </a:cubicBezTo>
                  <a:cubicBezTo>
                    <a:pt x="6005" y="23185"/>
                    <a:pt x="1" y="2"/>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63" name="Google Shape;1363;p15"/>
          <p:cNvSpPr/>
          <p:nvPr/>
        </p:nvSpPr>
        <p:spPr>
          <a:xfrm rot="2886980" flipH="1">
            <a:off x="6233970" y="2931503"/>
            <a:ext cx="4025388" cy="2070734"/>
          </a:xfrm>
          <a:custGeom>
            <a:avLst/>
            <a:gdLst/>
            <a:ahLst/>
            <a:cxnLst/>
            <a:rect l="l" t="t" r="r" b="b"/>
            <a:pathLst>
              <a:path w="49936" h="25688" extrusionOk="0">
                <a:moveTo>
                  <a:pt x="11038" y="1"/>
                </a:moveTo>
                <a:cubicBezTo>
                  <a:pt x="7313" y="1"/>
                  <a:pt x="3603" y="490"/>
                  <a:pt x="0" y="1458"/>
                </a:cubicBezTo>
                <a:lnTo>
                  <a:pt x="96" y="1934"/>
                </a:lnTo>
                <a:cubicBezTo>
                  <a:pt x="679" y="1720"/>
                  <a:pt x="1263" y="1530"/>
                  <a:pt x="1858" y="1387"/>
                </a:cubicBezTo>
                <a:cubicBezTo>
                  <a:pt x="2013" y="1351"/>
                  <a:pt x="2167" y="1315"/>
                  <a:pt x="2322" y="1279"/>
                </a:cubicBezTo>
                <a:cubicBezTo>
                  <a:pt x="3037" y="1125"/>
                  <a:pt x="3763" y="994"/>
                  <a:pt x="4477" y="887"/>
                </a:cubicBezTo>
                <a:cubicBezTo>
                  <a:pt x="4727" y="851"/>
                  <a:pt x="4965" y="827"/>
                  <a:pt x="5204" y="791"/>
                </a:cubicBezTo>
                <a:cubicBezTo>
                  <a:pt x="6239" y="672"/>
                  <a:pt x="7239" y="589"/>
                  <a:pt x="8144" y="541"/>
                </a:cubicBezTo>
                <a:cubicBezTo>
                  <a:pt x="9203" y="485"/>
                  <a:pt x="10109" y="471"/>
                  <a:pt x="10726" y="471"/>
                </a:cubicBezTo>
                <a:cubicBezTo>
                  <a:pt x="11275" y="471"/>
                  <a:pt x="11597" y="482"/>
                  <a:pt x="11597" y="482"/>
                </a:cubicBezTo>
                <a:cubicBezTo>
                  <a:pt x="11264" y="970"/>
                  <a:pt x="10966" y="1482"/>
                  <a:pt x="10704" y="2018"/>
                </a:cubicBezTo>
                <a:lnTo>
                  <a:pt x="10692" y="2030"/>
                </a:lnTo>
                <a:cubicBezTo>
                  <a:pt x="10573" y="2268"/>
                  <a:pt x="10478" y="2506"/>
                  <a:pt x="10395" y="2744"/>
                </a:cubicBezTo>
                <a:cubicBezTo>
                  <a:pt x="10359" y="2839"/>
                  <a:pt x="10335" y="2934"/>
                  <a:pt x="10311" y="3042"/>
                </a:cubicBezTo>
                <a:cubicBezTo>
                  <a:pt x="10276" y="3149"/>
                  <a:pt x="10264" y="3268"/>
                  <a:pt x="10252" y="3387"/>
                </a:cubicBezTo>
                <a:cubicBezTo>
                  <a:pt x="10216" y="3696"/>
                  <a:pt x="10276" y="3958"/>
                  <a:pt x="10478" y="4113"/>
                </a:cubicBezTo>
                <a:cubicBezTo>
                  <a:pt x="11383" y="4875"/>
                  <a:pt x="13538" y="4804"/>
                  <a:pt x="14752" y="5209"/>
                </a:cubicBezTo>
                <a:cubicBezTo>
                  <a:pt x="15955" y="5613"/>
                  <a:pt x="16479" y="6733"/>
                  <a:pt x="17419" y="6733"/>
                </a:cubicBezTo>
                <a:cubicBezTo>
                  <a:pt x="17574" y="6733"/>
                  <a:pt x="17741" y="6661"/>
                  <a:pt x="17848" y="6530"/>
                </a:cubicBezTo>
                <a:cubicBezTo>
                  <a:pt x="17955" y="6423"/>
                  <a:pt x="18038" y="6304"/>
                  <a:pt x="18098" y="6161"/>
                </a:cubicBezTo>
                <a:cubicBezTo>
                  <a:pt x="18122" y="6137"/>
                  <a:pt x="18134" y="6102"/>
                  <a:pt x="18146" y="6078"/>
                </a:cubicBezTo>
                <a:cubicBezTo>
                  <a:pt x="18217" y="5923"/>
                  <a:pt x="18277" y="5768"/>
                  <a:pt x="18336" y="5601"/>
                </a:cubicBezTo>
                <a:lnTo>
                  <a:pt x="18360" y="5506"/>
                </a:lnTo>
                <a:cubicBezTo>
                  <a:pt x="18522" y="5090"/>
                  <a:pt x="18672" y="4707"/>
                  <a:pt x="18954" y="4707"/>
                </a:cubicBezTo>
                <a:cubicBezTo>
                  <a:pt x="18962" y="4707"/>
                  <a:pt x="18970" y="4708"/>
                  <a:pt x="18979" y="4708"/>
                </a:cubicBezTo>
                <a:cubicBezTo>
                  <a:pt x="19027" y="4708"/>
                  <a:pt x="19074" y="4744"/>
                  <a:pt x="19086" y="4792"/>
                </a:cubicBezTo>
                <a:cubicBezTo>
                  <a:pt x="19086" y="4804"/>
                  <a:pt x="19086" y="4816"/>
                  <a:pt x="19086" y="4828"/>
                </a:cubicBezTo>
                <a:lnTo>
                  <a:pt x="19086" y="4839"/>
                </a:lnTo>
                <a:cubicBezTo>
                  <a:pt x="19086" y="5006"/>
                  <a:pt x="18920" y="5304"/>
                  <a:pt x="18705" y="5649"/>
                </a:cubicBezTo>
                <a:lnTo>
                  <a:pt x="18634" y="5780"/>
                </a:lnTo>
                <a:lnTo>
                  <a:pt x="18562" y="5875"/>
                </a:lnTo>
                <a:lnTo>
                  <a:pt x="18491" y="5994"/>
                </a:lnTo>
                <a:lnTo>
                  <a:pt x="18384" y="6161"/>
                </a:lnTo>
                <a:cubicBezTo>
                  <a:pt x="17967" y="6828"/>
                  <a:pt x="17574" y="7506"/>
                  <a:pt x="17884" y="7661"/>
                </a:cubicBezTo>
                <a:cubicBezTo>
                  <a:pt x="18515" y="8006"/>
                  <a:pt x="19979" y="9590"/>
                  <a:pt x="20551" y="9650"/>
                </a:cubicBezTo>
                <a:cubicBezTo>
                  <a:pt x="20565" y="9651"/>
                  <a:pt x="20580" y="9652"/>
                  <a:pt x="20594" y="9652"/>
                </a:cubicBezTo>
                <a:cubicBezTo>
                  <a:pt x="21142" y="9652"/>
                  <a:pt x="21948" y="8390"/>
                  <a:pt x="22539" y="8054"/>
                </a:cubicBezTo>
                <a:cubicBezTo>
                  <a:pt x="22575" y="8030"/>
                  <a:pt x="22610" y="8018"/>
                  <a:pt x="22658" y="7995"/>
                </a:cubicBezTo>
                <a:cubicBezTo>
                  <a:pt x="22730" y="7971"/>
                  <a:pt x="22789" y="7923"/>
                  <a:pt x="22837" y="7864"/>
                </a:cubicBezTo>
                <a:cubicBezTo>
                  <a:pt x="22884" y="7816"/>
                  <a:pt x="22932" y="7768"/>
                  <a:pt x="22968" y="7721"/>
                </a:cubicBezTo>
                <a:cubicBezTo>
                  <a:pt x="23122" y="7506"/>
                  <a:pt x="23265" y="7292"/>
                  <a:pt x="23384" y="7054"/>
                </a:cubicBezTo>
                <a:cubicBezTo>
                  <a:pt x="23480" y="6887"/>
                  <a:pt x="23575" y="6709"/>
                  <a:pt x="23670" y="6530"/>
                </a:cubicBezTo>
                <a:cubicBezTo>
                  <a:pt x="23718" y="6435"/>
                  <a:pt x="23765" y="6352"/>
                  <a:pt x="23813" y="6268"/>
                </a:cubicBezTo>
                <a:cubicBezTo>
                  <a:pt x="23944" y="6006"/>
                  <a:pt x="24075" y="5768"/>
                  <a:pt x="24206" y="5590"/>
                </a:cubicBezTo>
                <a:cubicBezTo>
                  <a:pt x="24242" y="5530"/>
                  <a:pt x="24277" y="5482"/>
                  <a:pt x="24313" y="5435"/>
                </a:cubicBezTo>
                <a:cubicBezTo>
                  <a:pt x="24349" y="5399"/>
                  <a:pt x="24384" y="5363"/>
                  <a:pt x="24432" y="5328"/>
                </a:cubicBezTo>
                <a:cubicBezTo>
                  <a:pt x="24444" y="5316"/>
                  <a:pt x="24456" y="5304"/>
                  <a:pt x="24480" y="5292"/>
                </a:cubicBezTo>
                <a:cubicBezTo>
                  <a:pt x="24497" y="5283"/>
                  <a:pt x="24519" y="5275"/>
                  <a:pt x="24540" y="5275"/>
                </a:cubicBezTo>
                <a:cubicBezTo>
                  <a:pt x="24548" y="5275"/>
                  <a:pt x="24556" y="5276"/>
                  <a:pt x="24563" y="5280"/>
                </a:cubicBezTo>
                <a:cubicBezTo>
                  <a:pt x="24599" y="5280"/>
                  <a:pt x="24623" y="5304"/>
                  <a:pt x="24646" y="5328"/>
                </a:cubicBezTo>
                <a:cubicBezTo>
                  <a:pt x="24706" y="5399"/>
                  <a:pt x="24682" y="5554"/>
                  <a:pt x="24611" y="5768"/>
                </a:cubicBezTo>
                <a:cubicBezTo>
                  <a:pt x="24230" y="6816"/>
                  <a:pt x="22444" y="9197"/>
                  <a:pt x="22313" y="9840"/>
                </a:cubicBezTo>
                <a:cubicBezTo>
                  <a:pt x="22301" y="9876"/>
                  <a:pt x="22301" y="9923"/>
                  <a:pt x="22313" y="9959"/>
                </a:cubicBezTo>
                <a:cubicBezTo>
                  <a:pt x="22360" y="10066"/>
                  <a:pt x="22420" y="10162"/>
                  <a:pt x="22491" y="10245"/>
                </a:cubicBezTo>
                <a:cubicBezTo>
                  <a:pt x="22860" y="10709"/>
                  <a:pt x="23622" y="11340"/>
                  <a:pt x="24039" y="11483"/>
                </a:cubicBezTo>
                <a:cubicBezTo>
                  <a:pt x="24071" y="11494"/>
                  <a:pt x="24102" y="11500"/>
                  <a:pt x="24133" y="11500"/>
                </a:cubicBezTo>
                <a:cubicBezTo>
                  <a:pt x="24590" y="11500"/>
                  <a:pt x="24961" y="10347"/>
                  <a:pt x="25385" y="10269"/>
                </a:cubicBezTo>
                <a:cubicBezTo>
                  <a:pt x="25411" y="10263"/>
                  <a:pt x="25433" y="10260"/>
                  <a:pt x="25451" y="10260"/>
                </a:cubicBezTo>
                <a:cubicBezTo>
                  <a:pt x="25738" y="10260"/>
                  <a:pt x="24988" y="10944"/>
                  <a:pt x="25504" y="11269"/>
                </a:cubicBezTo>
                <a:cubicBezTo>
                  <a:pt x="26039" y="11626"/>
                  <a:pt x="26504" y="12483"/>
                  <a:pt x="28778" y="13888"/>
                </a:cubicBezTo>
                <a:cubicBezTo>
                  <a:pt x="29249" y="14185"/>
                  <a:pt x="29647" y="14300"/>
                  <a:pt x="29986" y="14300"/>
                </a:cubicBezTo>
                <a:cubicBezTo>
                  <a:pt x="30409" y="14300"/>
                  <a:pt x="30740" y="14120"/>
                  <a:pt x="31004" y="13888"/>
                </a:cubicBezTo>
                <a:cubicBezTo>
                  <a:pt x="31350" y="13591"/>
                  <a:pt x="31564" y="13198"/>
                  <a:pt x="31731" y="13007"/>
                </a:cubicBezTo>
                <a:cubicBezTo>
                  <a:pt x="31802" y="12948"/>
                  <a:pt x="31850" y="12912"/>
                  <a:pt x="31897" y="12912"/>
                </a:cubicBezTo>
                <a:cubicBezTo>
                  <a:pt x="31921" y="12912"/>
                  <a:pt x="31957" y="12936"/>
                  <a:pt x="31969" y="12948"/>
                </a:cubicBezTo>
                <a:cubicBezTo>
                  <a:pt x="32112" y="13102"/>
                  <a:pt x="31862" y="13388"/>
                  <a:pt x="31540" y="13733"/>
                </a:cubicBezTo>
                <a:cubicBezTo>
                  <a:pt x="31004" y="14305"/>
                  <a:pt x="30266" y="15043"/>
                  <a:pt x="30742" y="15650"/>
                </a:cubicBezTo>
                <a:cubicBezTo>
                  <a:pt x="30790" y="15710"/>
                  <a:pt x="30838" y="15769"/>
                  <a:pt x="30885" y="15829"/>
                </a:cubicBezTo>
                <a:cubicBezTo>
                  <a:pt x="31135" y="16079"/>
                  <a:pt x="31433" y="16281"/>
                  <a:pt x="31754" y="16424"/>
                </a:cubicBezTo>
                <a:cubicBezTo>
                  <a:pt x="31885" y="16484"/>
                  <a:pt x="32016" y="16531"/>
                  <a:pt x="32159" y="16591"/>
                </a:cubicBezTo>
                <a:cubicBezTo>
                  <a:pt x="32719" y="16805"/>
                  <a:pt x="33374" y="16996"/>
                  <a:pt x="34112" y="17412"/>
                </a:cubicBezTo>
                <a:lnTo>
                  <a:pt x="34648" y="17710"/>
                </a:lnTo>
                <a:lnTo>
                  <a:pt x="34898" y="17841"/>
                </a:lnTo>
                <a:cubicBezTo>
                  <a:pt x="35279" y="18043"/>
                  <a:pt x="35660" y="18234"/>
                  <a:pt x="36053" y="18389"/>
                </a:cubicBezTo>
                <a:cubicBezTo>
                  <a:pt x="36207" y="18436"/>
                  <a:pt x="36350" y="18484"/>
                  <a:pt x="36493" y="18520"/>
                </a:cubicBezTo>
                <a:cubicBezTo>
                  <a:pt x="36636" y="18567"/>
                  <a:pt x="36779" y="18591"/>
                  <a:pt x="36934" y="18615"/>
                </a:cubicBezTo>
                <a:cubicBezTo>
                  <a:pt x="37077" y="18639"/>
                  <a:pt x="37231" y="18651"/>
                  <a:pt x="37374" y="18651"/>
                </a:cubicBezTo>
                <a:cubicBezTo>
                  <a:pt x="37529" y="18651"/>
                  <a:pt x="37696" y="18639"/>
                  <a:pt x="37850" y="18615"/>
                </a:cubicBezTo>
                <a:cubicBezTo>
                  <a:pt x="37934" y="18603"/>
                  <a:pt x="38005" y="18579"/>
                  <a:pt x="38077" y="18544"/>
                </a:cubicBezTo>
                <a:cubicBezTo>
                  <a:pt x="38208" y="18484"/>
                  <a:pt x="38315" y="18401"/>
                  <a:pt x="38410" y="18305"/>
                </a:cubicBezTo>
                <a:lnTo>
                  <a:pt x="38422" y="18293"/>
                </a:lnTo>
                <a:cubicBezTo>
                  <a:pt x="39017" y="17710"/>
                  <a:pt x="39529" y="16519"/>
                  <a:pt x="39886" y="15936"/>
                </a:cubicBezTo>
                <a:cubicBezTo>
                  <a:pt x="40015" y="15737"/>
                  <a:pt x="40122" y="15611"/>
                  <a:pt x="40211" y="15611"/>
                </a:cubicBezTo>
                <a:cubicBezTo>
                  <a:pt x="40287" y="15611"/>
                  <a:pt x="40349" y="15704"/>
                  <a:pt x="40398" y="15924"/>
                </a:cubicBezTo>
                <a:cubicBezTo>
                  <a:pt x="40410" y="16019"/>
                  <a:pt x="40422" y="16103"/>
                  <a:pt x="40422" y="16198"/>
                </a:cubicBezTo>
                <a:cubicBezTo>
                  <a:pt x="40363" y="17639"/>
                  <a:pt x="37958" y="19627"/>
                  <a:pt x="37958" y="19627"/>
                </a:cubicBezTo>
                <a:cubicBezTo>
                  <a:pt x="37958" y="19627"/>
                  <a:pt x="38970" y="20246"/>
                  <a:pt x="40017" y="20853"/>
                </a:cubicBezTo>
                <a:lnTo>
                  <a:pt x="40196" y="20960"/>
                </a:lnTo>
                <a:lnTo>
                  <a:pt x="40565" y="21175"/>
                </a:lnTo>
                <a:lnTo>
                  <a:pt x="40744" y="21270"/>
                </a:lnTo>
                <a:cubicBezTo>
                  <a:pt x="41220" y="21568"/>
                  <a:pt x="41708" y="21818"/>
                  <a:pt x="42220" y="22032"/>
                </a:cubicBezTo>
                <a:cubicBezTo>
                  <a:pt x="42243" y="22040"/>
                  <a:pt x="42265" y="22043"/>
                  <a:pt x="42287" y="22043"/>
                </a:cubicBezTo>
                <a:cubicBezTo>
                  <a:pt x="42855" y="22043"/>
                  <a:pt x="43006" y="19530"/>
                  <a:pt x="43293" y="19530"/>
                </a:cubicBezTo>
                <a:cubicBezTo>
                  <a:pt x="43336" y="19530"/>
                  <a:pt x="43383" y="19588"/>
                  <a:pt x="43434" y="19722"/>
                </a:cubicBezTo>
                <a:cubicBezTo>
                  <a:pt x="43518" y="19937"/>
                  <a:pt x="43554" y="20175"/>
                  <a:pt x="43542" y="20413"/>
                </a:cubicBezTo>
                <a:cubicBezTo>
                  <a:pt x="43542" y="21520"/>
                  <a:pt x="42994" y="23008"/>
                  <a:pt x="42994" y="23008"/>
                </a:cubicBezTo>
                <a:cubicBezTo>
                  <a:pt x="42994" y="23008"/>
                  <a:pt x="43308" y="24695"/>
                  <a:pt x="45333" y="24695"/>
                </a:cubicBezTo>
                <a:cubicBezTo>
                  <a:pt x="45539" y="24695"/>
                  <a:pt x="45763" y="24678"/>
                  <a:pt x="46006" y="24639"/>
                </a:cubicBezTo>
                <a:cubicBezTo>
                  <a:pt x="46302" y="24590"/>
                  <a:pt x="46600" y="24566"/>
                  <a:pt x="46898" y="24566"/>
                </a:cubicBezTo>
                <a:cubicBezTo>
                  <a:pt x="47177" y="24566"/>
                  <a:pt x="47456" y="24587"/>
                  <a:pt x="47733" y="24628"/>
                </a:cubicBezTo>
                <a:cubicBezTo>
                  <a:pt x="47852" y="24651"/>
                  <a:pt x="47971" y="24675"/>
                  <a:pt x="48090" y="24699"/>
                </a:cubicBezTo>
                <a:cubicBezTo>
                  <a:pt x="48197" y="24723"/>
                  <a:pt x="48304" y="24759"/>
                  <a:pt x="48411" y="24794"/>
                </a:cubicBezTo>
                <a:cubicBezTo>
                  <a:pt x="48554" y="24842"/>
                  <a:pt x="48709" y="24890"/>
                  <a:pt x="48828" y="24949"/>
                </a:cubicBezTo>
                <a:cubicBezTo>
                  <a:pt x="48923" y="24985"/>
                  <a:pt x="48995" y="25032"/>
                  <a:pt x="49078" y="25068"/>
                </a:cubicBezTo>
                <a:cubicBezTo>
                  <a:pt x="49149" y="25104"/>
                  <a:pt x="49221" y="25151"/>
                  <a:pt x="49292" y="25187"/>
                </a:cubicBezTo>
                <a:cubicBezTo>
                  <a:pt x="49352" y="25235"/>
                  <a:pt x="49411" y="25271"/>
                  <a:pt x="49471" y="25306"/>
                </a:cubicBezTo>
                <a:cubicBezTo>
                  <a:pt x="49638" y="25413"/>
                  <a:pt x="49792" y="25544"/>
                  <a:pt x="49935" y="25687"/>
                </a:cubicBezTo>
                <a:cubicBezTo>
                  <a:pt x="49781" y="25449"/>
                  <a:pt x="49697" y="25282"/>
                  <a:pt x="49602" y="25128"/>
                </a:cubicBezTo>
                <a:cubicBezTo>
                  <a:pt x="49304" y="24568"/>
                  <a:pt x="48995" y="24020"/>
                  <a:pt x="48685" y="23485"/>
                </a:cubicBezTo>
                <a:cubicBezTo>
                  <a:pt x="48602" y="23330"/>
                  <a:pt x="48518" y="23187"/>
                  <a:pt x="48435" y="23044"/>
                </a:cubicBezTo>
                <a:cubicBezTo>
                  <a:pt x="48340" y="22901"/>
                  <a:pt x="48280" y="22794"/>
                  <a:pt x="48209" y="22663"/>
                </a:cubicBezTo>
                <a:cubicBezTo>
                  <a:pt x="48090" y="22473"/>
                  <a:pt x="47971" y="22282"/>
                  <a:pt x="47864" y="22092"/>
                </a:cubicBezTo>
                <a:cubicBezTo>
                  <a:pt x="47828" y="22032"/>
                  <a:pt x="47792" y="21972"/>
                  <a:pt x="47745" y="21913"/>
                </a:cubicBezTo>
                <a:lnTo>
                  <a:pt x="47745" y="21901"/>
                </a:lnTo>
                <a:cubicBezTo>
                  <a:pt x="47614" y="21687"/>
                  <a:pt x="47471" y="21472"/>
                  <a:pt x="47340" y="21258"/>
                </a:cubicBezTo>
                <a:lnTo>
                  <a:pt x="47328" y="21234"/>
                </a:lnTo>
                <a:lnTo>
                  <a:pt x="47197" y="21044"/>
                </a:lnTo>
                <a:lnTo>
                  <a:pt x="46911" y="20603"/>
                </a:lnTo>
                <a:lnTo>
                  <a:pt x="46887" y="20568"/>
                </a:lnTo>
                <a:lnTo>
                  <a:pt x="46744" y="20341"/>
                </a:lnTo>
                <a:lnTo>
                  <a:pt x="46482" y="19960"/>
                </a:lnTo>
                <a:lnTo>
                  <a:pt x="46447" y="19913"/>
                </a:lnTo>
                <a:cubicBezTo>
                  <a:pt x="46399" y="19829"/>
                  <a:pt x="46352" y="19758"/>
                  <a:pt x="46304" y="19687"/>
                </a:cubicBezTo>
                <a:lnTo>
                  <a:pt x="46066" y="19329"/>
                </a:lnTo>
                <a:lnTo>
                  <a:pt x="46018" y="19258"/>
                </a:lnTo>
                <a:lnTo>
                  <a:pt x="45851" y="19032"/>
                </a:lnTo>
                <a:cubicBezTo>
                  <a:pt x="45780" y="18925"/>
                  <a:pt x="45709" y="18817"/>
                  <a:pt x="45625" y="18722"/>
                </a:cubicBezTo>
                <a:lnTo>
                  <a:pt x="45566" y="18627"/>
                </a:lnTo>
                <a:lnTo>
                  <a:pt x="45399" y="18401"/>
                </a:lnTo>
                <a:lnTo>
                  <a:pt x="45185" y="18103"/>
                </a:lnTo>
                <a:lnTo>
                  <a:pt x="45113" y="18008"/>
                </a:lnTo>
                <a:lnTo>
                  <a:pt x="44947" y="17782"/>
                </a:lnTo>
                <a:lnTo>
                  <a:pt x="44744" y="17508"/>
                </a:lnTo>
                <a:cubicBezTo>
                  <a:pt x="44708" y="17472"/>
                  <a:pt x="44685" y="17436"/>
                  <a:pt x="44649" y="17401"/>
                </a:cubicBezTo>
                <a:cubicBezTo>
                  <a:pt x="44589" y="17329"/>
                  <a:pt x="44542" y="17258"/>
                  <a:pt x="44482" y="17186"/>
                </a:cubicBezTo>
                <a:lnTo>
                  <a:pt x="44292" y="16924"/>
                </a:lnTo>
                <a:lnTo>
                  <a:pt x="44185" y="16793"/>
                </a:lnTo>
                <a:lnTo>
                  <a:pt x="44018" y="16591"/>
                </a:lnTo>
                <a:cubicBezTo>
                  <a:pt x="43958" y="16519"/>
                  <a:pt x="43899" y="16436"/>
                  <a:pt x="43827" y="16353"/>
                </a:cubicBezTo>
                <a:lnTo>
                  <a:pt x="43708" y="16210"/>
                </a:lnTo>
                <a:lnTo>
                  <a:pt x="43554" y="16007"/>
                </a:lnTo>
                <a:lnTo>
                  <a:pt x="43375" y="15793"/>
                </a:lnTo>
                <a:lnTo>
                  <a:pt x="43232" y="15626"/>
                </a:lnTo>
                <a:lnTo>
                  <a:pt x="43077" y="15436"/>
                </a:lnTo>
                <a:lnTo>
                  <a:pt x="42911" y="15245"/>
                </a:lnTo>
                <a:lnTo>
                  <a:pt x="42756" y="15067"/>
                </a:lnTo>
                <a:lnTo>
                  <a:pt x="42601" y="14876"/>
                </a:lnTo>
                <a:lnTo>
                  <a:pt x="42434" y="14698"/>
                </a:lnTo>
                <a:lnTo>
                  <a:pt x="42268" y="14507"/>
                </a:lnTo>
                <a:lnTo>
                  <a:pt x="42113" y="14329"/>
                </a:lnTo>
                <a:lnTo>
                  <a:pt x="41958" y="14162"/>
                </a:lnTo>
                <a:lnTo>
                  <a:pt x="41780" y="13960"/>
                </a:lnTo>
                <a:cubicBezTo>
                  <a:pt x="41732" y="13912"/>
                  <a:pt x="41672" y="13852"/>
                  <a:pt x="41625" y="13793"/>
                </a:cubicBezTo>
                <a:lnTo>
                  <a:pt x="41482" y="13650"/>
                </a:lnTo>
                <a:lnTo>
                  <a:pt x="41279" y="13436"/>
                </a:lnTo>
                <a:lnTo>
                  <a:pt x="41137" y="13281"/>
                </a:lnTo>
                <a:lnTo>
                  <a:pt x="40994" y="13138"/>
                </a:lnTo>
                <a:cubicBezTo>
                  <a:pt x="40922" y="13055"/>
                  <a:pt x="40851" y="12983"/>
                  <a:pt x="40779" y="12912"/>
                </a:cubicBezTo>
                <a:lnTo>
                  <a:pt x="40637" y="12769"/>
                </a:lnTo>
                <a:cubicBezTo>
                  <a:pt x="40589" y="12721"/>
                  <a:pt x="40553" y="12674"/>
                  <a:pt x="40506" y="12638"/>
                </a:cubicBezTo>
                <a:lnTo>
                  <a:pt x="40279" y="12412"/>
                </a:lnTo>
                <a:lnTo>
                  <a:pt x="40256" y="12376"/>
                </a:lnTo>
                <a:cubicBezTo>
                  <a:pt x="40208" y="12340"/>
                  <a:pt x="40172" y="12293"/>
                  <a:pt x="40125" y="12257"/>
                </a:cubicBezTo>
                <a:lnTo>
                  <a:pt x="40017" y="12150"/>
                </a:lnTo>
                <a:lnTo>
                  <a:pt x="39791" y="11924"/>
                </a:lnTo>
                <a:lnTo>
                  <a:pt x="39672" y="11816"/>
                </a:lnTo>
                <a:lnTo>
                  <a:pt x="39624" y="11769"/>
                </a:lnTo>
                <a:lnTo>
                  <a:pt x="39517" y="11662"/>
                </a:lnTo>
                <a:lnTo>
                  <a:pt x="39279" y="11447"/>
                </a:lnTo>
                <a:lnTo>
                  <a:pt x="39017" y="11185"/>
                </a:lnTo>
                <a:lnTo>
                  <a:pt x="38779" y="10971"/>
                </a:lnTo>
                <a:lnTo>
                  <a:pt x="38577" y="10793"/>
                </a:lnTo>
                <a:lnTo>
                  <a:pt x="38529" y="10745"/>
                </a:lnTo>
                <a:lnTo>
                  <a:pt x="38505" y="10733"/>
                </a:lnTo>
                <a:lnTo>
                  <a:pt x="38267" y="10519"/>
                </a:lnTo>
                <a:lnTo>
                  <a:pt x="38053" y="10328"/>
                </a:lnTo>
                <a:lnTo>
                  <a:pt x="37981" y="10269"/>
                </a:lnTo>
                <a:lnTo>
                  <a:pt x="37755" y="10066"/>
                </a:lnTo>
                <a:lnTo>
                  <a:pt x="37529" y="9876"/>
                </a:lnTo>
                <a:lnTo>
                  <a:pt x="37446" y="9816"/>
                </a:lnTo>
                <a:lnTo>
                  <a:pt x="37243" y="9638"/>
                </a:lnTo>
                <a:lnTo>
                  <a:pt x="36993" y="9435"/>
                </a:lnTo>
                <a:lnTo>
                  <a:pt x="36922" y="9376"/>
                </a:lnTo>
                <a:lnTo>
                  <a:pt x="36719" y="9209"/>
                </a:lnTo>
                <a:lnTo>
                  <a:pt x="36469" y="9007"/>
                </a:lnTo>
                <a:lnTo>
                  <a:pt x="36386" y="8935"/>
                </a:lnTo>
                <a:lnTo>
                  <a:pt x="36195" y="8792"/>
                </a:lnTo>
                <a:lnTo>
                  <a:pt x="35934" y="8590"/>
                </a:lnTo>
                <a:cubicBezTo>
                  <a:pt x="35898" y="8566"/>
                  <a:pt x="35874" y="8542"/>
                  <a:pt x="35838" y="8518"/>
                </a:cubicBezTo>
                <a:lnTo>
                  <a:pt x="35660" y="8387"/>
                </a:lnTo>
                <a:lnTo>
                  <a:pt x="35386" y="8173"/>
                </a:lnTo>
                <a:lnTo>
                  <a:pt x="35291" y="8102"/>
                </a:lnTo>
                <a:lnTo>
                  <a:pt x="35136" y="7983"/>
                </a:lnTo>
                <a:lnTo>
                  <a:pt x="34850" y="7780"/>
                </a:lnTo>
                <a:lnTo>
                  <a:pt x="34767" y="7721"/>
                </a:lnTo>
                <a:lnTo>
                  <a:pt x="34743" y="7709"/>
                </a:lnTo>
                <a:lnTo>
                  <a:pt x="34588" y="7602"/>
                </a:lnTo>
                <a:lnTo>
                  <a:pt x="34314" y="7399"/>
                </a:lnTo>
                <a:lnTo>
                  <a:pt x="34183" y="7304"/>
                </a:lnTo>
                <a:lnTo>
                  <a:pt x="34148" y="7280"/>
                </a:lnTo>
                <a:lnTo>
                  <a:pt x="34124" y="7268"/>
                </a:lnTo>
                <a:lnTo>
                  <a:pt x="34100" y="7256"/>
                </a:lnTo>
                <a:lnTo>
                  <a:pt x="34052" y="7221"/>
                </a:lnTo>
                <a:cubicBezTo>
                  <a:pt x="33957" y="7161"/>
                  <a:pt x="33862" y="7090"/>
                  <a:pt x="33767" y="7030"/>
                </a:cubicBezTo>
                <a:lnTo>
                  <a:pt x="33624" y="6935"/>
                </a:lnTo>
                <a:lnTo>
                  <a:pt x="33505" y="6852"/>
                </a:lnTo>
                <a:lnTo>
                  <a:pt x="33219" y="6673"/>
                </a:lnTo>
                <a:lnTo>
                  <a:pt x="33064" y="6566"/>
                </a:lnTo>
                <a:lnTo>
                  <a:pt x="32945" y="6482"/>
                </a:lnTo>
                <a:lnTo>
                  <a:pt x="32683" y="6316"/>
                </a:lnTo>
                <a:lnTo>
                  <a:pt x="32505" y="6209"/>
                </a:lnTo>
                <a:lnTo>
                  <a:pt x="32385" y="6125"/>
                </a:lnTo>
                <a:lnTo>
                  <a:pt x="32124" y="5971"/>
                </a:lnTo>
                <a:lnTo>
                  <a:pt x="31933" y="5851"/>
                </a:lnTo>
                <a:lnTo>
                  <a:pt x="31814" y="5780"/>
                </a:lnTo>
                <a:lnTo>
                  <a:pt x="31576" y="5637"/>
                </a:lnTo>
                <a:lnTo>
                  <a:pt x="31373" y="5518"/>
                </a:lnTo>
                <a:lnTo>
                  <a:pt x="31254" y="5447"/>
                </a:lnTo>
                <a:cubicBezTo>
                  <a:pt x="31171" y="5399"/>
                  <a:pt x="31100" y="5363"/>
                  <a:pt x="31016" y="5316"/>
                </a:cubicBezTo>
                <a:lnTo>
                  <a:pt x="30802" y="5185"/>
                </a:lnTo>
                <a:cubicBezTo>
                  <a:pt x="30766" y="5161"/>
                  <a:pt x="30719" y="5149"/>
                  <a:pt x="30683" y="5125"/>
                </a:cubicBezTo>
                <a:lnTo>
                  <a:pt x="30457" y="5006"/>
                </a:lnTo>
                <a:lnTo>
                  <a:pt x="30230" y="4875"/>
                </a:lnTo>
                <a:lnTo>
                  <a:pt x="30123" y="4816"/>
                </a:lnTo>
                <a:lnTo>
                  <a:pt x="29909" y="4697"/>
                </a:lnTo>
                <a:lnTo>
                  <a:pt x="29659" y="4566"/>
                </a:lnTo>
                <a:lnTo>
                  <a:pt x="29540" y="4506"/>
                </a:lnTo>
                <a:cubicBezTo>
                  <a:pt x="29480" y="4470"/>
                  <a:pt x="29409" y="4447"/>
                  <a:pt x="29337" y="4411"/>
                </a:cubicBezTo>
                <a:lnTo>
                  <a:pt x="29076" y="4280"/>
                </a:lnTo>
                <a:lnTo>
                  <a:pt x="28945" y="4208"/>
                </a:lnTo>
                <a:lnTo>
                  <a:pt x="28778" y="4125"/>
                </a:lnTo>
                <a:lnTo>
                  <a:pt x="28516" y="3994"/>
                </a:lnTo>
                <a:lnTo>
                  <a:pt x="28397" y="3946"/>
                </a:lnTo>
                <a:lnTo>
                  <a:pt x="28206" y="3851"/>
                </a:lnTo>
                <a:lnTo>
                  <a:pt x="27944" y="3732"/>
                </a:lnTo>
                <a:lnTo>
                  <a:pt x="27825" y="3673"/>
                </a:lnTo>
                <a:lnTo>
                  <a:pt x="27611" y="3577"/>
                </a:lnTo>
                <a:lnTo>
                  <a:pt x="27373" y="3470"/>
                </a:lnTo>
                <a:lnTo>
                  <a:pt x="27242" y="3411"/>
                </a:lnTo>
                <a:lnTo>
                  <a:pt x="27028" y="3315"/>
                </a:lnTo>
                <a:lnTo>
                  <a:pt x="26801" y="3220"/>
                </a:lnTo>
                <a:lnTo>
                  <a:pt x="26659" y="3161"/>
                </a:lnTo>
                <a:lnTo>
                  <a:pt x="26432" y="3065"/>
                </a:lnTo>
                <a:lnTo>
                  <a:pt x="26230" y="2982"/>
                </a:lnTo>
                <a:lnTo>
                  <a:pt x="26063" y="2911"/>
                </a:lnTo>
                <a:lnTo>
                  <a:pt x="25837" y="2827"/>
                </a:lnTo>
                <a:lnTo>
                  <a:pt x="25647" y="2744"/>
                </a:lnTo>
                <a:lnTo>
                  <a:pt x="25480" y="2684"/>
                </a:lnTo>
                <a:lnTo>
                  <a:pt x="25242" y="2589"/>
                </a:lnTo>
                <a:lnTo>
                  <a:pt x="25075" y="2530"/>
                </a:lnTo>
                <a:lnTo>
                  <a:pt x="24885" y="2458"/>
                </a:lnTo>
                <a:lnTo>
                  <a:pt x="24646" y="2375"/>
                </a:lnTo>
                <a:lnTo>
                  <a:pt x="24492" y="2315"/>
                </a:lnTo>
                <a:lnTo>
                  <a:pt x="24301" y="2244"/>
                </a:lnTo>
                <a:lnTo>
                  <a:pt x="24051" y="2161"/>
                </a:lnTo>
                <a:lnTo>
                  <a:pt x="23908" y="2113"/>
                </a:lnTo>
                <a:lnTo>
                  <a:pt x="23706" y="2041"/>
                </a:lnTo>
                <a:cubicBezTo>
                  <a:pt x="23622" y="2018"/>
                  <a:pt x="23539" y="1982"/>
                  <a:pt x="23444" y="1958"/>
                </a:cubicBezTo>
                <a:lnTo>
                  <a:pt x="23325" y="1922"/>
                </a:lnTo>
                <a:lnTo>
                  <a:pt x="23111" y="1851"/>
                </a:lnTo>
                <a:lnTo>
                  <a:pt x="22849" y="1768"/>
                </a:lnTo>
                <a:lnTo>
                  <a:pt x="22741" y="1732"/>
                </a:lnTo>
                <a:lnTo>
                  <a:pt x="22515" y="1660"/>
                </a:lnTo>
                <a:lnTo>
                  <a:pt x="22241" y="1589"/>
                </a:lnTo>
                <a:lnTo>
                  <a:pt x="22158" y="1565"/>
                </a:lnTo>
                <a:lnTo>
                  <a:pt x="21908" y="1494"/>
                </a:lnTo>
                <a:lnTo>
                  <a:pt x="21634" y="1410"/>
                </a:lnTo>
                <a:lnTo>
                  <a:pt x="21563" y="1399"/>
                </a:lnTo>
                <a:lnTo>
                  <a:pt x="21313" y="1327"/>
                </a:lnTo>
                <a:lnTo>
                  <a:pt x="21027" y="1256"/>
                </a:lnTo>
                <a:lnTo>
                  <a:pt x="20979" y="1244"/>
                </a:lnTo>
                <a:lnTo>
                  <a:pt x="20705" y="1172"/>
                </a:lnTo>
                <a:lnTo>
                  <a:pt x="20408" y="1101"/>
                </a:lnTo>
                <a:lnTo>
                  <a:pt x="20384" y="1101"/>
                </a:lnTo>
                <a:lnTo>
                  <a:pt x="20098" y="1029"/>
                </a:lnTo>
                <a:lnTo>
                  <a:pt x="19789" y="958"/>
                </a:lnTo>
                <a:lnTo>
                  <a:pt x="19491" y="898"/>
                </a:lnTo>
                <a:lnTo>
                  <a:pt x="19181" y="827"/>
                </a:lnTo>
                <a:lnTo>
                  <a:pt x="18872" y="768"/>
                </a:lnTo>
                <a:lnTo>
                  <a:pt x="18574" y="708"/>
                </a:lnTo>
                <a:lnTo>
                  <a:pt x="18217" y="648"/>
                </a:lnTo>
                <a:lnTo>
                  <a:pt x="17824" y="577"/>
                </a:lnTo>
                <a:cubicBezTo>
                  <a:pt x="17669" y="553"/>
                  <a:pt x="17526" y="517"/>
                  <a:pt x="17360" y="494"/>
                </a:cubicBezTo>
                <a:lnTo>
                  <a:pt x="17110" y="458"/>
                </a:lnTo>
                <a:lnTo>
                  <a:pt x="16753" y="398"/>
                </a:lnTo>
                <a:lnTo>
                  <a:pt x="16479" y="363"/>
                </a:lnTo>
                <a:lnTo>
                  <a:pt x="16133" y="315"/>
                </a:lnTo>
                <a:lnTo>
                  <a:pt x="15860" y="291"/>
                </a:lnTo>
                <a:lnTo>
                  <a:pt x="15526" y="244"/>
                </a:lnTo>
                <a:lnTo>
                  <a:pt x="15252" y="220"/>
                </a:lnTo>
                <a:lnTo>
                  <a:pt x="14907" y="184"/>
                </a:lnTo>
                <a:lnTo>
                  <a:pt x="14633" y="160"/>
                </a:lnTo>
                <a:cubicBezTo>
                  <a:pt x="14526" y="148"/>
                  <a:pt x="14407" y="136"/>
                  <a:pt x="14288" y="125"/>
                </a:cubicBezTo>
                <a:lnTo>
                  <a:pt x="14026" y="101"/>
                </a:lnTo>
                <a:lnTo>
                  <a:pt x="13800" y="89"/>
                </a:lnTo>
                <a:lnTo>
                  <a:pt x="13693" y="89"/>
                </a:lnTo>
                <a:cubicBezTo>
                  <a:pt x="13550" y="77"/>
                  <a:pt x="13419" y="65"/>
                  <a:pt x="13276" y="65"/>
                </a:cubicBezTo>
                <a:lnTo>
                  <a:pt x="13097" y="65"/>
                </a:lnTo>
                <a:cubicBezTo>
                  <a:pt x="12919" y="53"/>
                  <a:pt x="12740" y="41"/>
                  <a:pt x="12573" y="41"/>
                </a:cubicBezTo>
                <a:lnTo>
                  <a:pt x="12371" y="29"/>
                </a:lnTo>
                <a:cubicBezTo>
                  <a:pt x="12145" y="29"/>
                  <a:pt x="11919" y="17"/>
                  <a:pt x="11704" y="6"/>
                </a:cubicBezTo>
                <a:lnTo>
                  <a:pt x="11681" y="6"/>
                </a:lnTo>
                <a:cubicBezTo>
                  <a:pt x="11466" y="2"/>
                  <a:pt x="11252" y="1"/>
                  <a:pt x="110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64" name="Google Shape;1364;p15"/>
          <p:cNvGrpSpPr/>
          <p:nvPr/>
        </p:nvGrpSpPr>
        <p:grpSpPr>
          <a:xfrm rot="2887043" flipH="1">
            <a:off x="6418020" y="3195393"/>
            <a:ext cx="4195468" cy="3621686"/>
            <a:chOff x="2695275" y="1049450"/>
            <a:chExt cx="1439175" cy="1242350"/>
          </a:xfrm>
        </p:grpSpPr>
        <p:sp>
          <p:nvSpPr>
            <p:cNvPr id="1365" name="Google Shape;1365;p15"/>
            <p:cNvSpPr/>
            <p:nvPr/>
          </p:nvSpPr>
          <p:spPr>
            <a:xfrm>
              <a:off x="2895600" y="1049450"/>
              <a:ext cx="1238850" cy="1242350"/>
            </a:xfrm>
            <a:custGeom>
              <a:avLst/>
              <a:gdLst/>
              <a:ahLst/>
              <a:cxnLst/>
              <a:rect l="l" t="t" r="r" b="b"/>
              <a:pathLst>
                <a:path w="49554" h="49694" extrusionOk="0">
                  <a:moveTo>
                    <a:pt x="12551" y="1"/>
                  </a:moveTo>
                  <a:cubicBezTo>
                    <a:pt x="12492" y="1"/>
                    <a:pt x="12432" y="7"/>
                    <a:pt x="12371" y="21"/>
                  </a:cubicBezTo>
                  <a:cubicBezTo>
                    <a:pt x="12073" y="80"/>
                    <a:pt x="11847" y="342"/>
                    <a:pt x="11644" y="569"/>
                  </a:cubicBezTo>
                  <a:lnTo>
                    <a:pt x="8251" y="4605"/>
                  </a:lnTo>
                  <a:cubicBezTo>
                    <a:pt x="7882" y="2962"/>
                    <a:pt x="8596" y="1259"/>
                    <a:pt x="10025" y="354"/>
                  </a:cubicBezTo>
                  <a:lnTo>
                    <a:pt x="10025" y="354"/>
                  </a:lnTo>
                  <a:cubicBezTo>
                    <a:pt x="9873" y="366"/>
                    <a:pt x="9721" y="372"/>
                    <a:pt x="9569" y="372"/>
                  </a:cubicBezTo>
                  <a:cubicBezTo>
                    <a:pt x="8557" y="372"/>
                    <a:pt x="7546" y="139"/>
                    <a:pt x="6541" y="139"/>
                  </a:cubicBezTo>
                  <a:cubicBezTo>
                    <a:pt x="6361" y="139"/>
                    <a:pt x="6181" y="146"/>
                    <a:pt x="6001" y="164"/>
                  </a:cubicBezTo>
                  <a:cubicBezTo>
                    <a:pt x="1845" y="545"/>
                    <a:pt x="1441" y="3486"/>
                    <a:pt x="619" y="6760"/>
                  </a:cubicBezTo>
                  <a:cubicBezTo>
                    <a:pt x="583" y="6879"/>
                    <a:pt x="560" y="7010"/>
                    <a:pt x="524" y="7141"/>
                  </a:cubicBezTo>
                  <a:lnTo>
                    <a:pt x="167" y="7474"/>
                  </a:lnTo>
                  <a:lnTo>
                    <a:pt x="167" y="7474"/>
                  </a:lnTo>
                  <a:lnTo>
                    <a:pt x="464" y="7379"/>
                  </a:lnTo>
                  <a:lnTo>
                    <a:pt x="464" y="7379"/>
                  </a:lnTo>
                  <a:cubicBezTo>
                    <a:pt x="0" y="9558"/>
                    <a:pt x="119" y="11820"/>
                    <a:pt x="810" y="13927"/>
                  </a:cubicBezTo>
                  <a:cubicBezTo>
                    <a:pt x="1691" y="16594"/>
                    <a:pt x="3536" y="18833"/>
                    <a:pt x="5989" y="20214"/>
                  </a:cubicBezTo>
                  <a:cubicBezTo>
                    <a:pt x="6787" y="20666"/>
                    <a:pt x="7668" y="21012"/>
                    <a:pt x="8584" y="21012"/>
                  </a:cubicBezTo>
                  <a:cubicBezTo>
                    <a:pt x="10263" y="21000"/>
                    <a:pt x="11680" y="19821"/>
                    <a:pt x="12859" y="18630"/>
                  </a:cubicBezTo>
                  <a:lnTo>
                    <a:pt x="12859" y="18630"/>
                  </a:lnTo>
                  <a:cubicBezTo>
                    <a:pt x="12073" y="20547"/>
                    <a:pt x="11382" y="22988"/>
                    <a:pt x="12811" y="24488"/>
                  </a:cubicBezTo>
                  <a:cubicBezTo>
                    <a:pt x="13335" y="25024"/>
                    <a:pt x="14061" y="25334"/>
                    <a:pt x="14752" y="25619"/>
                  </a:cubicBezTo>
                  <a:cubicBezTo>
                    <a:pt x="16585" y="26369"/>
                    <a:pt x="18467" y="27179"/>
                    <a:pt x="19883" y="28548"/>
                  </a:cubicBezTo>
                  <a:cubicBezTo>
                    <a:pt x="20324" y="28977"/>
                    <a:pt x="20717" y="29441"/>
                    <a:pt x="21193" y="29810"/>
                  </a:cubicBezTo>
                  <a:cubicBezTo>
                    <a:pt x="22491" y="30799"/>
                    <a:pt x="24396" y="31025"/>
                    <a:pt x="25277" y="32394"/>
                  </a:cubicBezTo>
                  <a:cubicBezTo>
                    <a:pt x="25587" y="32882"/>
                    <a:pt x="25729" y="33454"/>
                    <a:pt x="26063" y="33930"/>
                  </a:cubicBezTo>
                  <a:cubicBezTo>
                    <a:pt x="26493" y="34554"/>
                    <a:pt x="27254" y="34887"/>
                    <a:pt x="28010" y="34887"/>
                  </a:cubicBezTo>
                  <a:cubicBezTo>
                    <a:pt x="28552" y="34887"/>
                    <a:pt x="29091" y="34716"/>
                    <a:pt x="29504" y="34359"/>
                  </a:cubicBezTo>
                  <a:lnTo>
                    <a:pt x="29504" y="34359"/>
                  </a:lnTo>
                  <a:cubicBezTo>
                    <a:pt x="29182" y="35144"/>
                    <a:pt x="28539" y="35763"/>
                    <a:pt x="27742" y="36061"/>
                  </a:cubicBezTo>
                  <a:cubicBezTo>
                    <a:pt x="28754" y="36549"/>
                    <a:pt x="28635" y="38347"/>
                    <a:pt x="29706" y="38669"/>
                  </a:cubicBezTo>
                  <a:cubicBezTo>
                    <a:pt x="29830" y="38694"/>
                    <a:pt x="29958" y="38707"/>
                    <a:pt x="30085" y="38707"/>
                  </a:cubicBezTo>
                  <a:cubicBezTo>
                    <a:pt x="30253" y="38707"/>
                    <a:pt x="30420" y="38685"/>
                    <a:pt x="30575" y="38645"/>
                  </a:cubicBezTo>
                  <a:cubicBezTo>
                    <a:pt x="31444" y="38466"/>
                    <a:pt x="32302" y="38240"/>
                    <a:pt x="33135" y="37954"/>
                  </a:cubicBezTo>
                  <a:cubicBezTo>
                    <a:pt x="33290" y="37895"/>
                    <a:pt x="33433" y="37835"/>
                    <a:pt x="33588" y="37787"/>
                  </a:cubicBezTo>
                  <a:lnTo>
                    <a:pt x="33588" y="37787"/>
                  </a:lnTo>
                  <a:cubicBezTo>
                    <a:pt x="33480" y="37859"/>
                    <a:pt x="33373" y="37930"/>
                    <a:pt x="33266" y="38002"/>
                  </a:cubicBezTo>
                  <a:cubicBezTo>
                    <a:pt x="32361" y="38621"/>
                    <a:pt x="31468" y="39240"/>
                    <a:pt x="30563" y="39859"/>
                  </a:cubicBezTo>
                  <a:cubicBezTo>
                    <a:pt x="30587" y="40014"/>
                    <a:pt x="30647" y="40169"/>
                    <a:pt x="30742" y="40300"/>
                  </a:cubicBezTo>
                  <a:cubicBezTo>
                    <a:pt x="31049" y="40734"/>
                    <a:pt x="31672" y="40919"/>
                    <a:pt x="32299" y="40919"/>
                  </a:cubicBezTo>
                  <a:cubicBezTo>
                    <a:pt x="32548" y="40919"/>
                    <a:pt x="32798" y="40890"/>
                    <a:pt x="33028" y="40835"/>
                  </a:cubicBezTo>
                  <a:cubicBezTo>
                    <a:pt x="34481" y="40490"/>
                    <a:pt x="35778" y="39704"/>
                    <a:pt x="37064" y="38919"/>
                  </a:cubicBezTo>
                  <a:lnTo>
                    <a:pt x="37064" y="38919"/>
                  </a:lnTo>
                  <a:cubicBezTo>
                    <a:pt x="36421" y="40252"/>
                    <a:pt x="35409" y="41371"/>
                    <a:pt x="34147" y="42145"/>
                  </a:cubicBezTo>
                  <a:cubicBezTo>
                    <a:pt x="33861" y="42312"/>
                    <a:pt x="33528" y="42574"/>
                    <a:pt x="33635" y="42883"/>
                  </a:cubicBezTo>
                  <a:cubicBezTo>
                    <a:pt x="33707" y="43038"/>
                    <a:pt x="33838" y="43169"/>
                    <a:pt x="34004" y="43229"/>
                  </a:cubicBezTo>
                  <a:cubicBezTo>
                    <a:pt x="34647" y="43586"/>
                    <a:pt x="35302" y="43931"/>
                    <a:pt x="35945" y="44288"/>
                  </a:cubicBezTo>
                  <a:cubicBezTo>
                    <a:pt x="36302" y="44479"/>
                    <a:pt x="36671" y="44681"/>
                    <a:pt x="37076" y="44681"/>
                  </a:cubicBezTo>
                  <a:cubicBezTo>
                    <a:pt x="37421" y="44645"/>
                    <a:pt x="37755" y="44550"/>
                    <a:pt x="38064" y="44384"/>
                  </a:cubicBezTo>
                  <a:lnTo>
                    <a:pt x="40969" y="43038"/>
                  </a:lnTo>
                  <a:lnTo>
                    <a:pt x="38326" y="46003"/>
                  </a:lnTo>
                  <a:cubicBezTo>
                    <a:pt x="38374" y="47134"/>
                    <a:pt x="39469" y="47944"/>
                    <a:pt x="40565" y="48170"/>
                  </a:cubicBezTo>
                  <a:cubicBezTo>
                    <a:pt x="41023" y="48264"/>
                    <a:pt x="41488" y="48288"/>
                    <a:pt x="41955" y="48288"/>
                  </a:cubicBezTo>
                  <a:cubicBezTo>
                    <a:pt x="42427" y="48288"/>
                    <a:pt x="42901" y="48264"/>
                    <a:pt x="43375" y="48264"/>
                  </a:cubicBezTo>
                  <a:cubicBezTo>
                    <a:pt x="43554" y="48264"/>
                    <a:pt x="43732" y="48267"/>
                    <a:pt x="43910" y="48277"/>
                  </a:cubicBezTo>
                  <a:cubicBezTo>
                    <a:pt x="45029" y="48325"/>
                    <a:pt x="46256" y="48706"/>
                    <a:pt x="46792" y="49694"/>
                  </a:cubicBezTo>
                  <a:lnTo>
                    <a:pt x="46815" y="49348"/>
                  </a:lnTo>
                  <a:cubicBezTo>
                    <a:pt x="46542" y="46717"/>
                    <a:pt x="48851" y="44491"/>
                    <a:pt x="49256" y="41871"/>
                  </a:cubicBezTo>
                  <a:cubicBezTo>
                    <a:pt x="49554" y="39931"/>
                    <a:pt x="48780" y="38002"/>
                    <a:pt x="48018" y="36180"/>
                  </a:cubicBezTo>
                  <a:cubicBezTo>
                    <a:pt x="47732" y="35502"/>
                    <a:pt x="47446" y="34811"/>
                    <a:pt x="46923" y="34275"/>
                  </a:cubicBezTo>
                  <a:cubicBezTo>
                    <a:pt x="46528" y="33872"/>
                    <a:pt x="45971" y="33588"/>
                    <a:pt x="45415" y="33588"/>
                  </a:cubicBezTo>
                  <a:cubicBezTo>
                    <a:pt x="45249" y="33588"/>
                    <a:pt x="45084" y="33613"/>
                    <a:pt x="44922" y="33668"/>
                  </a:cubicBezTo>
                  <a:cubicBezTo>
                    <a:pt x="44803" y="33168"/>
                    <a:pt x="45375" y="32787"/>
                    <a:pt x="45684" y="32370"/>
                  </a:cubicBezTo>
                  <a:cubicBezTo>
                    <a:pt x="46327" y="31513"/>
                    <a:pt x="45863" y="30298"/>
                    <a:pt x="45399" y="29334"/>
                  </a:cubicBezTo>
                  <a:cubicBezTo>
                    <a:pt x="44970" y="28477"/>
                    <a:pt x="44541" y="27608"/>
                    <a:pt x="43863" y="26953"/>
                  </a:cubicBezTo>
                  <a:cubicBezTo>
                    <a:pt x="43310" y="26429"/>
                    <a:pt x="42568" y="26058"/>
                    <a:pt x="41824" y="26058"/>
                  </a:cubicBezTo>
                  <a:cubicBezTo>
                    <a:pt x="41637" y="26058"/>
                    <a:pt x="41451" y="26081"/>
                    <a:pt x="41267" y="26131"/>
                  </a:cubicBezTo>
                  <a:lnTo>
                    <a:pt x="42827" y="25060"/>
                  </a:lnTo>
                  <a:cubicBezTo>
                    <a:pt x="42471" y="24979"/>
                    <a:pt x="42112" y="24939"/>
                    <a:pt x="41756" y="24939"/>
                  </a:cubicBezTo>
                  <a:cubicBezTo>
                    <a:pt x="40382" y="24939"/>
                    <a:pt x="39050" y="25527"/>
                    <a:pt x="38124" y="26596"/>
                  </a:cubicBezTo>
                  <a:cubicBezTo>
                    <a:pt x="37648" y="26596"/>
                    <a:pt x="37302" y="26048"/>
                    <a:pt x="37350" y="25584"/>
                  </a:cubicBezTo>
                  <a:cubicBezTo>
                    <a:pt x="37398" y="25107"/>
                    <a:pt x="37695" y="24691"/>
                    <a:pt x="37993" y="24322"/>
                  </a:cubicBezTo>
                  <a:cubicBezTo>
                    <a:pt x="38814" y="23298"/>
                    <a:pt x="39743" y="22369"/>
                    <a:pt x="40755" y="21536"/>
                  </a:cubicBezTo>
                  <a:cubicBezTo>
                    <a:pt x="38802" y="19023"/>
                    <a:pt x="36516" y="16785"/>
                    <a:pt x="33969" y="14868"/>
                  </a:cubicBezTo>
                  <a:cubicBezTo>
                    <a:pt x="32064" y="16273"/>
                    <a:pt x="30790" y="15880"/>
                    <a:pt x="28706" y="17011"/>
                  </a:cubicBezTo>
                  <a:cubicBezTo>
                    <a:pt x="29444" y="15344"/>
                    <a:pt x="30385" y="14154"/>
                    <a:pt x="31659" y="12832"/>
                  </a:cubicBezTo>
                  <a:cubicBezTo>
                    <a:pt x="31409" y="12642"/>
                    <a:pt x="26265" y="7974"/>
                    <a:pt x="23146" y="5831"/>
                  </a:cubicBezTo>
                  <a:cubicBezTo>
                    <a:pt x="20014" y="3676"/>
                    <a:pt x="16693" y="1795"/>
                    <a:pt x="13240" y="200"/>
                  </a:cubicBezTo>
                  <a:cubicBezTo>
                    <a:pt x="13020" y="104"/>
                    <a:pt x="12792" y="1"/>
                    <a:pt x="1255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15"/>
            <p:cNvSpPr/>
            <p:nvPr/>
          </p:nvSpPr>
          <p:spPr>
            <a:xfrm>
              <a:off x="2695275" y="1157425"/>
              <a:ext cx="1356425" cy="1094200"/>
            </a:xfrm>
            <a:custGeom>
              <a:avLst/>
              <a:gdLst/>
              <a:ahLst/>
              <a:cxnLst/>
              <a:rect l="l" t="t" r="r" b="b"/>
              <a:pathLst>
                <a:path w="54257" h="43768" extrusionOk="0">
                  <a:moveTo>
                    <a:pt x="48" y="0"/>
                  </a:moveTo>
                  <a:lnTo>
                    <a:pt x="0" y="179"/>
                  </a:lnTo>
                  <a:cubicBezTo>
                    <a:pt x="4810" y="1417"/>
                    <a:pt x="12811" y="3870"/>
                    <a:pt x="26861" y="10811"/>
                  </a:cubicBezTo>
                  <a:cubicBezTo>
                    <a:pt x="39696" y="17157"/>
                    <a:pt x="50887" y="30706"/>
                    <a:pt x="54066" y="43767"/>
                  </a:cubicBezTo>
                  <a:lnTo>
                    <a:pt x="54257" y="43720"/>
                  </a:lnTo>
                  <a:cubicBezTo>
                    <a:pt x="51054" y="30611"/>
                    <a:pt x="39827" y="17014"/>
                    <a:pt x="26944" y="10644"/>
                  </a:cubicBezTo>
                  <a:cubicBezTo>
                    <a:pt x="12895" y="3691"/>
                    <a:pt x="4858" y="1238"/>
                    <a:pt x="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1367" name="Google Shape;1367;p15"/>
            <p:cNvSpPr/>
            <p:nvPr/>
          </p:nvSpPr>
          <p:spPr>
            <a:xfrm>
              <a:off x="3659675" y="1999475"/>
              <a:ext cx="135450" cy="60600"/>
            </a:xfrm>
            <a:custGeom>
              <a:avLst/>
              <a:gdLst/>
              <a:ahLst/>
              <a:cxnLst/>
              <a:rect l="l" t="t" r="r" b="b"/>
              <a:pathLst>
                <a:path w="5418" h="2424" extrusionOk="0">
                  <a:moveTo>
                    <a:pt x="2703" y="1"/>
                  </a:moveTo>
                  <a:cubicBezTo>
                    <a:pt x="1798" y="620"/>
                    <a:pt x="905" y="1239"/>
                    <a:pt x="0" y="1858"/>
                  </a:cubicBezTo>
                  <a:cubicBezTo>
                    <a:pt x="24" y="2013"/>
                    <a:pt x="84" y="2156"/>
                    <a:pt x="179" y="2287"/>
                  </a:cubicBezTo>
                  <a:cubicBezTo>
                    <a:pt x="552" y="2378"/>
                    <a:pt x="937" y="2424"/>
                    <a:pt x="1323" y="2424"/>
                  </a:cubicBezTo>
                  <a:cubicBezTo>
                    <a:pt x="1590" y="2424"/>
                    <a:pt x="1857" y="2402"/>
                    <a:pt x="2120" y="2358"/>
                  </a:cubicBezTo>
                  <a:cubicBezTo>
                    <a:pt x="3286" y="2180"/>
                    <a:pt x="4358" y="1668"/>
                    <a:pt x="5418" y="1144"/>
                  </a:cubicBezTo>
                  <a:cubicBezTo>
                    <a:pt x="4632" y="560"/>
                    <a:pt x="3596" y="394"/>
                    <a:pt x="27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15"/>
            <p:cNvSpPr/>
            <p:nvPr/>
          </p:nvSpPr>
          <p:spPr>
            <a:xfrm>
              <a:off x="2915825" y="1397625"/>
              <a:ext cx="808175" cy="619425"/>
            </a:xfrm>
            <a:custGeom>
              <a:avLst/>
              <a:gdLst/>
              <a:ahLst/>
              <a:cxnLst/>
              <a:rect l="l" t="t" r="r" b="b"/>
              <a:pathLst>
                <a:path w="32327" h="24777" extrusionOk="0">
                  <a:moveTo>
                    <a:pt x="1" y="0"/>
                  </a:moveTo>
                  <a:cubicBezTo>
                    <a:pt x="870" y="2667"/>
                    <a:pt x="2727" y="4906"/>
                    <a:pt x="5168" y="6287"/>
                  </a:cubicBezTo>
                  <a:cubicBezTo>
                    <a:pt x="5966" y="6727"/>
                    <a:pt x="6847" y="7085"/>
                    <a:pt x="7764" y="7085"/>
                  </a:cubicBezTo>
                  <a:cubicBezTo>
                    <a:pt x="9442" y="7073"/>
                    <a:pt x="10871" y="5894"/>
                    <a:pt x="12038" y="4703"/>
                  </a:cubicBezTo>
                  <a:lnTo>
                    <a:pt x="12038" y="4703"/>
                  </a:lnTo>
                  <a:cubicBezTo>
                    <a:pt x="11264" y="6620"/>
                    <a:pt x="10561" y="9061"/>
                    <a:pt x="12002" y="10549"/>
                  </a:cubicBezTo>
                  <a:cubicBezTo>
                    <a:pt x="12526" y="11097"/>
                    <a:pt x="13240" y="11395"/>
                    <a:pt x="13943" y="11692"/>
                  </a:cubicBezTo>
                  <a:cubicBezTo>
                    <a:pt x="15776" y="12442"/>
                    <a:pt x="17646" y="13240"/>
                    <a:pt x="19074" y="14621"/>
                  </a:cubicBezTo>
                  <a:cubicBezTo>
                    <a:pt x="19515" y="15038"/>
                    <a:pt x="19896" y="15514"/>
                    <a:pt x="20372" y="15871"/>
                  </a:cubicBezTo>
                  <a:cubicBezTo>
                    <a:pt x="21670" y="16872"/>
                    <a:pt x="23575" y="17098"/>
                    <a:pt x="24468" y="18467"/>
                  </a:cubicBezTo>
                  <a:cubicBezTo>
                    <a:pt x="24778" y="18943"/>
                    <a:pt x="24920" y="19527"/>
                    <a:pt x="25254" y="20003"/>
                  </a:cubicBezTo>
                  <a:cubicBezTo>
                    <a:pt x="25684" y="20627"/>
                    <a:pt x="26445" y="20960"/>
                    <a:pt x="27199" y="20960"/>
                  </a:cubicBezTo>
                  <a:cubicBezTo>
                    <a:pt x="27739" y="20960"/>
                    <a:pt x="28275" y="20789"/>
                    <a:pt x="28683" y="20432"/>
                  </a:cubicBezTo>
                  <a:lnTo>
                    <a:pt x="28683" y="20432"/>
                  </a:lnTo>
                  <a:cubicBezTo>
                    <a:pt x="28361" y="21217"/>
                    <a:pt x="27730" y="21836"/>
                    <a:pt x="26933" y="22134"/>
                  </a:cubicBezTo>
                  <a:cubicBezTo>
                    <a:pt x="27945" y="22622"/>
                    <a:pt x="27826" y="24420"/>
                    <a:pt x="28897" y="24730"/>
                  </a:cubicBezTo>
                  <a:cubicBezTo>
                    <a:pt x="29024" y="24761"/>
                    <a:pt x="29152" y="24777"/>
                    <a:pt x="29281" y="24777"/>
                  </a:cubicBezTo>
                  <a:cubicBezTo>
                    <a:pt x="29444" y="24777"/>
                    <a:pt x="29607" y="24752"/>
                    <a:pt x="29766" y="24706"/>
                  </a:cubicBezTo>
                  <a:cubicBezTo>
                    <a:pt x="30635" y="24539"/>
                    <a:pt x="31493" y="24301"/>
                    <a:pt x="32326" y="24015"/>
                  </a:cubicBezTo>
                  <a:cubicBezTo>
                    <a:pt x="32040" y="23884"/>
                    <a:pt x="31767" y="23718"/>
                    <a:pt x="31528" y="23503"/>
                  </a:cubicBezTo>
                  <a:cubicBezTo>
                    <a:pt x="30707" y="22753"/>
                    <a:pt x="30433" y="21575"/>
                    <a:pt x="30838" y="20539"/>
                  </a:cubicBezTo>
                  <a:cubicBezTo>
                    <a:pt x="31147" y="19800"/>
                    <a:pt x="31743" y="18788"/>
                    <a:pt x="31076" y="18336"/>
                  </a:cubicBezTo>
                  <a:cubicBezTo>
                    <a:pt x="30754" y="18110"/>
                    <a:pt x="30266" y="18181"/>
                    <a:pt x="30016" y="17884"/>
                  </a:cubicBezTo>
                  <a:cubicBezTo>
                    <a:pt x="29814" y="17634"/>
                    <a:pt x="29897" y="17276"/>
                    <a:pt x="29885" y="16955"/>
                  </a:cubicBezTo>
                  <a:cubicBezTo>
                    <a:pt x="29885" y="16824"/>
                    <a:pt x="29850" y="16693"/>
                    <a:pt x="29790" y="16574"/>
                  </a:cubicBezTo>
                  <a:cubicBezTo>
                    <a:pt x="30028" y="15729"/>
                    <a:pt x="29826" y="14693"/>
                    <a:pt x="29588" y="13788"/>
                  </a:cubicBezTo>
                  <a:cubicBezTo>
                    <a:pt x="29540" y="13609"/>
                    <a:pt x="29469" y="13407"/>
                    <a:pt x="29302" y="13323"/>
                  </a:cubicBezTo>
                  <a:cubicBezTo>
                    <a:pt x="29242" y="13306"/>
                    <a:pt x="29180" y="13297"/>
                    <a:pt x="29117" y="13297"/>
                  </a:cubicBezTo>
                  <a:cubicBezTo>
                    <a:pt x="29055" y="13297"/>
                    <a:pt x="28992" y="13306"/>
                    <a:pt x="28933" y="13323"/>
                  </a:cubicBezTo>
                  <a:cubicBezTo>
                    <a:pt x="28134" y="13572"/>
                    <a:pt x="27521" y="14485"/>
                    <a:pt x="26748" y="14485"/>
                  </a:cubicBezTo>
                  <a:cubicBezTo>
                    <a:pt x="26669" y="14485"/>
                    <a:pt x="26587" y="14476"/>
                    <a:pt x="26504" y="14455"/>
                  </a:cubicBezTo>
                  <a:cubicBezTo>
                    <a:pt x="26182" y="14383"/>
                    <a:pt x="25932" y="14133"/>
                    <a:pt x="25706" y="13895"/>
                  </a:cubicBezTo>
                  <a:cubicBezTo>
                    <a:pt x="24742" y="12847"/>
                    <a:pt x="23968" y="11657"/>
                    <a:pt x="23396" y="10359"/>
                  </a:cubicBezTo>
                  <a:cubicBezTo>
                    <a:pt x="22693" y="10904"/>
                    <a:pt x="21857" y="11482"/>
                    <a:pt x="20999" y="11482"/>
                  </a:cubicBezTo>
                  <a:cubicBezTo>
                    <a:pt x="20827" y="11482"/>
                    <a:pt x="20653" y="11458"/>
                    <a:pt x="20479" y="11407"/>
                  </a:cubicBezTo>
                  <a:cubicBezTo>
                    <a:pt x="19634" y="11145"/>
                    <a:pt x="19134" y="10264"/>
                    <a:pt x="18872" y="9418"/>
                  </a:cubicBezTo>
                  <a:cubicBezTo>
                    <a:pt x="18598" y="8573"/>
                    <a:pt x="18479" y="7656"/>
                    <a:pt x="17991" y="6918"/>
                  </a:cubicBezTo>
                  <a:cubicBezTo>
                    <a:pt x="17419" y="6025"/>
                    <a:pt x="16431" y="5501"/>
                    <a:pt x="15586" y="4846"/>
                  </a:cubicBezTo>
                  <a:cubicBezTo>
                    <a:pt x="14741" y="4191"/>
                    <a:pt x="13979" y="3191"/>
                    <a:pt x="14205" y="2155"/>
                  </a:cubicBezTo>
                  <a:cubicBezTo>
                    <a:pt x="14084" y="2124"/>
                    <a:pt x="13960" y="2111"/>
                    <a:pt x="13836" y="2111"/>
                  </a:cubicBezTo>
                  <a:cubicBezTo>
                    <a:pt x="13141" y="2111"/>
                    <a:pt x="12407" y="2523"/>
                    <a:pt x="11743" y="2523"/>
                  </a:cubicBezTo>
                  <a:cubicBezTo>
                    <a:pt x="11523" y="2523"/>
                    <a:pt x="11310" y="2478"/>
                    <a:pt x="11109" y="2358"/>
                  </a:cubicBezTo>
                  <a:cubicBezTo>
                    <a:pt x="10764" y="2144"/>
                    <a:pt x="10561" y="1763"/>
                    <a:pt x="10240" y="1524"/>
                  </a:cubicBezTo>
                  <a:cubicBezTo>
                    <a:pt x="9971" y="1323"/>
                    <a:pt x="9652" y="1242"/>
                    <a:pt x="9321" y="1242"/>
                  </a:cubicBezTo>
                  <a:cubicBezTo>
                    <a:pt x="8889" y="1242"/>
                    <a:pt x="8435" y="1378"/>
                    <a:pt x="8037" y="1560"/>
                  </a:cubicBezTo>
                  <a:cubicBezTo>
                    <a:pt x="7344" y="1866"/>
                    <a:pt x="6663" y="2299"/>
                    <a:pt x="5901" y="2299"/>
                  </a:cubicBezTo>
                  <a:cubicBezTo>
                    <a:pt x="5891" y="2299"/>
                    <a:pt x="5881" y="2298"/>
                    <a:pt x="5870" y="2298"/>
                  </a:cubicBezTo>
                  <a:cubicBezTo>
                    <a:pt x="5313" y="2298"/>
                    <a:pt x="4778" y="2072"/>
                    <a:pt x="4221" y="2072"/>
                  </a:cubicBezTo>
                  <a:cubicBezTo>
                    <a:pt x="4208" y="2072"/>
                    <a:pt x="4194" y="2072"/>
                    <a:pt x="4180" y="2072"/>
                  </a:cubicBezTo>
                  <a:cubicBezTo>
                    <a:pt x="3807" y="2072"/>
                    <a:pt x="3402" y="2189"/>
                    <a:pt x="3022" y="2189"/>
                  </a:cubicBezTo>
                  <a:cubicBezTo>
                    <a:pt x="2832" y="2189"/>
                    <a:pt x="2648" y="2159"/>
                    <a:pt x="2477" y="2072"/>
                  </a:cubicBezTo>
                  <a:cubicBezTo>
                    <a:pt x="2096" y="1882"/>
                    <a:pt x="1894" y="1453"/>
                    <a:pt x="1644" y="1120"/>
                  </a:cubicBezTo>
                  <a:cubicBezTo>
                    <a:pt x="1239" y="572"/>
                    <a:pt x="655" y="179"/>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9" name="Google Shape;1369;p15"/>
          <p:cNvGrpSpPr/>
          <p:nvPr/>
        </p:nvGrpSpPr>
        <p:grpSpPr>
          <a:xfrm rot="2159595">
            <a:off x="-72665" y="3376879"/>
            <a:ext cx="1374373" cy="2103486"/>
            <a:chOff x="1537100" y="2937075"/>
            <a:chExt cx="1374350" cy="2103450"/>
          </a:xfrm>
        </p:grpSpPr>
        <p:sp>
          <p:nvSpPr>
            <p:cNvPr id="1370" name="Google Shape;1370;p15"/>
            <p:cNvSpPr/>
            <p:nvPr/>
          </p:nvSpPr>
          <p:spPr>
            <a:xfrm>
              <a:off x="2203400" y="3506275"/>
              <a:ext cx="633000" cy="1514775"/>
            </a:xfrm>
            <a:custGeom>
              <a:avLst/>
              <a:gdLst/>
              <a:ahLst/>
              <a:cxnLst/>
              <a:rect l="l" t="t" r="r" b="b"/>
              <a:pathLst>
                <a:path w="25320" h="60591" extrusionOk="0">
                  <a:moveTo>
                    <a:pt x="25319" y="1"/>
                  </a:moveTo>
                  <a:lnTo>
                    <a:pt x="25319" y="1"/>
                  </a:lnTo>
                  <a:cubicBezTo>
                    <a:pt x="8707" y="18881"/>
                    <a:pt x="268" y="28755"/>
                    <a:pt x="1" y="59744"/>
                  </a:cubicBezTo>
                  <a:cubicBezTo>
                    <a:pt x="1" y="60315"/>
                    <a:pt x="200" y="60591"/>
                    <a:pt x="443" y="60591"/>
                  </a:cubicBezTo>
                  <a:cubicBezTo>
                    <a:pt x="697" y="60591"/>
                    <a:pt x="998" y="60290"/>
                    <a:pt x="1168" y="59710"/>
                  </a:cubicBezTo>
                  <a:cubicBezTo>
                    <a:pt x="6973" y="36761"/>
                    <a:pt x="14311" y="18214"/>
                    <a:pt x="253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15"/>
            <p:cNvSpPr/>
            <p:nvPr/>
          </p:nvSpPr>
          <p:spPr>
            <a:xfrm>
              <a:off x="2048300" y="3608850"/>
              <a:ext cx="360275" cy="1412325"/>
            </a:xfrm>
            <a:custGeom>
              <a:avLst/>
              <a:gdLst/>
              <a:ahLst/>
              <a:cxnLst/>
              <a:rect l="l" t="t" r="r" b="b"/>
              <a:pathLst>
                <a:path w="14411" h="56493" extrusionOk="0">
                  <a:moveTo>
                    <a:pt x="14411" y="1"/>
                  </a:moveTo>
                  <a:cubicBezTo>
                    <a:pt x="4837" y="19281"/>
                    <a:pt x="1" y="29288"/>
                    <a:pt x="6305" y="55841"/>
                  </a:cubicBezTo>
                  <a:cubicBezTo>
                    <a:pt x="6409" y="56285"/>
                    <a:pt x="6598" y="56493"/>
                    <a:pt x="6776" y="56493"/>
                  </a:cubicBezTo>
                  <a:cubicBezTo>
                    <a:pt x="6999" y="56493"/>
                    <a:pt x="7206" y="56167"/>
                    <a:pt x="7206" y="55574"/>
                  </a:cubicBezTo>
                  <a:cubicBezTo>
                    <a:pt x="7139" y="34892"/>
                    <a:pt x="9207" y="17647"/>
                    <a:pt x="1441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15"/>
            <p:cNvSpPr/>
            <p:nvPr/>
          </p:nvSpPr>
          <p:spPr>
            <a:xfrm>
              <a:off x="1592975" y="3582175"/>
              <a:ext cx="616950" cy="1400775"/>
            </a:xfrm>
            <a:custGeom>
              <a:avLst/>
              <a:gdLst/>
              <a:ahLst/>
              <a:cxnLst/>
              <a:rect l="l" t="t" r="r" b="b"/>
              <a:pathLst>
                <a:path w="24678" h="56031" extrusionOk="0">
                  <a:moveTo>
                    <a:pt x="1" y="0"/>
                  </a:moveTo>
                  <a:lnTo>
                    <a:pt x="1" y="0"/>
                  </a:lnTo>
                  <a:cubicBezTo>
                    <a:pt x="5504" y="7139"/>
                    <a:pt x="10208" y="17380"/>
                    <a:pt x="14277" y="27987"/>
                  </a:cubicBezTo>
                  <a:cubicBezTo>
                    <a:pt x="17780" y="37027"/>
                    <a:pt x="20749" y="46133"/>
                    <a:pt x="23617" y="55540"/>
                  </a:cubicBezTo>
                  <a:cubicBezTo>
                    <a:pt x="23726" y="55879"/>
                    <a:pt x="23928" y="56031"/>
                    <a:pt x="24123" y="56031"/>
                  </a:cubicBezTo>
                  <a:cubicBezTo>
                    <a:pt x="24408" y="56031"/>
                    <a:pt x="24677" y="55708"/>
                    <a:pt x="24618" y="55173"/>
                  </a:cubicBezTo>
                  <a:cubicBezTo>
                    <a:pt x="24118" y="49803"/>
                    <a:pt x="23517" y="44332"/>
                    <a:pt x="22450" y="38828"/>
                  </a:cubicBezTo>
                  <a:cubicBezTo>
                    <a:pt x="21082" y="31523"/>
                    <a:pt x="18847" y="23984"/>
                    <a:pt x="15678" y="18314"/>
                  </a:cubicBezTo>
                  <a:cubicBezTo>
                    <a:pt x="13910" y="15178"/>
                    <a:pt x="12009" y="12676"/>
                    <a:pt x="10041" y="10375"/>
                  </a:cubicBezTo>
                  <a:cubicBezTo>
                    <a:pt x="6739" y="6505"/>
                    <a:pt x="3370" y="3003"/>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15"/>
            <p:cNvSpPr/>
            <p:nvPr/>
          </p:nvSpPr>
          <p:spPr>
            <a:xfrm>
              <a:off x="2015775" y="4054175"/>
              <a:ext cx="271050" cy="975725"/>
            </a:xfrm>
            <a:custGeom>
              <a:avLst/>
              <a:gdLst/>
              <a:ahLst/>
              <a:cxnLst/>
              <a:rect l="l" t="t" r="r" b="b"/>
              <a:pathLst>
                <a:path w="10842" h="39029" fill="none" extrusionOk="0">
                  <a:moveTo>
                    <a:pt x="1" y="1"/>
                  </a:moveTo>
                  <a:cubicBezTo>
                    <a:pt x="6939" y="10341"/>
                    <a:pt x="10842" y="21016"/>
                    <a:pt x="7539" y="39029"/>
                  </a:cubicBezTo>
                </a:path>
              </a:pathLst>
            </a:custGeom>
            <a:noFill/>
            <a:ln w="5000" cap="flat" cmpd="sng">
              <a:solidFill>
                <a:schemeClr val="lt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15"/>
            <p:cNvSpPr/>
            <p:nvPr/>
          </p:nvSpPr>
          <p:spPr>
            <a:xfrm>
              <a:off x="1954075" y="3462075"/>
              <a:ext cx="251875" cy="1567000"/>
            </a:xfrm>
            <a:custGeom>
              <a:avLst/>
              <a:gdLst/>
              <a:ahLst/>
              <a:cxnLst/>
              <a:rect l="l" t="t" r="r" b="b"/>
              <a:pathLst>
                <a:path w="10075" h="62680" fill="none" extrusionOk="0">
                  <a:moveTo>
                    <a:pt x="9841" y="1"/>
                  </a:moveTo>
                  <a:cubicBezTo>
                    <a:pt x="0" y="18114"/>
                    <a:pt x="0" y="41030"/>
                    <a:pt x="10074" y="62679"/>
                  </a:cubicBezTo>
                </a:path>
              </a:pathLst>
            </a:custGeom>
            <a:noFill/>
            <a:ln w="5000" cap="flat" cmpd="sng">
              <a:solidFill>
                <a:schemeClr val="lt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15"/>
            <p:cNvSpPr/>
            <p:nvPr/>
          </p:nvSpPr>
          <p:spPr>
            <a:xfrm>
              <a:off x="2197025" y="3891550"/>
              <a:ext cx="714425" cy="1148975"/>
            </a:xfrm>
            <a:custGeom>
              <a:avLst/>
              <a:gdLst/>
              <a:ahLst/>
              <a:cxnLst/>
              <a:rect l="l" t="t" r="r" b="b"/>
              <a:pathLst>
                <a:path w="28577" h="45959" extrusionOk="0">
                  <a:moveTo>
                    <a:pt x="28576" y="1"/>
                  </a:moveTo>
                  <a:cubicBezTo>
                    <a:pt x="25040" y="1969"/>
                    <a:pt x="21471" y="4404"/>
                    <a:pt x="17935" y="7239"/>
                  </a:cubicBezTo>
                  <a:cubicBezTo>
                    <a:pt x="15867" y="8907"/>
                    <a:pt x="13766" y="10742"/>
                    <a:pt x="11798" y="13177"/>
                  </a:cubicBezTo>
                  <a:cubicBezTo>
                    <a:pt x="8262" y="17647"/>
                    <a:pt x="5460" y="24018"/>
                    <a:pt x="3558" y="30356"/>
                  </a:cubicBezTo>
                  <a:cubicBezTo>
                    <a:pt x="2091" y="35193"/>
                    <a:pt x="1057" y="40096"/>
                    <a:pt x="123" y="44933"/>
                  </a:cubicBezTo>
                  <a:cubicBezTo>
                    <a:pt x="0" y="45564"/>
                    <a:pt x="238" y="45959"/>
                    <a:pt x="533" y="45959"/>
                  </a:cubicBezTo>
                  <a:cubicBezTo>
                    <a:pt x="722" y="45959"/>
                    <a:pt x="934" y="45798"/>
                    <a:pt x="1090" y="45433"/>
                  </a:cubicBezTo>
                  <a:cubicBezTo>
                    <a:pt x="4626" y="37428"/>
                    <a:pt x="8262" y="29789"/>
                    <a:pt x="12398" y="22317"/>
                  </a:cubicBezTo>
                  <a:cubicBezTo>
                    <a:pt x="17235" y="13577"/>
                    <a:pt x="22639" y="5305"/>
                    <a:pt x="2857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15"/>
            <p:cNvSpPr/>
            <p:nvPr/>
          </p:nvSpPr>
          <p:spPr>
            <a:xfrm>
              <a:off x="1665525" y="4299350"/>
              <a:ext cx="558450" cy="740675"/>
            </a:xfrm>
            <a:custGeom>
              <a:avLst/>
              <a:gdLst/>
              <a:ahLst/>
              <a:cxnLst/>
              <a:rect l="l" t="t" r="r" b="b"/>
              <a:pathLst>
                <a:path w="22338" h="29627" extrusionOk="0">
                  <a:moveTo>
                    <a:pt x="1" y="1"/>
                  </a:moveTo>
                  <a:lnTo>
                    <a:pt x="1" y="1"/>
                  </a:lnTo>
                  <a:cubicBezTo>
                    <a:pt x="9474" y="7373"/>
                    <a:pt x="15945" y="16546"/>
                    <a:pt x="21316" y="29222"/>
                  </a:cubicBezTo>
                  <a:cubicBezTo>
                    <a:pt x="21431" y="29502"/>
                    <a:pt x="21609" y="29627"/>
                    <a:pt x="21784" y="29627"/>
                  </a:cubicBezTo>
                  <a:cubicBezTo>
                    <a:pt x="22065" y="29627"/>
                    <a:pt x="22337" y="29303"/>
                    <a:pt x="22317" y="28788"/>
                  </a:cubicBezTo>
                  <a:cubicBezTo>
                    <a:pt x="21182" y="8440"/>
                    <a:pt x="14011" y="5471"/>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15"/>
            <p:cNvSpPr/>
            <p:nvPr/>
          </p:nvSpPr>
          <p:spPr>
            <a:xfrm>
              <a:off x="2207275" y="4386075"/>
              <a:ext cx="667475" cy="644175"/>
            </a:xfrm>
            <a:custGeom>
              <a:avLst/>
              <a:gdLst/>
              <a:ahLst/>
              <a:cxnLst/>
              <a:rect l="l" t="t" r="r" b="b"/>
              <a:pathLst>
                <a:path w="26699" h="25767" extrusionOk="0">
                  <a:moveTo>
                    <a:pt x="26698" y="1"/>
                  </a:moveTo>
                  <a:lnTo>
                    <a:pt x="26698" y="1"/>
                  </a:lnTo>
                  <a:cubicBezTo>
                    <a:pt x="11988" y="3170"/>
                    <a:pt x="4449" y="4971"/>
                    <a:pt x="113" y="24852"/>
                  </a:cubicBezTo>
                  <a:cubicBezTo>
                    <a:pt x="0" y="25393"/>
                    <a:pt x="268" y="25766"/>
                    <a:pt x="577" y="25766"/>
                  </a:cubicBezTo>
                  <a:cubicBezTo>
                    <a:pt x="726" y="25766"/>
                    <a:pt x="884" y="25680"/>
                    <a:pt x="1013" y="25486"/>
                  </a:cubicBezTo>
                  <a:cubicBezTo>
                    <a:pt x="8352" y="13811"/>
                    <a:pt x="16191" y="5805"/>
                    <a:pt x="266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15"/>
            <p:cNvSpPr/>
            <p:nvPr/>
          </p:nvSpPr>
          <p:spPr>
            <a:xfrm>
              <a:off x="2095000" y="3039900"/>
              <a:ext cx="514550" cy="520725"/>
            </a:xfrm>
            <a:custGeom>
              <a:avLst/>
              <a:gdLst/>
              <a:ahLst/>
              <a:cxnLst/>
              <a:rect l="l" t="t" r="r" b="b"/>
              <a:pathLst>
                <a:path w="20582" h="20829" extrusionOk="0">
                  <a:moveTo>
                    <a:pt x="5326" y="1"/>
                  </a:moveTo>
                  <a:cubicBezTo>
                    <a:pt x="5148" y="1"/>
                    <a:pt x="4980" y="40"/>
                    <a:pt x="4837" y="143"/>
                  </a:cubicBezTo>
                  <a:cubicBezTo>
                    <a:pt x="4237" y="510"/>
                    <a:pt x="4170" y="1344"/>
                    <a:pt x="4170" y="2077"/>
                  </a:cubicBezTo>
                  <a:cubicBezTo>
                    <a:pt x="4137" y="2344"/>
                    <a:pt x="4137" y="2544"/>
                    <a:pt x="4137" y="2711"/>
                  </a:cubicBezTo>
                  <a:lnTo>
                    <a:pt x="4137" y="2878"/>
                  </a:lnTo>
                  <a:cubicBezTo>
                    <a:pt x="4070" y="3078"/>
                    <a:pt x="4070" y="3245"/>
                    <a:pt x="4037" y="3478"/>
                  </a:cubicBezTo>
                  <a:cubicBezTo>
                    <a:pt x="4037" y="3645"/>
                    <a:pt x="4037" y="3745"/>
                    <a:pt x="4003" y="3879"/>
                  </a:cubicBezTo>
                  <a:cubicBezTo>
                    <a:pt x="3870" y="4713"/>
                    <a:pt x="3703" y="5513"/>
                    <a:pt x="3470" y="6314"/>
                  </a:cubicBezTo>
                  <a:cubicBezTo>
                    <a:pt x="3270" y="6881"/>
                    <a:pt x="3036" y="7415"/>
                    <a:pt x="2836" y="8015"/>
                  </a:cubicBezTo>
                  <a:cubicBezTo>
                    <a:pt x="2702" y="8382"/>
                    <a:pt x="2536" y="8749"/>
                    <a:pt x="2369" y="9149"/>
                  </a:cubicBezTo>
                  <a:cubicBezTo>
                    <a:pt x="2135" y="9683"/>
                    <a:pt x="1869" y="10250"/>
                    <a:pt x="1635" y="10817"/>
                  </a:cubicBezTo>
                  <a:cubicBezTo>
                    <a:pt x="834" y="12585"/>
                    <a:pt x="1" y="14520"/>
                    <a:pt x="601" y="16521"/>
                  </a:cubicBezTo>
                  <a:lnTo>
                    <a:pt x="701" y="16888"/>
                  </a:lnTo>
                  <a:cubicBezTo>
                    <a:pt x="801" y="17021"/>
                    <a:pt x="834" y="17088"/>
                    <a:pt x="868" y="17222"/>
                  </a:cubicBezTo>
                  <a:cubicBezTo>
                    <a:pt x="968" y="17322"/>
                    <a:pt x="1001" y="17422"/>
                    <a:pt x="1035" y="17522"/>
                  </a:cubicBezTo>
                  <a:cubicBezTo>
                    <a:pt x="1035" y="17555"/>
                    <a:pt x="1101" y="17555"/>
                    <a:pt x="1101" y="17588"/>
                  </a:cubicBezTo>
                  <a:cubicBezTo>
                    <a:pt x="1135" y="17689"/>
                    <a:pt x="1168" y="17822"/>
                    <a:pt x="1268" y="17889"/>
                  </a:cubicBezTo>
                  <a:cubicBezTo>
                    <a:pt x="1301" y="17989"/>
                    <a:pt x="1368" y="18055"/>
                    <a:pt x="1435" y="18156"/>
                  </a:cubicBezTo>
                  <a:cubicBezTo>
                    <a:pt x="1502" y="18222"/>
                    <a:pt x="1535" y="18322"/>
                    <a:pt x="1635" y="18389"/>
                  </a:cubicBezTo>
                  <a:lnTo>
                    <a:pt x="1668" y="18422"/>
                  </a:lnTo>
                  <a:cubicBezTo>
                    <a:pt x="1802" y="18556"/>
                    <a:pt x="1935" y="18723"/>
                    <a:pt x="2102" y="18856"/>
                  </a:cubicBezTo>
                  <a:cubicBezTo>
                    <a:pt x="2269" y="19023"/>
                    <a:pt x="2369" y="19156"/>
                    <a:pt x="2536" y="19256"/>
                  </a:cubicBezTo>
                  <a:lnTo>
                    <a:pt x="2936" y="19523"/>
                  </a:lnTo>
                  <a:cubicBezTo>
                    <a:pt x="3169" y="19690"/>
                    <a:pt x="3470" y="19857"/>
                    <a:pt x="3770" y="20024"/>
                  </a:cubicBezTo>
                  <a:cubicBezTo>
                    <a:pt x="3837" y="20057"/>
                    <a:pt x="3970" y="20090"/>
                    <a:pt x="4037" y="20157"/>
                  </a:cubicBezTo>
                  <a:lnTo>
                    <a:pt x="4103" y="20157"/>
                  </a:lnTo>
                  <a:cubicBezTo>
                    <a:pt x="4170" y="20190"/>
                    <a:pt x="4304" y="20224"/>
                    <a:pt x="4370" y="20257"/>
                  </a:cubicBezTo>
                  <a:cubicBezTo>
                    <a:pt x="4470" y="20324"/>
                    <a:pt x="4604" y="20357"/>
                    <a:pt x="4671" y="20390"/>
                  </a:cubicBezTo>
                  <a:cubicBezTo>
                    <a:pt x="4771" y="20457"/>
                    <a:pt x="4871" y="20491"/>
                    <a:pt x="4971" y="20524"/>
                  </a:cubicBezTo>
                  <a:cubicBezTo>
                    <a:pt x="5171" y="20557"/>
                    <a:pt x="5438" y="20657"/>
                    <a:pt x="5638" y="20691"/>
                  </a:cubicBezTo>
                  <a:cubicBezTo>
                    <a:pt x="5705" y="20691"/>
                    <a:pt x="5805" y="20724"/>
                    <a:pt x="5871" y="20724"/>
                  </a:cubicBezTo>
                  <a:cubicBezTo>
                    <a:pt x="6227" y="20791"/>
                    <a:pt x="6591" y="20828"/>
                    <a:pt x="6951" y="20828"/>
                  </a:cubicBezTo>
                  <a:cubicBezTo>
                    <a:pt x="7841" y="20828"/>
                    <a:pt x="8709" y="20603"/>
                    <a:pt x="9374" y="20057"/>
                  </a:cubicBezTo>
                  <a:cubicBezTo>
                    <a:pt x="9808" y="19723"/>
                    <a:pt x="10174" y="19356"/>
                    <a:pt x="10508" y="18956"/>
                  </a:cubicBezTo>
                  <a:cubicBezTo>
                    <a:pt x="10541" y="18856"/>
                    <a:pt x="10608" y="18823"/>
                    <a:pt x="10641" y="18789"/>
                  </a:cubicBezTo>
                  <a:cubicBezTo>
                    <a:pt x="11642" y="17488"/>
                    <a:pt x="12376" y="15987"/>
                    <a:pt x="13544" y="14820"/>
                  </a:cubicBezTo>
                  <a:cubicBezTo>
                    <a:pt x="15311" y="13119"/>
                    <a:pt x="17480" y="11884"/>
                    <a:pt x="19615" y="10784"/>
                  </a:cubicBezTo>
                  <a:cubicBezTo>
                    <a:pt x="19615" y="10717"/>
                    <a:pt x="19648" y="10717"/>
                    <a:pt x="19648" y="10717"/>
                  </a:cubicBezTo>
                  <a:cubicBezTo>
                    <a:pt x="20015" y="10550"/>
                    <a:pt x="20448" y="10317"/>
                    <a:pt x="20515" y="9883"/>
                  </a:cubicBezTo>
                  <a:cubicBezTo>
                    <a:pt x="20582" y="9649"/>
                    <a:pt x="20482" y="9349"/>
                    <a:pt x="20382" y="9149"/>
                  </a:cubicBezTo>
                  <a:cubicBezTo>
                    <a:pt x="20215" y="8982"/>
                    <a:pt x="19981" y="8816"/>
                    <a:pt x="19715" y="8715"/>
                  </a:cubicBezTo>
                  <a:cubicBezTo>
                    <a:pt x="19000" y="8442"/>
                    <a:pt x="18232" y="8301"/>
                    <a:pt x="17445" y="8301"/>
                  </a:cubicBezTo>
                  <a:cubicBezTo>
                    <a:pt x="16983" y="8301"/>
                    <a:pt x="16514" y="8350"/>
                    <a:pt x="16045" y="8449"/>
                  </a:cubicBezTo>
                  <a:cubicBezTo>
                    <a:pt x="16179" y="8182"/>
                    <a:pt x="16346" y="7882"/>
                    <a:pt x="16412" y="7648"/>
                  </a:cubicBezTo>
                  <a:cubicBezTo>
                    <a:pt x="16512" y="7448"/>
                    <a:pt x="16579" y="7214"/>
                    <a:pt x="16646" y="7014"/>
                  </a:cubicBezTo>
                  <a:cubicBezTo>
                    <a:pt x="16746" y="6614"/>
                    <a:pt x="16712" y="6147"/>
                    <a:pt x="16579" y="5780"/>
                  </a:cubicBezTo>
                  <a:cubicBezTo>
                    <a:pt x="16512" y="5513"/>
                    <a:pt x="16346" y="5313"/>
                    <a:pt x="16145" y="5146"/>
                  </a:cubicBezTo>
                  <a:cubicBezTo>
                    <a:pt x="15879" y="4933"/>
                    <a:pt x="15505" y="4869"/>
                    <a:pt x="15110" y="4869"/>
                  </a:cubicBezTo>
                  <a:cubicBezTo>
                    <a:pt x="15011" y="4869"/>
                    <a:pt x="14911" y="4873"/>
                    <a:pt x="14811" y="4879"/>
                  </a:cubicBezTo>
                  <a:cubicBezTo>
                    <a:pt x="14511" y="4946"/>
                    <a:pt x="14211" y="4979"/>
                    <a:pt x="13910" y="5113"/>
                  </a:cubicBezTo>
                  <a:cubicBezTo>
                    <a:pt x="13143" y="5380"/>
                    <a:pt x="12409" y="5880"/>
                    <a:pt x="11742" y="6447"/>
                  </a:cubicBezTo>
                  <a:cubicBezTo>
                    <a:pt x="11942" y="6047"/>
                    <a:pt x="12042" y="5647"/>
                    <a:pt x="12143" y="5213"/>
                  </a:cubicBezTo>
                  <a:cubicBezTo>
                    <a:pt x="12209" y="4813"/>
                    <a:pt x="12243" y="4412"/>
                    <a:pt x="12243" y="4045"/>
                  </a:cubicBezTo>
                  <a:cubicBezTo>
                    <a:pt x="12243" y="3278"/>
                    <a:pt x="11942" y="2511"/>
                    <a:pt x="11342" y="2177"/>
                  </a:cubicBezTo>
                  <a:cubicBezTo>
                    <a:pt x="11158" y="2067"/>
                    <a:pt x="10934" y="2018"/>
                    <a:pt x="10703" y="2018"/>
                  </a:cubicBezTo>
                  <a:cubicBezTo>
                    <a:pt x="10514" y="2018"/>
                    <a:pt x="10321" y="2051"/>
                    <a:pt x="10141" y="2111"/>
                  </a:cubicBezTo>
                  <a:cubicBezTo>
                    <a:pt x="9841" y="2177"/>
                    <a:pt x="9541" y="2311"/>
                    <a:pt x="9307" y="2478"/>
                  </a:cubicBezTo>
                  <a:cubicBezTo>
                    <a:pt x="8874" y="2745"/>
                    <a:pt x="8507" y="3111"/>
                    <a:pt x="8140" y="3512"/>
                  </a:cubicBezTo>
                  <a:cubicBezTo>
                    <a:pt x="8073" y="3378"/>
                    <a:pt x="8073" y="3312"/>
                    <a:pt x="8040" y="3178"/>
                  </a:cubicBezTo>
                  <a:cubicBezTo>
                    <a:pt x="7739" y="2144"/>
                    <a:pt x="7206" y="1177"/>
                    <a:pt x="6372" y="476"/>
                  </a:cubicBezTo>
                  <a:cubicBezTo>
                    <a:pt x="6172" y="309"/>
                    <a:pt x="5905" y="143"/>
                    <a:pt x="5671" y="43"/>
                  </a:cubicBezTo>
                  <a:cubicBezTo>
                    <a:pt x="5555" y="17"/>
                    <a:pt x="5439" y="1"/>
                    <a:pt x="532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15"/>
            <p:cNvSpPr/>
            <p:nvPr/>
          </p:nvSpPr>
          <p:spPr>
            <a:xfrm>
              <a:off x="2225100" y="3066800"/>
              <a:ext cx="406975" cy="389475"/>
            </a:xfrm>
            <a:custGeom>
              <a:avLst/>
              <a:gdLst/>
              <a:ahLst/>
              <a:cxnLst/>
              <a:rect l="l" t="t" r="r" b="b"/>
              <a:pathLst>
                <a:path w="16279" h="15579" fill="none" extrusionOk="0">
                  <a:moveTo>
                    <a:pt x="0" y="15578"/>
                  </a:moveTo>
                  <a:cubicBezTo>
                    <a:pt x="2836" y="9040"/>
                    <a:pt x="9807" y="2102"/>
                    <a:pt x="16279" y="1"/>
                  </a:cubicBezTo>
                </a:path>
              </a:pathLst>
            </a:custGeom>
            <a:solidFill>
              <a:schemeClr val="lt2"/>
            </a:solidFill>
            <a:ln w="5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15"/>
            <p:cNvSpPr/>
            <p:nvPr/>
          </p:nvSpPr>
          <p:spPr>
            <a:xfrm>
              <a:off x="2621200" y="3041875"/>
              <a:ext cx="35050" cy="49050"/>
            </a:xfrm>
            <a:custGeom>
              <a:avLst/>
              <a:gdLst/>
              <a:ahLst/>
              <a:cxnLst/>
              <a:rect l="l" t="t" r="r" b="b"/>
              <a:pathLst>
                <a:path w="1402" h="1962" extrusionOk="0">
                  <a:moveTo>
                    <a:pt x="558" y="1"/>
                  </a:moveTo>
                  <a:cubicBezTo>
                    <a:pt x="516" y="1"/>
                    <a:pt x="474" y="10"/>
                    <a:pt x="435" y="30"/>
                  </a:cubicBezTo>
                  <a:cubicBezTo>
                    <a:pt x="134" y="130"/>
                    <a:pt x="1" y="631"/>
                    <a:pt x="168" y="1198"/>
                  </a:cubicBezTo>
                  <a:cubicBezTo>
                    <a:pt x="310" y="1652"/>
                    <a:pt x="572" y="1961"/>
                    <a:pt x="832" y="1961"/>
                  </a:cubicBezTo>
                  <a:cubicBezTo>
                    <a:pt x="878" y="1961"/>
                    <a:pt x="923" y="1952"/>
                    <a:pt x="968" y="1932"/>
                  </a:cubicBezTo>
                  <a:cubicBezTo>
                    <a:pt x="1268" y="1832"/>
                    <a:pt x="1402" y="1298"/>
                    <a:pt x="1202" y="764"/>
                  </a:cubicBezTo>
                  <a:cubicBezTo>
                    <a:pt x="1060" y="310"/>
                    <a:pt x="797" y="1"/>
                    <a:pt x="558"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15"/>
            <p:cNvSpPr/>
            <p:nvPr/>
          </p:nvSpPr>
          <p:spPr>
            <a:xfrm>
              <a:off x="2211750" y="3034275"/>
              <a:ext cx="320250" cy="419500"/>
            </a:xfrm>
            <a:custGeom>
              <a:avLst/>
              <a:gdLst/>
              <a:ahLst/>
              <a:cxnLst/>
              <a:rect l="l" t="t" r="r" b="b"/>
              <a:pathLst>
                <a:path w="12810" h="16780" fill="none" extrusionOk="0">
                  <a:moveTo>
                    <a:pt x="1" y="16779"/>
                  </a:moveTo>
                  <a:cubicBezTo>
                    <a:pt x="4837" y="7506"/>
                    <a:pt x="9341" y="2736"/>
                    <a:pt x="12810" y="1"/>
                  </a:cubicBezTo>
                </a:path>
              </a:pathLst>
            </a:custGeom>
            <a:solidFill>
              <a:schemeClr val="lt2"/>
            </a:solidFill>
            <a:ln w="5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15"/>
            <p:cNvSpPr/>
            <p:nvPr/>
          </p:nvSpPr>
          <p:spPr>
            <a:xfrm>
              <a:off x="2516975" y="3008975"/>
              <a:ext cx="40875" cy="43950"/>
            </a:xfrm>
            <a:custGeom>
              <a:avLst/>
              <a:gdLst/>
              <a:ahLst/>
              <a:cxnLst/>
              <a:rect l="l" t="t" r="r" b="b"/>
              <a:pathLst>
                <a:path w="1635" h="1758" extrusionOk="0">
                  <a:moveTo>
                    <a:pt x="489" y="1"/>
                  </a:moveTo>
                  <a:cubicBezTo>
                    <a:pt x="405" y="1"/>
                    <a:pt x="329" y="26"/>
                    <a:pt x="267" y="79"/>
                  </a:cubicBezTo>
                  <a:cubicBezTo>
                    <a:pt x="0" y="279"/>
                    <a:pt x="100" y="779"/>
                    <a:pt x="367" y="1246"/>
                  </a:cubicBezTo>
                  <a:cubicBezTo>
                    <a:pt x="637" y="1565"/>
                    <a:pt x="925" y="1758"/>
                    <a:pt x="1164" y="1758"/>
                  </a:cubicBezTo>
                  <a:cubicBezTo>
                    <a:pt x="1251" y="1758"/>
                    <a:pt x="1331" y="1733"/>
                    <a:pt x="1401" y="1680"/>
                  </a:cubicBezTo>
                  <a:cubicBezTo>
                    <a:pt x="1635" y="1446"/>
                    <a:pt x="1601" y="946"/>
                    <a:pt x="1268" y="512"/>
                  </a:cubicBezTo>
                  <a:cubicBezTo>
                    <a:pt x="1022" y="193"/>
                    <a:pt x="723" y="1"/>
                    <a:pt x="489"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15"/>
            <p:cNvSpPr/>
            <p:nvPr/>
          </p:nvSpPr>
          <p:spPr>
            <a:xfrm>
              <a:off x="2225100" y="3195225"/>
              <a:ext cx="420325" cy="261050"/>
            </a:xfrm>
            <a:custGeom>
              <a:avLst/>
              <a:gdLst/>
              <a:ahLst/>
              <a:cxnLst/>
              <a:rect l="l" t="t" r="r" b="b"/>
              <a:pathLst>
                <a:path w="16813" h="10442" fill="none" extrusionOk="0">
                  <a:moveTo>
                    <a:pt x="0" y="10441"/>
                  </a:moveTo>
                  <a:cubicBezTo>
                    <a:pt x="3970" y="4471"/>
                    <a:pt x="10241" y="701"/>
                    <a:pt x="16812" y="1"/>
                  </a:cubicBezTo>
                </a:path>
              </a:pathLst>
            </a:custGeom>
            <a:solidFill>
              <a:schemeClr val="lt2"/>
            </a:solidFill>
            <a:ln w="5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15"/>
            <p:cNvSpPr/>
            <p:nvPr/>
          </p:nvSpPr>
          <p:spPr>
            <a:xfrm>
              <a:off x="2637900" y="3171700"/>
              <a:ext cx="28375" cy="51125"/>
            </a:xfrm>
            <a:custGeom>
              <a:avLst/>
              <a:gdLst/>
              <a:ahLst/>
              <a:cxnLst/>
              <a:rect l="l" t="t" r="r" b="b"/>
              <a:pathLst>
                <a:path w="1135" h="2045" extrusionOk="0">
                  <a:moveTo>
                    <a:pt x="562" y="1"/>
                  </a:moveTo>
                  <a:cubicBezTo>
                    <a:pt x="542" y="1"/>
                    <a:pt x="521" y="3"/>
                    <a:pt x="500" y="8"/>
                  </a:cubicBezTo>
                  <a:cubicBezTo>
                    <a:pt x="234" y="41"/>
                    <a:pt x="0" y="541"/>
                    <a:pt x="67" y="1108"/>
                  </a:cubicBezTo>
                  <a:cubicBezTo>
                    <a:pt x="99" y="1653"/>
                    <a:pt x="377" y="2044"/>
                    <a:pt x="636" y="2044"/>
                  </a:cubicBezTo>
                  <a:cubicBezTo>
                    <a:pt x="646" y="2044"/>
                    <a:pt x="657" y="2044"/>
                    <a:pt x="667" y="2042"/>
                  </a:cubicBezTo>
                  <a:cubicBezTo>
                    <a:pt x="967" y="1942"/>
                    <a:pt x="1134" y="1442"/>
                    <a:pt x="1134" y="908"/>
                  </a:cubicBezTo>
                  <a:cubicBezTo>
                    <a:pt x="1103" y="411"/>
                    <a:pt x="840" y="1"/>
                    <a:pt x="562"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15"/>
            <p:cNvSpPr/>
            <p:nvPr/>
          </p:nvSpPr>
          <p:spPr>
            <a:xfrm>
              <a:off x="2168375" y="2959225"/>
              <a:ext cx="145975" cy="455350"/>
            </a:xfrm>
            <a:custGeom>
              <a:avLst/>
              <a:gdLst/>
              <a:ahLst/>
              <a:cxnLst/>
              <a:rect l="l" t="t" r="r" b="b"/>
              <a:pathLst>
                <a:path w="5839" h="18214" fill="none" extrusionOk="0">
                  <a:moveTo>
                    <a:pt x="1" y="18214"/>
                  </a:moveTo>
                  <a:cubicBezTo>
                    <a:pt x="4437" y="12543"/>
                    <a:pt x="5838" y="6572"/>
                    <a:pt x="4604" y="1"/>
                  </a:cubicBezTo>
                </a:path>
              </a:pathLst>
            </a:custGeom>
            <a:solidFill>
              <a:schemeClr val="lt2"/>
            </a:solidFill>
            <a:ln w="5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15"/>
            <p:cNvSpPr/>
            <p:nvPr/>
          </p:nvSpPr>
          <p:spPr>
            <a:xfrm>
              <a:off x="2256775" y="2937075"/>
              <a:ext cx="50075" cy="29300"/>
            </a:xfrm>
            <a:custGeom>
              <a:avLst/>
              <a:gdLst/>
              <a:ahLst/>
              <a:cxnLst/>
              <a:rect l="l" t="t" r="r" b="b"/>
              <a:pathLst>
                <a:path w="2003" h="1172" extrusionOk="0">
                  <a:moveTo>
                    <a:pt x="1324" y="0"/>
                  </a:moveTo>
                  <a:cubicBezTo>
                    <a:pt x="1196" y="0"/>
                    <a:pt x="1053" y="17"/>
                    <a:pt x="901" y="53"/>
                  </a:cubicBezTo>
                  <a:cubicBezTo>
                    <a:pt x="368" y="186"/>
                    <a:pt x="1" y="553"/>
                    <a:pt x="1" y="820"/>
                  </a:cubicBezTo>
                  <a:cubicBezTo>
                    <a:pt x="25" y="1041"/>
                    <a:pt x="286" y="1172"/>
                    <a:pt x="634" y="1172"/>
                  </a:cubicBezTo>
                  <a:cubicBezTo>
                    <a:pt x="759" y="1172"/>
                    <a:pt x="895" y="1155"/>
                    <a:pt x="1035" y="1120"/>
                  </a:cubicBezTo>
                  <a:cubicBezTo>
                    <a:pt x="1569" y="987"/>
                    <a:pt x="2002" y="620"/>
                    <a:pt x="1969" y="320"/>
                  </a:cubicBezTo>
                  <a:cubicBezTo>
                    <a:pt x="1920" y="124"/>
                    <a:pt x="1675" y="0"/>
                    <a:pt x="1324"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15"/>
            <p:cNvSpPr/>
            <p:nvPr/>
          </p:nvSpPr>
          <p:spPr>
            <a:xfrm>
              <a:off x="2225100" y="3164375"/>
              <a:ext cx="316900" cy="291900"/>
            </a:xfrm>
            <a:custGeom>
              <a:avLst/>
              <a:gdLst/>
              <a:ahLst/>
              <a:cxnLst/>
              <a:rect l="l" t="t" r="r" b="b"/>
              <a:pathLst>
                <a:path w="12676" h="11676" fill="none" extrusionOk="0">
                  <a:moveTo>
                    <a:pt x="0" y="11675"/>
                  </a:moveTo>
                  <a:cubicBezTo>
                    <a:pt x="3836" y="5404"/>
                    <a:pt x="7672" y="2502"/>
                    <a:pt x="12676" y="0"/>
                  </a:cubicBezTo>
                </a:path>
              </a:pathLst>
            </a:custGeom>
            <a:solidFill>
              <a:schemeClr val="lt2"/>
            </a:solidFill>
            <a:ln w="5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15"/>
            <p:cNvSpPr/>
            <p:nvPr/>
          </p:nvSpPr>
          <p:spPr>
            <a:xfrm>
              <a:off x="2531975" y="3139450"/>
              <a:ext cx="34225" cy="48200"/>
            </a:xfrm>
            <a:custGeom>
              <a:avLst/>
              <a:gdLst/>
              <a:ahLst/>
              <a:cxnLst/>
              <a:rect l="l" t="t" r="r" b="b"/>
              <a:pathLst>
                <a:path w="1369" h="1928" extrusionOk="0">
                  <a:moveTo>
                    <a:pt x="460" y="1"/>
                  </a:moveTo>
                  <a:cubicBezTo>
                    <a:pt x="417" y="1"/>
                    <a:pt x="374" y="10"/>
                    <a:pt x="334" y="30"/>
                  </a:cubicBezTo>
                  <a:cubicBezTo>
                    <a:pt x="67" y="164"/>
                    <a:pt x="1" y="664"/>
                    <a:pt x="167" y="1198"/>
                  </a:cubicBezTo>
                  <a:cubicBezTo>
                    <a:pt x="338" y="1623"/>
                    <a:pt x="604" y="1928"/>
                    <a:pt x="865" y="1928"/>
                  </a:cubicBezTo>
                  <a:cubicBezTo>
                    <a:pt x="911" y="1928"/>
                    <a:pt x="956" y="1918"/>
                    <a:pt x="1001" y="1898"/>
                  </a:cubicBezTo>
                  <a:cubicBezTo>
                    <a:pt x="1302" y="1798"/>
                    <a:pt x="1368" y="1231"/>
                    <a:pt x="1168" y="731"/>
                  </a:cubicBezTo>
                  <a:cubicBezTo>
                    <a:pt x="998" y="305"/>
                    <a:pt x="707" y="1"/>
                    <a:pt x="460"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15"/>
            <p:cNvSpPr/>
            <p:nvPr/>
          </p:nvSpPr>
          <p:spPr>
            <a:xfrm>
              <a:off x="2168375" y="3016775"/>
              <a:ext cx="184325" cy="397800"/>
            </a:xfrm>
            <a:custGeom>
              <a:avLst/>
              <a:gdLst/>
              <a:ahLst/>
              <a:cxnLst/>
              <a:rect l="l" t="t" r="r" b="b"/>
              <a:pathLst>
                <a:path w="7373" h="15912" fill="none" extrusionOk="0">
                  <a:moveTo>
                    <a:pt x="1" y="15912"/>
                  </a:moveTo>
                  <a:cubicBezTo>
                    <a:pt x="5572" y="11475"/>
                    <a:pt x="6772" y="6905"/>
                    <a:pt x="7373" y="0"/>
                  </a:cubicBezTo>
                </a:path>
              </a:pathLst>
            </a:custGeom>
            <a:solidFill>
              <a:schemeClr val="lt2"/>
            </a:solidFill>
            <a:ln w="5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15"/>
            <p:cNvSpPr/>
            <p:nvPr/>
          </p:nvSpPr>
          <p:spPr>
            <a:xfrm>
              <a:off x="2326825" y="2994250"/>
              <a:ext cx="49225" cy="28375"/>
            </a:xfrm>
            <a:custGeom>
              <a:avLst/>
              <a:gdLst/>
              <a:ahLst/>
              <a:cxnLst/>
              <a:rect l="l" t="t" r="r" b="b"/>
              <a:pathLst>
                <a:path w="1969" h="1135" extrusionOk="0">
                  <a:moveTo>
                    <a:pt x="1068" y="1"/>
                  </a:moveTo>
                  <a:cubicBezTo>
                    <a:pt x="568" y="34"/>
                    <a:pt x="68" y="267"/>
                    <a:pt x="34" y="534"/>
                  </a:cubicBezTo>
                  <a:cubicBezTo>
                    <a:pt x="1" y="835"/>
                    <a:pt x="401" y="1135"/>
                    <a:pt x="901" y="1135"/>
                  </a:cubicBezTo>
                  <a:cubicBezTo>
                    <a:pt x="1435" y="1135"/>
                    <a:pt x="1902" y="901"/>
                    <a:pt x="1936" y="568"/>
                  </a:cubicBezTo>
                  <a:cubicBezTo>
                    <a:pt x="1969" y="301"/>
                    <a:pt x="1569" y="1"/>
                    <a:pt x="1068"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15"/>
            <p:cNvSpPr/>
            <p:nvPr/>
          </p:nvSpPr>
          <p:spPr>
            <a:xfrm>
              <a:off x="2158375" y="3305575"/>
              <a:ext cx="427000" cy="255050"/>
            </a:xfrm>
            <a:custGeom>
              <a:avLst/>
              <a:gdLst/>
              <a:ahLst/>
              <a:cxnLst/>
              <a:rect l="l" t="t" r="r" b="b"/>
              <a:pathLst>
                <a:path w="17080" h="10202" extrusionOk="0">
                  <a:moveTo>
                    <a:pt x="14869" y="1"/>
                  </a:moveTo>
                  <a:cubicBezTo>
                    <a:pt x="10466" y="1"/>
                    <a:pt x="6766" y="1789"/>
                    <a:pt x="5505" y="2592"/>
                  </a:cubicBezTo>
                  <a:cubicBezTo>
                    <a:pt x="5471" y="2592"/>
                    <a:pt x="5471" y="2625"/>
                    <a:pt x="5438" y="2625"/>
                  </a:cubicBezTo>
                  <a:lnTo>
                    <a:pt x="5405" y="2692"/>
                  </a:lnTo>
                  <a:cubicBezTo>
                    <a:pt x="5238" y="2758"/>
                    <a:pt x="5104" y="2892"/>
                    <a:pt x="4971" y="2959"/>
                  </a:cubicBezTo>
                  <a:cubicBezTo>
                    <a:pt x="4837" y="3059"/>
                    <a:pt x="4671" y="3192"/>
                    <a:pt x="4571" y="3259"/>
                  </a:cubicBezTo>
                  <a:cubicBezTo>
                    <a:pt x="4270" y="3526"/>
                    <a:pt x="4004" y="3726"/>
                    <a:pt x="3737" y="3959"/>
                  </a:cubicBezTo>
                  <a:cubicBezTo>
                    <a:pt x="3403" y="4260"/>
                    <a:pt x="3003" y="4593"/>
                    <a:pt x="2669" y="4960"/>
                  </a:cubicBezTo>
                  <a:cubicBezTo>
                    <a:pt x="1635" y="6061"/>
                    <a:pt x="735" y="7295"/>
                    <a:pt x="1" y="8629"/>
                  </a:cubicBezTo>
                  <a:lnTo>
                    <a:pt x="401" y="8896"/>
                  </a:lnTo>
                  <a:cubicBezTo>
                    <a:pt x="634" y="9063"/>
                    <a:pt x="935" y="9230"/>
                    <a:pt x="1235" y="9397"/>
                  </a:cubicBezTo>
                  <a:cubicBezTo>
                    <a:pt x="1302" y="9430"/>
                    <a:pt x="1435" y="9463"/>
                    <a:pt x="1502" y="9530"/>
                  </a:cubicBezTo>
                  <a:lnTo>
                    <a:pt x="1568" y="9530"/>
                  </a:lnTo>
                  <a:cubicBezTo>
                    <a:pt x="1635" y="9563"/>
                    <a:pt x="1769" y="9597"/>
                    <a:pt x="1835" y="9630"/>
                  </a:cubicBezTo>
                  <a:cubicBezTo>
                    <a:pt x="1935" y="9697"/>
                    <a:pt x="2069" y="9730"/>
                    <a:pt x="2136" y="9763"/>
                  </a:cubicBezTo>
                  <a:cubicBezTo>
                    <a:pt x="2236" y="9830"/>
                    <a:pt x="2336" y="9864"/>
                    <a:pt x="2436" y="9897"/>
                  </a:cubicBezTo>
                  <a:cubicBezTo>
                    <a:pt x="2636" y="9930"/>
                    <a:pt x="2903" y="10030"/>
                    <a:pt x="3103" y="10064"/>
                  </a:cubicBezTo>
                  <a:cubicBezTo>
                    <a:pt x="3170" y="10064"/>
                    <a:pt x="3270" y="10097"/>
                    <a:pt x="3336" y="10097"/>
                  </a:cubicBezTo>
                  <a:cubicBezTo>
                    <a:pt x="3692" y="10164"/>
                    <a:pt x="4056" y="10201"/>
                    <a:pt x="4416" y="10201"/>
                  </a:cubicBezTo>
                  <a:cubicBezTo>
                    <a:pt x="5306" y="10201"/>
                    <a:pt x="6174" y="9976"/>
                    <a:pt x="6839" y="9430"/>
                  </a:cubicBezTo>
                  <a:cubicBezTo>
                    <a:pt x="7273" y="9096"/>
                    <a:pt x="7639" y="8729"/>
                    <a:pt x="7973" y="8329"/>
                  </a:cubicBezTo>
                  <a:cubicBezTo>
                    <a:pt x="8006" y="8229"/>
                    <a:pt x="8073" y="8196"/>
                    <a:pt x="8106" y="8162"/>
                  </a:cubicBezTo>
                  <a:cubicBezTo>
                    <a:pt x="9107" y="6861"/>
                    <a:pt x="9841" y="5360"/>
                    <a:pt x="11009" y="4193"/>
                  </a:cubicBezTo>
                  <a:cubicBezTo>
                    <a:pt x="12776" y="2492"/>
                    <a:pt x="14945" y="1257"/>
                    <a:pt x="17080" y="157"/>
                  </a:cubicBezTo>
                  <a:cubicBezTo>
                    <a:pt x="16329" y="49"/>
                    <a:pt x="15590" y="1"/>
                    <a:pt x="1486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15"/>
            <p:cNvSpPr/>
            <p:nvPr/>
          </p:nvSpPr>
          <p:spPr>
            <a:xfrm>
              <a:off x="2095825" y="3092650"/>
              <a:ext cx="265225" cy="467975"/>
            </a:xfrm>
            <a:custGeom>
              <a:avLst/>
              <a:gdLst/>
              <a:ahLst/>
              <a:cxnLst/>
              <a:rect l="l" t="t" r="r" b="b"/>
              <a:pathLst>
                <a:path w="10609" h="18719" extrusionOk="0">
                  <a:moveTo>
                    <a:pt x="4171" y="1"/>
                  </a:moveTo>
                  <a:cubicBezTo>
                    <a:pt x="4137" y="234"/>
                    <a:pt x="4137" y="434"/>
                    <a:pt x="4137" y="601"/>
                  </a:cubicBezTo>
                  <a:lnTo>
                    <a:pt x="4137" y="768"/>
                  </a:lnTo>
                  <a:cubicBezTo>
                    <a:pt x="4104" y="1001"/>
                    <a:pt x="4104" y="1202"/>
                    <a:pt x="4037" y="1368"/>
                  </a:cubicBezTo>
                  <a:cubicBezTo>
                    <a:pt x="4037" y="1535"/>
                    <a:pt x="4037" y="1635"/>
                    <a:pt x="4004" y="1769"/>
                  </a:cubicBezTo>
                  <a:cubicBezTo>
                    <a:pt x="3870" y="2603"/>
                    <a:pt x="3704" y="3403"/>
                    <a:pt x="3470" y="4204"/>
                  </a:cubicBezTo>
                  <a:cubicBezTo>
                    <a:pt x="3270" y="4771"/>
                    <a:pt x="3036" y="5338"/>
                    <a:pt x="2836" y="5905"/>
                  </a:cubicBezTo>
                  <a:cubicBezTo>
                    <a:pt x="2736" y="6272"/>
                    <a:pt x="2569" y="6672"/>
                    <a:pt x="2403" y="7039"/>
                  </a:cubicBezTo>
                  <a:cubicBezTo>
                    <a:pt x="2136" y="7573"/>
                    <a:pt x="1902" y="8140"/>
                    <a:pt x="1635" y="8707"/>
                  </a:cubicBezTo>
                  <a:cubicBezTo>
                    <a:pt x="835" y="10508"/>
                    <a:pt x="1" y="12410"/>
                    <a:pt x="601" y="14411"/>
                  </a:cubicBezTo>
                  <a:lnTo>
                    <a:pt x="735" y="14778"/>
                  </a:lnTo>
                  <a:cubicBezTo>
                    <a:pt x="801" y="14911"/>
                    <a:pt x="835" y="14978"/>
                    <a:pt x="902" y="15112"/>
                  </a:cubicBezTo>
                  <a:cubicBezTo>
                    <a:pt x="968" y="15212"/>
                    <a:pt x="1002" y="15312"/>
                    <a:pt x="1068" y="15412"/>
                  </a:cubicBezTo>
                  <a:cubicBezTo>
                    <a:pt x="1068" y="15445"/>
                    <a:pt x="1102" y="15445"/>
                    <a:pt x="1102" y="15478"/>
                  </a:cubicBezTo>
                  <a:cubicBezTo>
                    <a:pt x="1135" y="15579"/>
                    <a:pt x="1168" y="15712"/>
                    <a:pt x="1268" y="15779"/>
                  </a:cubicBezTo>
                  <a:cubicBezTo>
                    <a:pt x="1302" y="15879"/>
                    <a:pt x="1402" y="15945"/>
                    <a:pt x="1435" y="16046"/>
                  </a:cubicBezTo>
                  <a:cubicBezTo>
                    <a:pt x="1502" y="16112"/>
                    <a:pt x="1569" y="16212"/>
                    <a:pt x="1635" y="16279"/>
                  </a:cubicBezTo>
                  <a:lnTo>
                    <a:pt x="1669" y="16346"/>
                  </a:lnTo>
                  <a:cubicBezTo>
                    <a:pt x="1802" y="16446"/>
                    <a:pt x="1936" y="16613"/>
                    <a:pt x="2102" y="16746"/>
                  </a:cubicBezTo>
                  <a:cubicBezTo>
                    <a:pt x="2236" y="16879"/>
                    <a:pt x="2403" y="16980"/>
                    <a:pt x="2569" y="17113"/>
                  </a:cubicBezTo>
                  <a:lnTo>
                    <a:pt x="2636" y="17213"/>
                  </a:lnTo>
                  <a:cubicBezTo>
                    <a:pt x="2736" y="17280"/>
                    <a:pt x="2803" y="17313"/>
                    <a:pt x="2903" y="17413"/>
                  </a:cubicBezTo>
                  <a:cubicBezTo>
                    <a:pt x="3136" y="17580"/>
                    <a:pt x="3437" y="17747"/>
                    <a:pt x="3737" y="17914"/>
                  </a:cubicBezTo>
                  <a:cubicBezTo>
                    <a:pt x="3804" y="17947"/>
                    <a:pt x="3937" y="17980"/>
                    <a:pt x="4004" y="18047"/>
                  </a:cubicBezTo>
                  <a:lnTo>
                    <a:pt x="4070" y="18047"/>
                  </a:lnTo>
                  <a:cubicBezTo>
                    <a:pt x="4137" y="18080"/>
                    <a:pt x="4271" y="18114"/>
                    <a:pt x="4337" y="18147"/>
                  </a:cubicBezTo>
                  <a:cubicBezTo>
                    <a:pt x="4437" y="18214"/>
                    <a:pt x="4571" y="18247"/>
                    <a:pt x="4638" y="18280"/>
                  </a:cubicBezTo>
                  <a:cubicBezTo>
                    <a:pt x="4738" y="18347"/>
                    <a:pt x="4838" y="18381"/>
                    <a:pt x="4938" y="18414"/>
                  </a:cubicBezTo>
                  <a:cubicBezTo>
                    <a:pt x="5138" y="18447"/>
                    <a:pt x="5405" y="18547"/>
                    <a:pt x="5605" y="18581"/>
                  </a:cubicBezTo>
                  <a:cubicBezTo>
                    <a:pt x="5672" y="18581"/>
                    <a:pt x="5772" y="18614"/>
                    <a:pt x="5838" y="18614"/>
                  </a:cubicBezTo>
                  <a:cubicBezTo>
                    <a:pt x="6194" y="18681"/>
                    <a:pt x="6558" y="18718"/>
                    <a:pt x="6918" y="18718"/>
                  </a:cubicBezTo>
                  <a:cubicBezTo>
                    <a:pt x="7808" y="18718"/>
                    <a:pt x="8676" y="18493"/>
                    <a:pt x="9341" y="17947"/>
                  </a:cubicBezTo>
                  <a:cubicBezTo>
                    <a:pt x="9775" y="17613"/>
                    <a:pt x="10141" y="17246"/>
                    <a:pt x="10475" y="16846"/>
                  </a:cubicBezTo>
                  <a:cubicBezTo>
                    <a:pt x="10508" y="16746"/>
                    <a:pt x="10575" y="16713"/>
                    <a:pt x="10608" y="16679"/>
                  </a:cubicBezTo>
                  <a:cubicBezTo>
                    <a:pt x="10575" y="15545"/>
                    <a:pt x="10075" y="14511"/>
                    <a:pt x="9541" y="13444"/>
                  </a:cubicBezTo>
                  <a:cubicBezTo>
                    <a:pt x="9107" y="12710"/>
                    <a:pt x="8540" y="11909"/>
                    <a:pt x="8173" y="11075"/>
                  </a:cubicBezTo>
                  <a:cubicBezTo>
                    <a:pt x="8140" y="11042"/>
                    <a:pt x="8140" y="11042"/>
                    <a:pt x="8140" y="11009"/>
                  </a:cubicBezTo>
                  <a:lnTo>
                    <a:pt x="8140" y="10942"/>
                  </a:lnTo>
                  <a:cubicBezTo>
                    <a:pt x="8107" y="10875"/>
                    <a:pt x="8040" y="10742"/>
                    <a:pt x="8007" y="10608"/>
                  </a:cubicBezTo>
                  <a:cubicBezTo>
                    <a:pt x="7973" y="10508"/>
                    <a:pt x="7940" y="10375"/>
                    <a:pt x="7873" y="10208"/>
                  </a:cubicBezTo>
                  <a:cubicBezTo>
                    <a:pt x="7873" y="10175"/>
                    <a:pt x="7840" y="10075"/>
                    <a:pt x="7840" y="10008"/>
                  </a:cubicBezTo>
                  <a:cubicBezTo>
                    <a:pt x="7806" y="9708"/>
                    <a:pt x="7773" y="9441"/>
                    <a:pt x="7773" y="9174"/>
                  </a:cubicBezTo>
                  <a:cubicBezTo>
                    <a:pt x="7706" y="8640"/>
                    <a:pt x="7706" y="8140"/>
                    <a:pt x="7706" y="7673"/>
                  </a:cubicBezTo>
                  <a:cubicBezTo>
                    <a:pt x="7673" y="6706"/>
                    <a:pt x="7640" y="5705"/>
                    <a:pt x="7306" y="4771"/>
                  </a:cubicBezTo>
                  <a:cubicBezTo>
                    <a:pt x="7206" y="4537"/>
                    <a:pt x="7106" y="4237"/>
                    <a:pt x="6939" y="4004"/>
                  </a:cubicBezTo>
                  <a:cubicBezTo>
                    <a:pt x="6506" y="3336"/>
                    <a:pt x="5938" y="2769"/>
                    <a:pt x="5438" y="2202"/>
                  </a:cubicBezTo>
                  <a:cubicBezTo>
                    <a:pt x="4838" y="1535"/>
                    <a:pt x="4304" y="768"/>
                    <a:pt x="417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15"/>
            <p:cNvSpPr/>
            <p:nvPr/>
          </p:nvSpPr>
          <p:spPr>
            <a:xfrm>
              <a:off x="1602975" y="3658275"/>
              <a:ext cx="483700" cy="475550"/>
            </a:xfrm>
            <a:custGeom>
              <a:avLst/>
              <a:gdLst/>
              <a:ahLst/>
              <a:cxnLst/>
              <a:rect l="l" t="t" r="r" b="b"/>
              <a:pathLst>
                <a:path w="19348" h="19022" extrusionOk="0">
                  <a:moveTo>
                    <a:pt x="11996" y="0"/>
                  </a:moveTo>
                  <a:cubicBezTo>
                    <a:pt x="11837" y="0"/>
                    <a:pt x="11684" y="45"/>
                    <a:pt x="11542" y="125"/>
                  </a:cubicBezTo>
                  <a:cubicBezTo>
                    <a:pt x="11342" y="259"/>
                    <a:pt x="11175" y="426"/>
                    <a:pt x="11009" y="626"/>
                  </a:cubicBezTo>
                  <a:cubicBezTo>
                    <a:pt x="10442" y="1426"/>
                    <a:pt x="10141" y="2394"/>
                    <a:pt x="10108" y="3394"/>
                  </a:cubicBezTo>
                  <a:lnTo>
                    <a:pt x="10108" y="3728"/>
                  </a:lnTo>
                  <a:cubicBezTo>
                    <a:pt x="9674" y="3428"/>
                    <a:pt x="9274" y="3161"/>
                    <a:pt x="8807" y="2994"/>
                  </a:cubicBezTo>
                  <a:cubicBezTo>
                    <a:pt x="8507" y="2927"/>
                    <a:pt x="8273" y="2827"/>
                    <a:pt x="7973" y="2827"/>
                  </a:cubicBezTo>
                  <a:cubicBezTo>
                    <a:pt x="7540" y="2827"/>
                    <a:pt x="7173" y="2927"/>
                    <a:pt x="6872" y="3161"/>
                  </a:cubicBezTo>
                  <a:cubicBezTo>
                    <a:pt x="6439" y="3595"/>
                    <a:pt x="6305" y="4328"/>
                    <a:pt x="6472" y="5062"/>
                  </a:cubicBezTo>
                  <a:cubicBezTo>
                    <a:pt x="6505" y="5396"/>
                    <a:pt x="6639" y="5729"/>
                    <a:pt x="6806" y="6063"/>
                  </a:cubicBezTo>
                  <a:cubicBezTo>
                    <a:pt x="6972" y="6397"/>
                    <a:pt x="7173" y="6730"/>
                    <a:pt x="7373" y="7064"/>
                  </a:cubicBezTo>
                  <a:cubicBezTo>
                    <a:pt x="6672" y="6730"/>
                    <a:pt x="5938" y="6397"/>
                    <a:pt x="5171" y="6296"/>
                  </a:cubicBezTo>
                  <a:cubicBezTo>
                    <a:pt x="5021" y="6280"/>
                    <a:pt x="4879" y="6271"/>
                    <a:pt x="4742" y="6271"/>
                  </a:cubicBezTo>
                  <a:cubicBezTo>
                    <a:pt x="4604" y="6271"/>
                    <a:pt x="4471" y="6280"/>
                    <a:pt x="4337" y="6296"/>
                  </a:cubicBezTo>
                  <a:cubicBezTo>
                    <a:pt x="3870" y="6330"/>
                    <a:pt x="3470" y="6497"/>
                    <a:pt x="3203" y="6797"/>
                  </a:cubicBezTo>
                  <a:cubicBezTo>
                    <a:pt x="3036" y="6964"/>
                    <a:pt x="2970" y="7164"/>
                    <a:pt x="2936" y="7431"/>
                  </a:cubicBezTo>
                  <a:cubicBezTo>
                    <a:pt x="2870" y="7764"/>
                    <a:pt x="2970" y="8164"/>
                    <a:pt x="3136" y="8565"/>
                  </a:cubicBezTo>
                  <a:cubicBezTo>
                    <a:pt x="3203" y="8765"/>
                    <a:pt x="3337" y="8932"/>
                    <a:pt x="3470" y="9098"/>
                  </a:cubicBezTo>
                  <a:lnTo>
                    <a:pt x="3970" y="9732"/>
                  </a:lnTo>
                  <a:cubicBezTo>
                    <a:pt x="2803" y="9732"/>
                    <a:pt x="1635" y="10066"/>
                    <a:pt x="701" y="10733"/>
                  </a:cubicBezTo>
                  <a:cubicBezTo>
                    <a:pt x="501" y="10833"/>
                    <a:pt x="301" y="11000"/>
                    <a:pt x="168" y="11233"/>
                  </a:cubicBezTo>
                  <a:cubicBezTo>
                    <a:pt x="34" y="11433"/>
                    <a:pt x="1" y="11734"/>
                    <a:pt x="134" y="11934"/>
                  </a:cubicBezTo>
                  <a:cubicBezTo>
                    <a:pt x="301" y="12267"/>
                    <a:pt x="701" y="12401"/>
                    <a:pt x="1102" y="12501"/>
                  </a:cubicBezTo>
                  <a:lnTo>
                    <a:pt x="1135" y="12501"/>
                  </a:lnTo>
                  <a:cubicBezTo>
                    <a:pt x="1368" y="12568"/>
                    <a:pt x="1669" y="12634"/>
                    <a:pt x="1936" y="12734"/>
                  </a:cubicBezTo>
                  <a:cubicBezTo>
                    <a:pt x="3804" y="13268"/>
                    <a:pt x="5672" y="13835"/>
                    <a:pt x="7339" y="14903"/>
                  </a:cubicBezTo>
                  <a:cubicBezTo>
                    <a:pt x="8640" y="15670"/>
                    <a:pt x="9608" y="16904"/>
                    <a:pt x="10775" y="17805"/>
                  </a:cubicBezTo>
                  <a:lnTo>
                    <a:pt x="10875" y="17938"/>
                  </a:lnTo>
                  <a:cubicBezTo>
                    <a:pt x="11276" y="18238"/>
                    <a:pt x="11676" y="18505"/>
                    <a:pt x="12143" y="18739"/>
                  </a:cubicBezTo>
                  <a:cubicBezTo>
                    <a:pt x="12579" y="18934"/>
                    <a:pt x="13042" y="19021"/>
                    <a:pt x="13517" y="19021"/>
                  </a:cubicBezTo>
                  <a:cubicBezTo>
                    <a:pt x="14096" y="19021"/>
                    <a:pt x="14692" y="18892"/>
                    <a:pt x="15278" y="18672"/>
                  </a:cubicBezTo>
                  <a:cubicBezTo>
                    <a:pt x="15378" y="18639"/>
                    <a:pt x="15512" y="18605"/>
                    <a:pt x="15612" y="18572"/>
                  </a:cubicBezTo>
                  <a:cubicBezTo>
                    <a:pt x="15812" y="18472"/>
                    <a:pt x="15979" y="18405"/>
                    <a:pt x="16179" y="18272"/>
                  </a:cubicBezTo>
                  <a:cubicBezTo>
                    <a:pt x="16513" y="18072"/>
                    <a:pt x="16880" y="17805"/>
                    <a:pt x="17213" y="17504"/>
                  </a:cubicBezTo>
                  <a:cubicBezTo>
                    <a:pt x="17313" y="17471"/>
                    <a:pt x="17347" y="17438"/>
                    <a:pt x="17380" y="17404"/>
                  </a:cubicBezTo>
                  <a:lnTo>
                    <a:pt x="17613" y="17171"/>
                  </a:lnTo>
                  <a:cubicBezTo>
                    <a:pt x="17780" y="17004"/>
                    <a:pt x="17880" y="16904"/>
                    <a:pt x="18014" y="16737"/>
                  </a:cubicBezTo>
                  <a:lnTo>
                    <a:pt x="18114" y="16637"/>
                  </a:lnTo>
                  <a:cubicBezTo>
                    <a:pt x="18147" y="16570"/>
                    <a:pt x="18214" y="16470"/>
                    <a:pt x="18281" y="16404"/>
                  </a:cubicBezTo>
                  <a:cubicBezTo>
                    <a:pt x="18381" y="16170"/>
                    <a:pt x="18547" y="15970"/>
                    <a:pt x="18681" y="15737"/>
                  </a:cubicBezTo>
                  <a:lnTo>
                    <a:pt x="18681" y="15670"/>
                  </a:lnTo>
                  <a:cubicBezTo>
                    <a:pt x="18714" y="15570"/>
                    <a:pt x="18781" y="15470"/>
                    <a:pt x="18814" y="15403"/>
                  </a:cubicBezTo>
                  <a:lnTo>
                    <a:pt x="18948" y="15136"/>
                  </a:lnTo>
                  <a:cubicBezTo>
                    <a:pt x="18981" y="14936"/>
                    <a:pt x="19048" y="14769"/>
                    <a:pt x="19114" y="14569"/>
                  </a:cubicBezTo>
                  <a:cubicBezTo>
                    <a:pt x="19114" y="14469"/>
                    <a:pt x="19148" y="14436"/>
                    <a:pt x="19148" y="14336"/>
                  </a:cubicBezTo>
                  <a:cubicBezTo>
                    <a:pt x="19148" y="14269"/>
                    <a:pt x="19181" y="14169"/>
                    <a:pt x="19181" y="14069"/>
                  </a:cubicBezTo>
                  <a:cubicBezTo>
                    <a:pt x="19215" y="13969"/>
                    <a:pt x="19215" y="13835"/>
                    <a:pt x="19215" y="13768"/>
                  </a:cubicBezTo>
                  <a:cubicBezTo>
                    <a:pt x="19348" y="11834"/>
                    <a:pt x="18214" y="10299"/>
                    <a:pt x="17280" y="8898"/>
                  </a:cubicBezTo>
                  <a:cubicBezTo>
                    <a:pt x="16379" y="7664"/>
                    <a:pt x="15479" y="6497"/>
                    <a:pt x="14711" y="5229"/>
                  </a:cubicBezTo>
                  <a:cubicBezTo>
                    <a:pt x="14511" y="4895"/>
                    <a:pt x="14344" y="4562"/>
                    <a:pt x="14178" y="4162"/>
                  </a:cubicBezTo>
                  <a:cubicBezTo>
                    <a:pt x="14011" y="3828"/>
                    <a:pt x="13844" y="3461"/>
                    <a:pt x="13711" y="3094"/>
                  </a:cubicBezTo>
                  <a:lnTo>
                    <a:pt x="13477" y="2327"/>
                  </a:lnTo>
                  <a:cubicBezTo>
                    <a:pt x="13444" y="2160"/>
                    <a:pt x="13344" y="1927"/>
                    <a:pt x="13310" y="1660"/>
                  </a:cubicBezTo>
                  <a:cubicBezTo>
                    <a:pt x="13144" y="993"/>
                    <a:pt x="12877" y="259"/>
                    <a:pt x="12310" y="59"/>
                  </a:cubicBezTo>
                  <a:cubicBezTo>
                    <a:pt x="12204" y="19"/>
                    <a:pt x="12099" y="0"/>
                    <a:pt x="1199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15"/>
            <p:cNvSpPr/>
            <p:nvPr/>
          </p:nvSpPr>
          <p:spPr>
            <a:xfrm>
              <a:off x="1537100" y="3763975"/>
              <a:ext cx="443675" cy="265200"/>
            </a:xfrm>
            <a:custGeom>
              <a:avLst/>
              <a:gdLst/>
              <a:ahLst/>
              <a:cxnLst/>
              <a:rect l="l" t="t" r="r" b="b"/>
              <a:pathLst>
                <a:path w="17747" h="10608" fill="none" extrusionOk="0">
                  <a:moveTo>
                    <a:pt x="17747" y="10608"/>
                  </a:moveTo>
                  <a:cubicBezTo>
                    <a:pt x="13844" y="5337"/>
                    <a:pt x="6172" y="534"/>
                    <a:pt x="1" y="0"/>
                  </a:cubicBezTo>
                </a:path>
              </a:pathLst>
            </a:custGeom>
            <a:noFill/>
            <a:ln w="5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15"/>
            <p:cNvSpPr/>
            <p:nvPr/>
          </p:nvSpPr>
          <p:spPr>
            <a:xfrm>
              <a:off x="1619650" y="3714775"/>
              <a:ext cx="371975" cy="310250"/>
            </a:xfrm>
            <a:custGeom>
              <a:avLst/>
              <a:gdLst/>
              <a:ahLst/>
              <a:cxnLst/>
              <a:rect l="l" t="t" r="r" b="b"/>
              <a:pathLst>
                <a:path w="14879" h="12410" fill="none" extrusionOk="0">
                  <a:moveTo>
                    <a:pt x="14878" y="12409"/>
                  </a:moveTo>
                  <a:cubicBezTo>
                    <a:pt x="8640" y="5071"/>
                    <a:pt x="3637" y="1735"/>
                    <a:pt x="1" y="0"/>
                  </a:cubicBezTo>
                </a:path>
              </a:pathLst>
            </a:custGeom>
            <a:noFill/>
            <a:ln w="5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15"/>
            <p:cNvSpPr/>
            <p:nvPr/>
          </p:nvSpPr>
          <p:spPr>
            <a:xfrm>
              <a:off x="1597975" y="3692150"/>
              <a:ext cx="32550" cy="41925"/>
            </a:xfrm>
            <a:custGeom>
              <a:avLst/>
              <a:gdLst/>
              <a:ahLst/>
              <a:cxnLst/>
              <a:rect l="l" t="t" r="r" b="b"/>
              <a:pathLst>
                <a:path w="1302" h="1677" extrusionOk="0">
                  <a:moveTo>
                    <a:pt x="809" y="1"/>
                  </a:moveTo>
                  <a:cubicBezTo>
                    <a:pt x="570" y="1"/>
                    <a:pt x="303" y="226"/>
                    <a:pt x="167" y="605"/>
                  </a:cubicBezTo>
                  <a:cubicBezTo>
                    <a:pt x="1" y="1039"/>
                    <a:pt x="34" y="1539"/>
                    <a:pt x="268" y="1639"/>
                  </a:cubicBezTo>
                  <a:cubicBezTo>
                    <a:pt x="318" y="1664"/>
                    <a:pt x="372" y="1676"/>
                    <a:pt x="427" y="1676"/>
                  </a:cubicBezTo>
                  <a:cubicBezTo>
                    <a:pt x="665" y="1676"/>
                    <a:pt x="933" y="1451"/>
                    <a:pt x="1068" y="1072"/>
                  </a:cubicBezTo>
                  <a:cubicBezTo>
                    <a:pt x="1302" y="605"/>
                    <a:pt x="1202" y="138"/>
                    <a:pt x="968" y="38"/>
                  </a:cubicBezTo>
                  <a:cubicBezTo>
                    <a:pt x="918" y="13"/>
                    <a:pt x="864" y="1"/>
                    <a:pt x="8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15"/>
            <p:cNvSpPr/>
            <p:nvPr/>
          </p:nvSpPr>
          <p:spPr>
            <a:xfrm>
              <a:off x="1550450" y="3864875"/>
              <a:ext cx="430325" cy="164300"/>
            </a:xfrm>
            <a:custGeom>
              <a:avLst/>
              <a:gdLst/>
              <a:ahLst/>
              <a:cxnLst/>
              <a:rect l="l" t="t" r="r" b="b"/>
              <a:pathLst>
                <a:path w="17213" h="6572" fill="none" extrusionOk="0">
                  <a:moveTo>
                    <a:pt x="17213" y="6572"/>
                  </a:moveTo>
                  <a:cubicBezTo>
                    <a:pt x="12443" y="2035"/>
                    <a:pt x="6071" y="1"/>
                    <a:pt x="0" y="668"/>
                  </a:cubicBezTo>
                </a:path>
              </a:pathLst>
            </a:custGeom>
            <a:noFill/>
            <a:ln w="5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15"/>
            <p:cNvSpPr/>
            <p:nvPr/>
          </p:nvSpPr>
          <p:spPr>
            <a:xfrm>
              <a:off x="1826475" y="3597175"/>
              <a:ext cx="196000" cy="383650"/>
            </a:xfrm>
            <a:custGeom>
              <a:avLst/>
              <a:gdLst/>
              <a:ahLst/>
              <a:cxnLst/>
              <a:rect l="l" t="t" r="r" b="b"/>
              <a:pathLst>
                <a:path w="7840" h="15346" fill="none" extrusionOk="0">
                  <a:moveTo>
                    <a:pt x="7839" y="15345"/>
                  </a:moveTo>
                  <a:cubicBezTo>
                    <a:pt x="2702" y="11176"/>
                    <a:pt x="201" y="6105"/>
                    <a:pt x="1" y="1"/>
                  </a:cubicBezTo>
                </a:path>
              </a:pathLst>
            </a:custGeom>
            <a:noFill/>
            <a:ln w="5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15"/>
            <p:cNvSpPr/>
            <p:nvPr/>
          </p:nvSpPr>
          <p:spPr>
            <a:xfrm>
              <a:off x="1802350" y="3577075"/>
              <a:ext cx="49050" cy="24400"/>
            </a:xfrm>
            <a:custGeom>
              <a:avLst/>
              <a:gdLst/>
              <a:ahLst/>
              <a:cxnLst/>
              <a:rect l="l" t="t" r="r" b="b"/>
              <a:pathLst>
                <a:path w="1962" h="976" extrusionOk="0">
                  <a:moveTo>
                    <a:pt x="791" y="1"/>
                  </a:moveTo>
                  <a:cubicBezTo>
                    <a:pt x="342" y="1"/>
                    <a:pt x="1" y="193"/>
                    <a:pt x="32" y="471"/>
                  </a:cubicBezTo>
                  <a:cubicBezTo>
                    <a:pt x="65" y="705"/>
                    <a:pt x="532" y="972"/>
                    <a:pt x="1032" y="972"/>
                  </a:cubicBezTo>
                  <a:cubicBezTo>
                    <a:pt x="1069" y="974"/>
                    <a:pt x="1105" y="975"/>
                    <a:pt x="1140" y="975"/>
                  </a:cubicBezTo>
                  <a:cubicBezTo>
                    <a:pt x="1593" y="975"/>
                    <a:pt x="1961" y="783"/>
                    <a:pt x="1900" y="505"/>
                  </a:cubicBezTo>
                  <a:cubicBezTo>
                    <a:pt x="1866" y="238"/>
                    <a:pt x="1466" y="4"/>
                    <a:pt x="899" y="4"/>
                  </a:cubicBezTo>
                  <a:cubicBezTo>
                    <a:pt x="862" y="2"/>
                    <a:pt x="826" y="1"/>
                    <a:pt x="7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15"/>
            <p:cNvSpPr/>
            <p:nvPr/>
          </p:nvSpPr>
          <p:spPr>
            <a:xfrm>
              <a:off x="1637175" y="3832350"/>
              <a:ext cx="343600" cy="196825"/>
            </a:xfrm>
            <a:custGeom>
              <a:avLst/>
              <a:gdLst/>
              <a:ahLst/>
              <a:cxnLst/>
              <a:rect l="l" t="t" r="r" b="b"/>
              <a:pathLst>
                <a:path w="13744" h="7873" fill="none" extrusionOk="0">
                  <a:moveTo>
                    <a:pt x="13744" y="7873"/>
                  </a:moveTo>
                  <a:cubicBezTo>
                    <a:pt x="9007" y="3036"/>
                    <a:pt x="4971" y="1268"/>
                    <a:pt x="0" y="1"/>
                  </a:cubicBezTo>
                </a:path>
              </a:pathLst>
            </a:custGeom>
            <a:noFill/>
            <a:ln w="5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15"/>
            <p:cNvSpPr/>
            <p:nvPr/>
          </p:nvSpPr>
          <p:spPr>
            <a:xfrm>
              <a:off x="1618000" y="3811450"/>
              <a:ext cx="25875" cy="45175"/>
            </a:xfrm>
            <a:custGeom>
              <a:avLst/>
              <a:gdLst/>
              <a:ahLst/>
              <a:cxnLst/>
              <a:rect l="l" t="t" r="r" b="b"/>
              <a:pathLst>
                <a:path w="1035" h="1807" extrusionOk="0">
                  <a:moveTo>
                    <a:pt x="526" y="0"/>
                  </a:moveTo>
                  <a:cubicBezTo>
                    <a:pt x="246" y="0"/>
                    <a:pt x="32" y="326"/>
                    <a:pt x="0" y="803"/>
                  </a:cubicBezTo>
                  <a:cubicBezTo>
                    <a:pt x="0" y="1304"/>
                    <a:pt x="167" y="1771"/>
                    <a:pt x="401" y="1804"/>
                  </a:cubicBezTo>
                  <a:cubicBezTo>
                    <a:pt x="414" y="1805"/>
                    <a:pt x="428" y="1806"/>
                    <a:pt x="442" y="1806"/>
                  </a:cubicBezTo>
                  <a:cubicBezTo>
                    <a:pt x="722" y="1806"/>
                    <a:pt x="937" y="1481"/>
                    <a:pt x="1001" y="1003"/>
                  </a:cubicBezTo>
                  <a:cubicBezTo>
                    <a:pt x="1034" y="503"/>
                    <a:pt x="868" y="36"/>
                    <a:pt x="567" y="3"/>
                  </a:cubicBezTo>
                  <a:cubicBezTo>
                    <a:pt x="553" y="1"/>
                    <a:pt x="540" y="0"/>
                    <a:pt x="5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15"/>
            <p:cNvSpPr/>
            <p:nvPr/>
          </p:nvSpPr>
          <p:spPr>
            <a:xfrm>
              <a:off x="1776450" y="3662225"/>
              <a:ext cx="246025" cy="318600"/>
            </a:xfrm>
            <a:custGeom>
              <a:avLst/>
              <a:gdLst/>
              <a:ahLst/>
              <a:cxnLst/>
              <a:rect l="l" t="t" r="r" b="b"/>
              <a:pathLst>
                <a:path w="9841" h="12744" fill="none" extrusionOk="0">
                  <a:moveTo>
                    <a:pt x="9840" y="12743"/>
                  </a:moveTo>
                  <a:cubicBezTo>
                    <a:pt x="3903" y="9941"/>
                    <a:pt x="1901" y="6072"/>
                    <a:pt x="0" y="1"/>
                  </a:cubicBezTo>
                </a:path>
              </a:pathLst>
            </a:custGeom>
            <a:noFill/>
            <a:ln w="5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15"/>
            <p:cNvSpPr/>
            <p:nvPr/>
          </p:nvSpPr>
          <p:spPr>
            <a:xfrm>
              <a:off x="1752250" y="3642425"/>
              <a:ext cx="46725" cy="26625"/>
            </a:xfrm>
            <a:custGeom>
              <a:avLst/>
              <a:gdLst/>
              <a:ahLst/>
              <a:cxnLst/>
              <a:rect l="l" t="t" r="r" b="b"/>
              <a:pathLst>
                <a:path w="1869" h="1065" extrusionOk="0">
                  <a:moveTo>
                    <a:pt x="1165" y="0"/>
                  </a:moveTo>
                  <a:cubicBezTo>
                    <a:pt x="1030" y="0"/>
                    <a:pt x="884" y="19"/>
                    <a:pt x="735" y="59"/>
                  </a:cubicBezTo>
                  <a:cubicBezTo>
                    <a:pt x="301" y="192"/>
                    <a:pt x="1" y="493"/>
                    <a:pt x="67" y="759"/>
                  </a:cubicBezTo>
                  <a:cubicBezTo>
                    <a:pt x="142" y="958"/>
                    <a:pt x="438" y="1064"/>
                    <a:pt x="778" y="1064"/>
                  </a:cubicBezTo>
                  <a:cubicBezTo>
                    <a:pt x="894" y="1064"/>
                    <a:pt x="1016" y="1052"/>
                    <a:pt x="1135" y="1026"/>
                  </a:cubicBezTo>
                  <a:cubicBezTo>
                    <a:pt x="1569" y="893"/>
                    <a:pt x="1869" y="559"/>
                    <a:pt x="1802" y="292"/>
                  </a:cubicBezTo>
                  <a:cubicBezTo>
                    <a:pt x="1732" y="105"/>
                    <a:pt x="1481" y="0"/>
                    <a:pt x="11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15"/>
            <p:cNvSpPr/>
            <p:nvPr/>
          </p:nvSpPr>
          <p:spPr>
            <a:xfrm>
              <a:off x="1630500" y="3946300"/>
              <a:ext cx="423675" cy="187525"/>
            </a:xfrm>
            <a:custGeom>
              <a:avLst/>
              <a:gdLst/>
              <a:ahLst/>
              <a:cxnLst/>
              <a:rect l="l" t="t" r="r" b="b"/>
              <a:pathLst>
                <a:path w="16947" h="7501" extrusionOk="0">
                  <a:moveTo>
                    <a:pt x="5533" y="1"/>
                  </a:moveTo>
                  <a:cubicBezTo>
                    <a:pt x="3824" y="1"/>
                    <a:pt x="1898" y="246"/>
                    <a:pt x="1" y="980"/>
                  </a:cubicBezTo>
                  <a:cubicBezTo>
                    <a:pt x="234" y="1047"/>
                    <a:pt x="534" y="1113"/>
                    <a:pt x="768" y="1213"/>
                  </a:cubicBezTo>
                  <a:cubicBezTo>
                    <a:pt x="2636" y="1747"/>
                    <a:pt x="4537" y="2314"/>
                    <a:pt x="6205" y="3382"/>
                  </a:cubicBezTo>
                  <a:cubicBezTo>
                    <a:pt x="7506" y="4149"/>
                    <a:pt x="8440" y="5383"/>
                    <a:pt x="9607" y="6284"/>
                  </a:cubicBezTo>
                  <a:lnTo>
                    <a:pt x="9741" y="6417"/>
                  </a:lnTo>
                  <a:cubicBezTo>
                    <a:pt x="10108" y="6717"/>
                    <a:pt x="10541" y="6984"/>
                    <a:pt x="10975" y="7218"/>
                  </a:cubicBezTo>
                  <a:cubicBezTo>
                    <a:pt x="11411" y="7413"/>
                    <a:pt x="11881" y="7500"/>
                    <a:pt x="12360" y="7500"/>
                  </a:cubicBezTo>
                  <a:cubicBezTo>
                    <a:pt x="12944" y="7500"/>
                    <a:pt x="13543" y="7371"/>
                    <a:pt x="14111" y="7151"/>
                  </a:cubicBezTo>
                  <a:cubicBezTo>
                    <a:pt x="14244" y="7118"/>
                    <a:pt x="14378" y="7084"/>
                    <a:pt x="14444" y="7051"/>
                  </a:cubicBezTo>
                  <a:cubicBezTo>
                    <a:pt x="14644" y="6951"/>
                    <a:pt x="14845" y="6884"/>
                    <a:pt x="15045" y="6751"/>
                  </a:cubicBezTo>
                  <a:cubicBezTo>
                    <a:pt x="15378" y="6551"/>
                    <a:pt x="15745" y="6284"/>
                    <a:pt x="16079" y="5983"/>
                  </a:cubicBezTo>
                  <a:cubicBezTo>
                    <a:pt x="16179" y="5950"/>
                    <a:pt x="16212" y="5917"/>
                    <a:pt x="16246" y="5883"/>
                  </a:cubicBezTo>
                  <a:lnTo>
                    <a:pt x="16446" y="5650"/>
                  </a:lnTo>
                  <a:cubicBezTo>
                    <a:pt x="16612" y="5483"/>
                    <a:pt x="16746" y="5383"/>
                    <a:pt x="16879" y="5216"/>
                  </a:cubicBezTo>
                  <a:lnTo>
                    <a:pt x="16946" y="5116"/>
                  </a:lnTo>
                  <a:cubicBezTo>
                    <a:pt x="16045" y="4082"/>
                    <a:pt x="14945" y="3115"/>
                    <a:pt x="13877" y="2381"/>
                  </a:cubicBezTo>
                  <a:cubicBezTo>
                    <a:pt x="13477" y="2114"/>
                    <a:pt x="13077" y="1881"/>
                    <a:pt x="12710" y="1647"/>
                  </a:cubicBezTo>
                  <a:cubicBezTo>
                    <a:pt x="12409" y="1547"/>
                    <a:pt x="12109" y="1380"/>
                    <a:pt x="11809" y="1247"/>
                  </a:cubicBezTo>
                  <a:cubicBezTo>
                    <a:pt x="11676" y="1147"/>
                    <a:pt x="11542" y="1080"/>
                    <a:pt x="11375" y="1047"/>
                  </a:cubicBezTo>
                  <a:cubicBezTo>
                    <a:pt x="11242" y="980"/>
                    <a:pt x="11075" y="913"/>
                    <a:pt x="10942" y="880"/>
                  </a:cubicBezTo>
                  <a:cubicBezTo>
                    <a:pt x="10908" y="813"/>
                    <a:pt x="10908" y="813"/>
                    <a:pt x="10875" y="813"/>
                  </a:cubicBezTo>
                  <a:cubicBezTo>
                    <a:pt x="10808" y="813"/>
                    <a:pt x="10808" y="780"/>
                    <a:pt x="10775" y="780"/>
                  </a:cubicBezTo>
                  <a:cubicBezTo>
                    <a:pt x="9917" y="487"/>
                    <a:pt x="7940" y="1"/>
                    <a:pt x="553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15"/>
            <p:cNvSpPr/>
            <p:nvPr/>
          </p:nvSpPr>
          <p:spPr>
            <a:xfrm>
              <a:off x="1865675" y="3698100"/>
              <a:ext cx="221000" cy="435725"/>
            </a:xfrm>
            <a:custGeom>
              <a:avLst/>
              <a:gdLst/>
              <a:ahLst/>
              <a:cxnLst/>
              <a:rect l="l" t="t" r="r" b="b"/>
              <a:pathLst>
                <a:path w="8840" h="17429" extrusionOk="0">
                  <a:moveTo>
                    <a:pt x="2636" y="0"/>
                  </a:moveTo>
                  <a:lnTo>
                    <a:pt x="2636" y="0"/>
                  </a:lnTo>
                  <a:cubicBezTo>
                    <a:pt x="2669" y="701"/>
                    <a:pt x="2335" y="1501"/>
                    <a:pt x="1968" y="2202"/>
                  </a:cubicBezTo>
                  <a:cubicBezTo>
                    <a:pt x="1635" y="2835"/>
                    <a:pt x="1201" y="3469"/>
                    <a:pt x="1001" y="4136"/>
                  </a:cubicBezTo>
                  <a:cubicBezTo>
                    <a:pt x="934" y="4370"/>
                    <a:pt x="868" y="4670"/>
                    <a:pt x="834" y="4904"/>
                  </a:cubicBezTo>
                  <a:cubicBezTo>
                    <a:pt x="701" y="5838"/>
                    <a:pt x="868" y="6705"/>
                    <a:pt x="1034" y="7572"/>
                  </a:cubicBezTo>
                  <a:cubicBezTo>
                    <a:pt x="1134" y="8006"/>
                    <a:pt x="1201" y="8473"/>
                    <a:pt x="1301" y="8906"/>
                  </a:cubicBezTo>
                  <a:cubicBezTo>
                    <a:pt x="1335" y="9173"/>
                    <a:pt x="1368" y="9407"/>
                    <a:pt x="1368" y="9674"/>
                  </a:cubicBezTo>
                  <a:lnTo>
                    <a:pt x="1368" y="9874"/>
                  </a:lnTo>
                  <a:lnTo>
                    <a:pt x="1368" y="10307"/>
                  </a:lnTo>
                  <a:cubicBezTo>
                    <a:pt x="1368" y="10374"/>
                    <a:pt x="1335" y="10508"/>
                    <a:pt x="1335" y="10641"/>
                  </a:cubicBezTo>
                  <a:lnTo>
                    <a:pt x="1335" y="10674"/>
                  </a:lnTo>
                  <a:lnTo>
                    <a:pt x="1335" y="10741"/>
                  </a:lnTo>
                  <a:cubicBezTo>
                    <a:pt x="1201" y="11575"/>
                    <a:pt x="868" y="12376"/>
                    <a:pt x="601" y="13176"/>
                  </a:cubicBezTo>
                  <a:cubicBezTo>
                    <a:pt x="267" y="14177"/>
                    <a:pt x="0" y="15211"/>
                    <a:pt x="200" y="16212"/>
                  </a:cubicBezTo>
                  <a:lnTo>
                    <a:pt x="334" y="16345"/>
                  </a:lnTo>
                  <a:cubicBezTo>
                    <a:pt x="701" y="16645"/>
                    <a:pt x="1134" y="16912"/>
                    <a:pt x="1601" y="17146"/>
                  </a:cubicBezTo>
                  <a:cubicBezTo>
                    <a:pt x="2022" y="17341"/>
                    <a:pt x="2484" y="17428"/>
                    <a:pt x="2959" y="17428"/>
                  </a:cubicBezTo>
                  <a:cubicBezTo>
                    <a:pt x="3537" y="17428"/>
                    <a:pt x="4136" y="17299"/>
                    <a:pt x="4704" y="17079"/>
                  </a:cubicBezTo>
                  <a:cubicBezTo>
                    <a:pt x="4837" y="17046"/>
                    <a:pt x="4971" y="17012"/>
                    <a:pt x="5037" y="16979"/>
                  </a:cubicBezTo>
                  <a:cubicBezTo>
                    <a:pt x="5271" y="16879"/>
                    <a:pt x="5438" y="16812"/>
                    <a:pt x="5638" y="16679"/>
                  </a:cubicBezTo>
                  <a:cubicBezTo>
                    <a:pt x="5971" y="16479"/>
                    <a:pt x="6338" y="16212"/>
                    <a:pt x="6672" y="15911"/>
                  </a:cubicBezTo>
                  <a:cubicBezTo>
                    <a:pt x="6772" y="15878"/>
                    <a:pt x="6805" y="15845"/>
                    <a:pt x="6839" y="15811"/>
                  </a:cubicBezTo>
                  <a:lnTo>
                    <a:pt x="7039" y="15578"/>
                  </a:lnTo>
                  <a:cubicBezTo>
                    <a:pt x="7205" y="15411"/>
                    <a:pt x="7339" y="15311"/>
                    <a:pt x="7472" y="15144"/>
                  </a:cubicBezTo>
                  <a:cubicBezTo>
                    <a:pt x="7506" y="15078"/>
                    <a:pt x="7539" y="15078"/>
                    <a:pt x="7539" y="15044"/>
                  </a:cubicBezTo>
                  <a:cubicBezTo>
                    <a:pt x="7639" y="14977"/>
                    <a:pt x="7706" y="14877"/>
                    <a:pt x="7773" y="14811"/>
                  </a:cubicBezTo>
                  <a:cubicBezTo>
                    <a:pt x="7873" y="14577"/>
                    <a:pt x="8039" y="14377"/>
                    <a:pt x="8173" y="14144"/>
                  </a:cubicBezTo>
                  <a:lnTo>
                    <a:pt x="8173" y="14077"/>
                  </a:lnTo>
                  <a:cubicBezTo>
                    <a:pt x="8206" y="13977"/>
                    <a:pt x="8273" y="13877"/>
                    <a:pt x="8306" y="13810"/>
                  </a:cubicBezTo>
                  <a:lnTo>
                    <a:pt x="8440" y="13543"/>
                  </a:lnTo>
                  <a:cubicBezTo>
                    <a:pt x="8473" y="13343"/>
                    <a:pt x="8540" y="13176"/>
                    <a:pt x="8606" y="12976"/>
                  </a:cubicBezTo>
                  <a:cubicBezTo>
                    <a:pt x="8606" y="12876"/>
                    <a:pt x="8640" y="12843"/>
                    <a:pt x="8640" y="12743"/>
                  </a:cubicBezTo>
                  <a:cubicBezTo>
                    <a:pt x="8640" y="12676"/>
                    <a:pt x="8673" y="12576"/>
                    <a:pt x="8673" y="12476"/>
                  </a:cubicBezTo>
                  <a:cubicBezTo>
                    <a:pt x="8707" y="12376"/>
                    <a:pt x="8707" y="12242"/>
                    <a:pt x="8707" y="12175"/>
                  </a:cubicBezTo>
                  <a:cubicBezTo>
                    <a:pt x="8840" y="10241"/>
                    <a:pt x="7706" y="8706"/>
                    <a:pt x="6572" y="7205"/>
                  </a:cubicBezTo>
                  <a:cubicBezTo>
                    <a:pt x="5704" y="6004"/>
                    <a:pt x="4804" y="4837"/>
                    <a:pt x="4037" y="3536"/>
                  </a:cubicBezTo>
                  <a:cubicBezTo>
                    <a:pt x="3836" y="3202"/>
                    <a:pt x="3670" y="2869"/>
                    <a:pt x="3503" y="2502"/>
                  </a:cubicBezTo>
                  <a:cubicBezTo>
                    <a:pt x="3336" y="2168"/>
                    <a:pt x="3169" y="1801"/>
                    <a:pt x="3036" y="1401"/>
                  </a:cubicBezTo>
                  <a:lnTo>
                    <a:pt x="2802" y="667"/>
                  </a:lnTo>
                  <a:cubicBezTo>
                    <a:pt x="2769" y="500"/>
                    <a:pt x="2669" y="234"/>
                    <a:pt x="26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406" name="Google Shape;1406;p15"/>
          <p:cNvPicPr preferRelativeResize="0"/>
          <p:nvPr/>
        </p:nvPicPr>
        <p:blipFill>
          <a:blip r:embed="rId2">
            <a:alphaModFix amt="49000"/>
          </a:blip>
          <a:stretch>
            <a:fillRect/>
          </a:stretch>
        </p:blipFill>
        <p:spPr>
          <a:xfrm>
            <a:off x="5972650" y="-574420"/>
            <a:ext cx="3742525" cy="3347995"/>
          </a:xfrm>
          <a:prstGeom prst="rect">
            <a:avLst/>
          </a:prstGeom>
          <a:noFill/>
          <a:ln>
            <a:noFill/>
          </a:ln>
        </p:spPr>
      </p:pic>
      <p:pic>
        <p:nvPicPr>
          <p:cNvPr id="1407" name="Google Shape;1407;p15"/>
          <p:cNvPicPr preferRelativeResize="0"/>
          <p:nvPr/>
        </p:nvPicPr>
        <p:blipFill>
          <a:blip r:embed="rId2">
            <a:alphaModFix amt="49000"/>
          </a:blip>
          <a:stretch>
            <a:fillRect/>
          </a:stretch>
        </p:blipFill>
        <p:spPr>
          <a:xfrm>
            <a:off x="-662400" y="3514327"/>
            <a:ext cx="2328150" cy="2082724"/>
          </a:xfrm>
          <a:prstGeom prst="rect">
            <a:avLst/>
          </a:prstGeom>
          <a:noFill/>
          <a:ln>
            <a:noFill/>
          </a:ln>
        </p:spPr>
      </p:pic>
      <p:pic>
        <p:nvPicPr>
          <p:cNvPr id="1408" name="Google Shape;1408;p15"/>
          <p:cNvPicPr preferRelativeResize="0"/>
          <p:nvPr/>
        </p:nvPicPr>
        <p:blipFill>
          <a:blip r:embed="rId2">
            <a:alphaModFix amt="49000"/>
          </a:blip>
          <a:stretch>
            <a:fillRect/>
          </a:stretch>
        </p:blipFill>
        <p:spPr>
          <a:xfrm>
            <a:off x="5972650" y="2772130"/>
            <a:ext cx="3742525" cy="3347995"/>
          </a:xfrm>
          <a:prstGeom prst="rect">
            <a:avLst/>
          </a:prstGeom>
          <a:noFill/>
          <a:ln>
            <a:noFill/>
          </a:ln>
        </p:spPr>
      </p:pic>
      <p:pic>
        <p:nvPicPr>
          <p:cNvPr id="1409" name="Google Shape;1409;p15"/>
          <p:cNvPicPr preferRelativeResize="0"/>
          <p:nvPr/>
        </p:nvPicPr>
        <p:blipFill>
          <a:blip r:embed="rId2">
            <a:alphaModFix amt="49000"/>
          </a:blip>
          <a:stretch>
            <a:fillRect/>
          </a:stretch>
        </p:blipFill>
        <p:spPr>
          <a:xfrm>
            <a:off x="-30275" y="-92595"/>
            <a:ext cx="3742525" cy="3347995"/>
          </a:xfrm>
          <a:prstGeom prst="rect">
            <a:avLst/>
          </a:prstGeom>
          <a:noFill/>
          <a:ln>
            <a:noFill/>
          </a:ln>
        </p:spPr>
      </p:pic>
      <p:sp>
        <p:nvSpPr>
          <p:cNvPr id="1410" name="Google Shape;1410;p15"/>
          <p:cNvSpPr txBox="1">
            <a:spLocks noGrp="1"/>
          </p:cNvSpPr>
          <p:nvPr>
            <p:ph type="title"/>
          </p:nvPr>
        </p:nvSpPr>
        <p:spPr>
          <a:xfrm>
            <a:off x="715750" y="2332025"/>
            <a:ext cx="4064700" cy="841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600"/>
              <a:buNone/>
              <a:defRPr sz="4900"/>
            </a:lvl1pPr>
            <a:lvl2pPr lvl="1" algn="r" rtl="0">
              <a:spcBef>
                <a:spcPts val="0"/>
              </a:spcBef>
              <a:spcAft>
                <a:spcPts val="0"/>
              </a:spcAft>
              <a:buSzPts val="3600"/>
              <a:buNone/>
              <a:defRPr sz="3600"/>
            </a:lvl2pPr>
            <a:lvl3pPr lvl="2" algn="r" rtl="0">
              <a:spcBef>
                <a:spcPts val="0"/>
              </a:spcBef>
              <a:spcAft>
                <a:spcPts val="0"/>
              </a:spcAft>
              <a:buSzPts val="3600"/>
              <a:buNone/>
              <a:defRPr sz="3600"/>
            </a:lvl3pPr>
            <a:lvl4pPr lvl="3" algn="r" rtl="0">
              <a:spcBef>
                <a:spcPts val="0"/>
              </a:spcBef>
              <a:spcAft>
                <a:spcPts val="0"/>
              </a:spcAft>
              <a:buSzPts val="3600"/>
              <a:buNone/>
              <a:defRPr sz="3600"/>
            </a:lvl4pPr>
            <a:lvl5pPr lvl="4" algn="r" rtl="0">
              <a:spcBef>
                <a:spcPts val="0"/>
              </a:spcBef>
              <a:spcAft>
                <a:spcPts val="0"/>
              </a:spcAft>
              <a:buSzPts val="3600"/>
              <a:buNone/>
              <a:defRPr sz="3600"/>
            </a:lvl5pPr>
            <a:lvl6pPr lvl="5" algn="r" rtl="0">
              <a:spcBef>
                <a:spcPts val="0"/>
              </a:spcBef>
              <a:spcAft>
                <a:spcPts val="0"/>
              </a:spcAft>
              <a:buSzPts val="3600"/>
              <a:buNone/>
              <a:defRPr sz="3600"/>
            </a:lvl6pPr>
            <a:lvl7pPr lvl="6" algn="r" rtl="0">
              <a:spcBef>
                <a:spcPts val="0"/>
              </a:spcBef>
              <a:spcAft>
                <a:spcPts val="0"/>
              </a:spcAft>
              <a:buSzPts val="3600"/>
              <a:buNone/>
              <a:defRPr sz="3600"/>
            </a:lvl7pPr>
            <a:lvl8pPr lvl="7" algn="r" rtl="0">
              <a:spcBef>
                <a:spcPts val="0"/>
              </a:spcBef>
              <a:spcAft>
                <a:spcPts val="0"/>
              </a:spcAft>
              <a:buSzPts val="3600"/>
              <a:buNone/>
              <a:defRPr sz="3600"/>
            </a:lvl8pPr>
            <a:lvl9pPr lvl="8" algn="r" rtl="0">
              <a:spcBef>
                <a:spcPts val="0"/>
              </a:spcBef>
              <a:spcAft>
                <a:spcPts val="0"/>
              </a:spcAft>
              <a:buSzPts val="3600"/>
              <a:buNone/>
              <a:defRPr sz="3600"/>
            </a:lvl9pPr>
          </a:lstStyle>
          <a:p>
            <a:endParaRPr/>
          </a:p>
        </p:txBody>
      </p:sp>
      <p:sp>
        <p:nvSpPr>
          <p:cNvPr id="1411" name="Google Shape;1411;p15"/>
          <p:cNvSpPr txBox="1">
            <a:spLocks noGrp="1"/>
          </p:cNvSpPr>
          <p:nvPr>
            <p:ph type="title" idx="2" hasCustomPrompt="1"/>
          </p:nvPr>
        </p:nvSpPr>
        <p:spPr>
          <a:xfrm>
            <a:off x="3538750" y="1337825"/>
            <a:ext cx="1241700" cy="841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6000"/>
              <a:buNone/>
              <a:defRPr sz="6000">
                <a:solidFill>
                  <a:schemeClr val="dk2"/>
                </a:solidFill>
              </a:defRPr>
            </a:lvl1pPr>
            <a:lvl2pPr lvl="1" algn="r" rtl="0">
              <a:spcBef>
                <a:spcPts val="0"/>
              </a:spcBef>
              <a:spcAft>
                <a:spcPts val="0"/>
              </a:spcAft>
              <a:buSzPts val="6000"/>
              <a:buNone/>
              <a:defRPr sz="6000"/>
            </a:lvl2pPr>
            <a:lvl3pPr lvl="2" algn="r" rtl="0">
              <a:spcBef>
                <a:spcPts val="0"/>
              </a:spcBef>
              <a:spcAft>
                <a:spcPts val="0"/>
              </a:spcAft>
              <a:buSzPts val="6000"/>
              <a:buNone/>
              <a:defRPr sz="6000"/>
            </a:lvl3pPr>
            <a:lvl4pPr lvl="3" algn="r" rtl="0">
              <a:spcBef>
                <a:spcPts val="0"/>
              </a:spcBef>
              <a:spcAft>
                <a:spcPts val="0"/>
              </a:spcAft>
              <a:buSzPts val="6000"/>
              <a:buNone/>
              <a:defRPr sz="6000"/>
            </a:lvl4pPr>
            <a:lvl5pPr lvl="4" algn="r" rtl="0">
              <a:spcBef>
                <a:spcPts val="0"/>
              </a:spcBef>
              <a:spcAft>
                <a:spcPts val="0"/>
              </a:spcAft>
              <a:buSzPts val="6000"/>
              <a:buNone/>
              <a:defRPr sz="6000"/>
            </a:lvl5pPr>
            <a:lvl6pPr lvl="5" algn="r" rtl="0">
              <a:spcBef>
                <a:spcPts val="0"/>
              </a:spcBef>
              <a:spcAft>
                <a:spcPts val="0"/>
              </a:spcAft>
              <a:buSzPts val="6000"/>
              <a:buNone/>
              <a:defRPr sz="6000"/>
            </a:lvl6pPr>
            <a:lvl7pPr lvl="6" algn="r" rtl="0">
              <a:spcBef>
                <a:spcPts val="0"/>
              </a:spcBef>
              <a:spcAft>
                <a:spcPts val="0"/>
              </a:spcAft>
              <a:buSzPts val="6000"/>
              <a:buNone/>
              <a:defRPr sz="6000"/>
            </a:lvl7pPr>
            <a:lvl8pPr lvl="7" algn="r" rtl="0">
              <a:spcBef>
                <a:spcPts val="0"/>
              </a:spcBef>
              <a:spcAft>
                <a:spcPts val="0"/>
              </a:spcAft>
              <a:buSzPts val="6000"/>
              <a:buNone/>
              <a:defRPr sz="6000"/>
            </a:lvl8pPr>
            <a:lvl9pPr lvl="8" algn="r" rtl="0">
              <a:spcBef>
                <a:spcPts val="0"/>
              </a:spcBef>
              <a:spcAft>
                <a:spcPts val="0"/>
              </a:spcAft>
              <a:buSzPts val="6000"/>
              <a:buNone/>
              <a:defRPr sz="6000"/>
            </a:lvl9pPr>
          </a:lstStyle>
          <a:p>
            <a:r>
              <a:t>xx%</a:t>
            </a:r>
          </a:p>
        </p:txBody>
      </p:sp>
      <p:sp>
        <p:nvSpPr>
          <p:cNvPr id="1412" name="Google Shape;1412;p15"/>
          <p:cNvSpPr txBox="1">
            <a:spLocks noGrp="1"/>
          </p:cNvSpPr>
          <p:nvPr>
            <p:ph type="subTitle" idx="1"/>
          </p:nvPr>
        </p:nvSpPr>
        <p:spPr>
          <a:xfrm>
            <a:off x="715750" y="3132175"/>
            <a:ext cx="4064700" cy="7134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a:lvl1pPr>
            <a:lvl2pPr lvl="1" algn="r" rtl="0">
              <a:lnSpc>
                <a:spcPct val="100000"/>
              </a:lnSpc>
              <a:spcBef>
                <a:spcPts val="0"/>
              </a:spcBef>
              <a:spcAft>
                <a:spcPts val="0"/>
              </a:spcAft>
              <a:buSzPts val="1400"/>
              <a:buNone/>
              <a:defRPr/>
            </a:lvl2pPr>
            <a:lvl3pPr lvl="2" algn="r" rtl="0">
              <a:lnSpc>
                <a:spcPct val="100000"/>
              </a:lnSpc>
              <a:spcBef>
                <a:spcPts val="0"/>
              </a:spcBef>
              <a:spcAft>
                <a:spcPts val="0"/>
              </a:spcAft>
              <a:buSzPts val="1400"/>
              <a:buNone/>
              <a:defRPr/>
            </a:lvl3pPr>
            <a:lvl4pPr lvl="3" algn="r" rtl="0">
              <a:lnSpc>
                <a:spcPct val="100000"/>
              </a:lnSpc>
              <a:spcBef>
                <a:spcPts val="0"/>
              </a:spcBef>
              <a:spcAft>
                <a:spcPts val="0"/>
              </a:spcAft>
              <a:buSzPts val="1400"/>
              <a:buNone/>
              <a:defRPr/>
            </a:lvl4pPr>
            <a:lvl5pPr lvl="4" algn="r" rtl="0">
              <a:lnSpc>
                <a:spcPct val="100000"/>
              </a:lnSpc>
              <a:spcBef>
                <a:spcPts val="0"/>
              </a:spcBef>
              <a:spcAft>
                <a:spcPts val="0"/>
              </a:spcAft>
              <a:buSzPts val="1400"/>
              <a:buNone/>
              <a:defRPr/>
            </a:lvl5pPr>
            <a:lvl6pPr lvl="5" algn="r" rtl="0">
              <a:lnSpc>
                <a:spcPct val="100000"/>
              </a:lnSpc>
              <a:spcBef>
                <a:spcPts val="0"/>
              </a:spcBef>
              <a:spcAft>
                <a:spcPts val="0"/>
              </a:spcAft>
              <a:buSzPts val="1400"/>
              <a:buNone/>
              <a:defRPr/>
            </a:lvl6pPr>
            <a:lvl7pPr lvl="6" algn="r" rtl="0">
              <a:lnSpc>
                <a:spcPct val="100000"/>
              </a:lnSpc>
              <a:spcBef>
                <a:spcPts val="0"/>
              </a:spcBef>
              <a:spcAft>
                <a:spcPts val="0"/>
              </a:spcAft>
              <a:buSzPts val="1400"/>
              <a:buNone/>
              <a:defRPr/>
            </a:lvl7pPr>
            <a:lvl8pPr lvl="7" algn="r" rtl="0">
              <a:lnSpc>
                <a:spcPct val="100000"/>
              </a:lnSpc>
              <a:spcBef>
                <a:spcPts val="0"/>
              </a:spcBef>
              <a:spcAft>
                <a:spcPts val="0"/>
              </a:spcAft>
              <a:buSzPts val="1400"/>
              <a:buNone/>
              <a:defRPr/>
            </a:lvl8pPr>
            <a:lvl9pPr lvl="8" algn="r" rtl="0">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23521913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19"/>
        <p:cNvGrpSpPr/>
        <p:nvPr/>
      </p:nvGrpSpPr>
      <p:grpSpPr>
        <a:xfrm>
          <a:off x="0" y="0"/>
          <a:ext cx="0" cy="0"/>
          <a:chOff x="0" y="0"/>
          <a:chExt cx="0" cy="0"/>
        </a:xfrm>
      </p:grpSpPr>
      <p:sp>
        <p:nvSpPr>
          <p:cNvPr id="220" name="Google Shape;220;p3"/>
          <p:cNvSpPr/>
          <p:nvPr/>
        </p:nvSpPr>
        <p:spPr>
          <a:xfrm>
            <a:off x="-722772" y="-321503"/>
            <a:ext cx="3061326" cy="1574803"/>
          </a:xfrm>
          <a:custGeom>
            <a:avLst/>
            <a:gdLst/>
            <a:ahLst/>
            <a:cxnLst/>
            <a:rect l="l" t="t" r="r" b="b"/>
            <a:pathLst>
              <a:path w="49936" h="25688" extrusionOk="0">
                <a:moveTo>
                  <a:pt x="11038" y="1"/>
                </a:moveTo>
                <a:cubicBezTo>
                  <a:pt x="7313" y="1"/>
                  <a:pt x="3603" y="490"/>
                  <a:pt x="0" y="1458"/>
                </a:cubicBezTo>
                <a:lnTo>
                  <a:pt x="96" y="1934"/>
                </a:lnTo>
                <a:cubicBezTo>
                  <a:pt x="679" y="1720"/>
                  <a:pt x="1263" y="1530"/>
                  <a:pt x="1858" y="1387"/>
                </a:cubicBezTo>
                <a:cubicBezTo>
                  <a:pt x="2013" y="1351"/>
                  <a:pt x="2167" y="1315"/>
                  <a:pt x="2322" y="1279"/>
                </a:cubicBezTo>
                <a:cubicBezTo>
                  <a:pt x="3037" y="1125"/>
                  <a:pt x="3763" y="994"/>
                  <a:pt x="4477" y="887"/>
                </a:cubicBezTo>
                <a:cubicBezTo>
                  <a:pt x="4727" y="851"/>
                  <a:pt x="4965" y="827"/>
                  <a:pt x="5204" y="791"/>
                </a:cubicBezTo>
                <a:cubicBezTo>
                  <a:pt x="6239" y="672"/>
                  <a:pt x="7239" y="589"/>
                  <a:pt x="8144" y="541"/>
                </a:cubicBezTo>
                <a:cubicBezTo>
                  <a:pt x="9203" y="485"/>
                  <a:pt x="10109" y="471"/>
                  <a:pt x="10726" y="471"/>
                </a:cubicBezTo>
                <a:cubicBezTo>
                  <a:pt x="11275" y="471"/>
                  <a:pt x="11597" y="482"/>
                  <a:pt x="11597" y="482"/>
                </a:cubicBezTo>
                <a:cubicBezTo>
                  <a:pt x="11264" y="970"/>
                  <a:pt x="10966" y="1482"/>
                  <a:pt x="10704" y="2018"/>
                </a:cubicBezTo>
                <a:lnTo>
                  <a:pt x="10692" y="2030"/>
                </a:lnTo>
                <a:cubicBezTo>
                  <a:pt x="10573" y="2268"/>
                  <a:pt x="10478" y="2506"/>
                  <a:pt x="10395" y="2744"/>
                </a:cubicBezTo>
                <a:cubicBezTo>
                  <a:pt x="10359" y="2839"/>
                  <a:pt x="10335" y="2934"/>
                  <a:pt x="10311" y="3042"/>
                </a:cubicBezTo>
                <a:cubicBezTo>
                  <a:pt x="10276" y="3149"/>
                  <a:pt x="10264" y="3268"/>
                  <a:pt x="10252" y="3387"/>
                </a:cubicBezTo>
                <a:cubicBezTo>
                  <a:pt x="10216" y="3696"/>
                  <a:pt x="10276" y="3958"/>
                  <a:pt x="10478" y="4113"/>
                </a:cubicBezTo>
                <a:cubicBezTo>
                  <a:pt x="11383" y="4875"/>
                  <a:pt x="13538" y="4804"/>
                  <a:pt x="14752" y="5209"/>
                </a:cubicBezTo>
                <a:cubicBezTo>
                  <a:pt x="15955" y="5613"/>
                  <a:pt x="16479" y="6733"/>
                  <a:pt x="17419" y="6733"/>
                </a:cubicBezTo>
                <a:cubicBezTo>
                  <a:pt x="17574" y="6733"/>
                  <a:pt x="17741" y="6661"/>
                  <a:pt x="17848" y="6530"/>
                </a:cubicBezTo>
                <a:cubicBezTo>
                  <a:pt x="17955" y="6423"/>
                  <a:pt x="18038" y="6304"/>
                  <a:pt x="18098" y="6161"/>
                </a:cubicBezTo>
                <a:cubicBezTo>
                  <a:pt x="18122" y="6137"/>
                  <a:pt x="18134" y="6102"/>
                  <a:pt x="18146" y="6078"/>
                </a:cubicBezTo>
                <a:cubicBezTo>
                  <a:pt x="18217" y="5923"/>
                  <a:pt x="18277" y="5768"/>
                  <a:pt x="18336" y="5601"/>
                </a:cubicBezTo>
                <a:lnTo>
                  <a:pt x="18360" y="5506"/>
                </a:lnTo>
                <a:cubicBezTo>
                  <a:pt x="18522" y="5090"/>
                  <a:pt x="18672" y="4707"/>
                  <a:pt x="18954" y="4707"/>
                </a:cubicBezTo>
                <a:cubicBezTo>
                  <a:pt x="18962" y="4707"/>
                  <a:pt x="18970" y="4708"/>
                  <a:pt x="18979" y="4708"/>
                </a:cubicBezTo>
                <a:cubicBezTo>
                  <a:pt x="19027" y="4708"/>
                  <a:pt x="19074" y="4744"/>
                  <a:pt x="19086" y="4792"/>
                </a:cubicBezTo>
                <a:cubicBezTo>
                  <a:pt x="19086" y="4804"/>
                  <a:pt x="19086" y="4816"/>
                  <a:pt x="19086" y="4828"/>
                </a:cubicBezTo>
                <a:lnTo>
                  <a:pt x="19086" y="4839"/>
                </a:lnTo>
                <a:cubicBezTo>
                  <a:pt x="19086" y="5006"/>
                  <a:pt x="18920" y="5304"/>
                  <a:pt x="18705" y="5649"/>
                </a:cubicBezTo>
                <a:lnTo>
                  <a:pt x="18634" y="5780"/>
                </a:lnTo>
                <a:lnTo>
                  <a:pt x="18562" y="5875"/>
                </a:lnTo>
                <a:lnTo>
                  <a:pt x="18491" y="5994"/>
                </a:lnTo>
                <a:lnTo>
                  <a:pt x="18384" y="6161"/>
                </a:lnTo>
                <a:cubicBezTo>
                  <a:pt x="17967" y="6828"/>
                  <a:pt x="17574" y="7506"/>
                  <a:pt x="17884" y="7661"/>
                </a:cubicBezTo>
                <a:cubicBezTo>
                  <a:pt x="18515" y="8006"/>
                  <a:pt x="19979" y="9590"/>
                  <a:pt x="20551" y="9650"/>
                </a:cubicBezTo>
                <a:cubicBezTo>
                  <a:pt x="20565" y="9651"/>
                  <a:pt x="20580" y="9652"/>
                  <a:pt x="20594" y="9652"/>
                </a:cubicBezTo>
                <a:cubicBezTo>
                  <a:pt x="21142" y="9652"/>
                  <a:pt x="21948" y="8390"/>
                  <a:pt x="22539" y="8054"/>
                </a:cubicBezTo>
                <a:cubicBezTo>
                  <a:pt x="22575" y="8030"/>
                  <a:pt x="22610" y="8018"/>
                  <a:pt x="22658" y="7995"/>
                </a:cubicBezTo>
                <a:cubicBezTo>
                  <a:pt x="22730" y="7971"/>
                  <a:pt x="22789" y="7923"/>
                  <a:pt x="22837" y="7864"/>
                </a:cubicBezTo>
                <a:cubicBezTo>
                  <a:pt x="22884" y="7816"/>
                  <a:pt x="22932" y="7768"/>
                  <a:pt x="22968" y="7721"/>
                </a:cubicBezTo>
                <a:cubicBezTo>
                  <a:pt x="23122" y="7506"/>
                  <a:pt x="23265" y="7292"/>
                  <a:pt x="23384" y="7054"/>
                </a:cubicBezTo>
                <a:cubicBezTo>
                  <a:pt x="23480" y="6887"/>
                  <a:pt x="23575" y="6709"/>
                  <a:pt x="23670" y="6530"/>
                </a:cubicBezTo>
                <a:cubicBezTo>
                  <a:pt x="23718" y="6435"/>
                  <a:pt x="23765" y="6352"/>
                  <a:pt x="23813" y="6268"/>
                </a:cubicBezTo>
                <a:cubicBezTo>
                  <a:pt x="23944" y="6006"/>
                  <a:pt x="24075" y="5768"/>
                  <a:pt x="24206" y="5590"/>
                </a:cubicBezTo>
                <a:cubicBezTo>
                  <a:pt x="24242" y="5530"/>
                  <a:pt x="24277" y="5482"/>
                  <a:pt x="24313" y="5435"/>
                </a:cubicBezTo>
                <a:cubicBezTo>
                  <a:pt x="24349" y="5399"/>
                  <a:pt x="24384" y="5363"/>
                  <a:pt x="24432" y="5328"/>
                </a:cubicBezTo>
                <a:cubicBezTo>
                  <a:pt x="24444" y="5316"/>
                  <a:pt x="24456" y="5304"/>
                  <a:pt x="24480" y="5292"/>
                </a:cubicBezTo>
                <a:cubicBezTo>
                  <a:pt x="24497" y="5283"/>
                  <a:pt x="24519" y="5275"/>
                  <a:pt x="24540" y="5275"/>
                </a:cubicBezTo>
                <a:cubicBezTo>
                  <a:pt x="24548" y="5275"/>
                  <a:pt x="24556" y="5276"/>
                  <a:pt x="24563" y="5280"/>
                </a:cubicBezTo>
                <a:cubicBezTo>
                  <a:pt x="24599" y="5280"/>
                  <a:pt x="24623" y="5304"/>
                  <a:pt x="24646" y="5328"/>
                </a:cubicBezTo>
                <a:cubicBezTo>
                  <a:pt x="24706" y="5399"/>
                  <a:pt x="24682" y="5554"/>
                  <a:pt x="24611" y="5768"/>
                </a:cubicBezTo>
                <a:cubicBezTo>
                  <a:pt x="24230" y="6816"/>
                  <a:pt x="22444" y="9197"/>
                  <a:pt x="22313" y="9840"/>
                </a:cubicBezTo>
                <a:cubicBezTo>
                  <a:pt x="22301" y="9876"/>
                  <a:pt x="22301" y="9923"/>
                  <a:pt x="22313" y="9959"/>
                </a:cubicBezTo>
                <a:cubicBezTo>
                  <a:pt x="22360" y="10066"/>
                  <a:pt x="22420" y="10162"/>
                  <a:pt x="22491" y="10245"/>
                </a:cubicBezTo>
                <a:cubicBezTo>
                  <a:pt x="22860" y="10709"/>
                  <a:pt x="23622" y="11340"/>
                  <a:pt x="24039" y="11483"/>
                </a:cubicBezTo>
                <a:cubicBezTo>
                  <a:pt x="24071" y="11494"/>
                  <a:pt x="24102" y="11500"/>
                  <a:pt x="24133" y="11500"/>
                </a:cubicBezTo>
                <a:cubicBezTo>
                  <a:pt x="24590" y="11500"/>
                  <a:pt x="24961" y="10347"/>
                  <a:pt x="25385" y="10269"/>
                </a:cubicBezTo>
                <a:cubicBezTo>
                  <a:pt x="25411" y="10263"/>
                  <a:pt x="25433" y="10260"/>
                  <a:pt x="25451" y="10260"/>
                </a:cubicBezTo>
                <a:cubicBezTo>
                  <a:pt x="25738" y="10260"/>
                  <a:pt x="24988" y="10944"/>
                  <a:pt x="25504" y="11269"/>
                </a:cubicBezTo>
                <a:cubicBezTo>
                  <a:pt x="26039" y="11626"/>
                  <a:pt x="26504" y="12483"/>
                  <a:pt x="28778" y="13888"/>
                </a:cubicBezTo>
                <a:cubicBezTo>
                  <a:pt x="29249" y="14185"/>
                  <a:pt x="29647" y="14300"/>
                  <a:pt x="29986" y="14300"/>
                </a:cubicBezTo>
                <a:cubicBezTo>
                  <a:pt x="30409" y="14300"/>
                  <a:pt x="30740" y="14120"/>
                  <a:pt x="31004" y="13888"/>
                </a:cubicBezTo>
                <a:cubicBezTo>
                  <a:pt x="31350" y="13591"/>
                  <a:pt x="31564" y="13198"/>
                  <a:pt x="31731" y="13007"/>
                </a:cubicBezTo>
                <a:cubicBezTo>
                  <a:pt x="31802" y="12948"/>
                  <a:pt x="31850" y="12912"/>
                  <a:pt x="31897" y="12912"/>
                </a:cubicBezTo>
                <a:cubicBezTo>
                  <a:pt x="31921" y="12912"/>
                  <a:pt x="31957" y="12936"/>
                  <a:pt x="31969" y="12948"/>
                </a:cubicBezTo>
                <a:cubicBezTo>
                  <a:pt x="32112" y="13102"/>
                  <a:pt x="31862" y="13388"/>
                  <a:pt x="31540" y="13733"/>
                </a:cubicBezTo>
                <a:cubicBezTo>
                  <a:pt x="31004" y="14305"/>
                  <a:pt x="30266" y="15043"/>
                  <a:pt x="30742" y="15650"/>
                </a:cubicBezTo>
                <a:cubicBezTo>
                  <a:pt x="30790" y="15710"/>
                  <a:pt x="30838" y="15769"/>
                  <a:pt x="30885" y="15829"/>
                </a:cubicBezTo>
                <a:cubicBezTo>
                  <a:pt x="31135" y="16079"/>
                  <a:pt x="31433" y="16281"/>
                  <a:pt x="31754" y="16424"/>
                </a:cubicBezTo>
                <a:cubicBezTo>
                  <a:pt x="31885" y="16484"/>
                  <a:pt x="32016" y="16531"/>
                  <a:pt x="32159" y="16591"/>
                </a:cubicBezTo>
                <a:cubicBezTo>
                  <a:pt x="32719" y="16805"/>
                  <a:pt x="33374" y="16996"/>
                  <a:pt x="34112" y="17412"/>
                </a:cubicBezTo>
                <a:lnTo>
                  <a:pt x="34648" y="17710"/>
                </a:lnTo>
                <a:lnTo>
                  <a:pt x="34898" y="17841"/>
                </a:lnTo>
                <a:cubicBezTo>
                  <a:pt x="35279" y="18043"/>
                  <a:pt x="35660" y="18234"/>
                  <a:pt x="36053" y="18389"/>
                </a:cubicBezTo>
                <a:cubicBezTo>
                  <a:pt x="36207" y="18436"/>
                  <a:pt x="36350" y="18484"/>
                  <a:pt x="36493" y="18520"/>
                </a:cubicBezTo>
                <a:cubicBezTo>
                  <a:pt x="36636" y="18567"/>
                  <a:pt x="36779" y="18591"/>
                  <a:pt x="36934" y="18615"/>
                </a:cubicBezTo>
                <a:cubicBezTo>
                  <a:pt x="37077" y="18639"/>
                  <a:pt x="37231" y="18651"/>
                  <a:pt x="37374" y="18651"/>
                </a:cubicBezTo>
                <a:cubicBezTo>
                  <a:pt x="37529" y="18651"/>
                  <a:pt x="37696" y="18639"/>
                  <a:pt x="37850" y="18615"/>
                </a:cubicBezTo>
                <a:cubicBezTo>
                  <a:pt x="37934" y="18603"/>
                  <a:pt x="38005" y="18579"/>
                  <a:pt x="38077" y="18544"/>
                </a:cubicBezTo>
                <a:cubicBezTo>
                  <a:pt x="38208" y="18484"/>
                  <a:pt x="38315" y="18401"/>
                  <a:pt x="38410" y="18305"/>
                </a:cubicBezTo>
                <a:lnTo>
                  <a:pt x="38422" y="18293"/>
                </a:lnTo>
                <a:cubicBezTo>
                  <a:pt x="39017" y="17710"/>
                  <a:pt x="39529" y="16519"/>
                  <a:pt x="39886" y="15936"/>
                </a:cubicBezTo>
                <a:cubicBezTo>
                  <a:pt x="40015" y="15737"/>
                  <a:pt x="40122" y="15611"/>
                  <a:pt x="40211" y="15611"/>
                </a:cubicBezTo>
                <a:cubicBezTo>
                  <a:pt x="40287" y="15611"/>
                  <a:pt x="40349" y="15704"/>
                  <a:pt x="40398" y="15924"/>
                </a:cubicBezTo>
                <a:cubicBezTo>
                  <a:pt x="40410" y="16019"/>
                  <a:pt x="40422" y="16103"/>
                  <a:pt x="40422" y="16198"/>
                </a:cubicBezTo>
                <a:cubicBezTo>
                  <a:pt x="40363" y="17639"/>
                  <a:pt x="37958" y="19627"/>
                  <a:pt x="37958" y="19627"/>
                </a:cubicBezTo>
                <a:cubicBezTo>
                  <a:pt x="37958" y="19627"/>
                  <a:pt x="38970" y="20246"/>
                  <a:pt x="40017" y="20853"/>
                </a:cubicBezTo>
                <a:lnTo>
                  <a:pt x="40196" y="20960"/>
                </a:lnTo>
                <a:lnTo>
                  <a:pt x="40565" y="21175"/>
                </a:lnTo>
                <a:lnTo>
                  <a:pt x="40744" y="21270"/>
                </a:lnTo>
                <a:cubicBezTo>
                  <a:pt x="41220" y="21568"/>
                  <a:pt x="41708" y="21818"/>
                  <a:pt x="42220" y="22032"/>
                </a:cubicBezTo>
                <a:cubicBezTo>
                  <a:pt x="42243" y="22040"/>
                  <a:pt x="42265" y="22043"/>
                  <a:pt x="42287" y="22043"/>
                </a:cubicBezTo>
                <a:cubicBezTo>
                  <a:pt x="42855" y="22043"/>
                  <a:pt x="43006" y="19530"/>
                  <a:pt x="43293" y="19530"/>
                </a:cubicBezTo>
                <a:cubicBezTo>
                  <a:pt x="43336" y="19530"/>
                  <a:pt x="43383" y="19588"/>
                  <a:pt x="43434" y="19722"/>
                </a:cubicBezTo>
                <a:cubicBezTo>
                  <a:pt x="43518" y="19937"/>
                  <a:pt x="43554" y="20175"/>
                  <a:pt x="43542" y="20413"/>
                </a:cubicBezTo>
                <a:cubicBezTo>
                  <a:pt x="43542" y="21520"/>
                  <a:pt x="42994" y="23008"/>
                  <a:pt x="42994" y="23008"/>
                </a:cubicBezTo>
                <a:cubicBezTo>
                  <a:pt x="42994" y="23008"/>
                  <a:pt x="43308" y="24695"/>
                  <a:pt x="45333" y="24695"/>
                </a:cubicBezTo>
                <a:cubicBezTo>
                  <a:pt x="45539" y="24695"/>
                  <a:pt x="45763" y="24678"/>
                  <a:pt x="46006" y="24639"/>
                </a:cubicBezTo>
                <a:cubicBezTo>
                  <a:pt x="46302" y="24590"/>
                  <a:pt x="46600" y="24566"/>
                  <a:pt x="46898" y="24566"/>
                </a:cubicBezTo>
                <a:cubicBezTo>
                  <a:pt x="47177" y="24566"/>
                  <a:pt x="47456" y="24587"/>
                  <a:pt x="47733" y="24628"/>
                </a:cubicBezTo>
                <a:cubicBezTo>
                  <a:pt x="47852" y="24651"/>
                  <a:pt x="47971" y="24675"/>
                  <a:pt x="48090" y="24699"/>
                </a:cubicBezTo>
                <a:cubicBezTo>
                  <a:pt x="48197" y="24723"/>
                  <a:pt x="48304" y="24759"/>
                  <a:pt x="48411" y="24794"/>
                </a:cubicBezTo>
                <a:cubicBezTo>
                  <a:pt x="48554" y="24842"/>
                  <a:pt x="48709" y="24890"/>
                  <a:pt x="48828" y="24949"/>
                </a:cubicBezTo>
                <a:cubicBezTo>
                  <a:pt x="48923" y="24985"/>
                  <a:pt x="48995" y="25032"/>
                  <a:pt x="49078" y="25068"/>
                </a:cubicBezTo>
                <a:cubicBezTo>
                  <a:pt x="49149" y="25104"/>
                  <a:pt x="49221" y="25151"/>
                  <a:pt x="49292" y="25187"/>
                </a:cubicBezTo>
                <a:cubicBezTo>
                  <a:pt x="49352" y="25235"/>
                  <a:pt x="49411" y="25271"/>
                  <a:pt x="49471" y="25306"/>
                </a:cubicBezTo>
                <a:cubicBezTo>
                  <a:pt x="49638" y="25413"/>
                  <a:pt x="49792" y="25544"/>
                  <a:pt x="49935" y="25687"/>
                </a:cubicBezTo>
                <a:cubicBezTo>
                  <a:pt x="49781" y="25449"/>
                  <a:pt x="49697" y="25282"/>
                  <a:pt x="49602" y="25128"/>
                </a:cubicBezTo>
                <a:cubicBezTo>
                  <a:pt x="49304" y="24568"/>
                  <a:pt x="48995" y="24020"/>
                  <a:pt x="48685" y="23485"/>
                </a:cubicBezTo>
                <a:cubicBezTo>
                  <a:pt x="48602" y="23330"/>
                  <a:pt x="48518" y="23187"/>
                  <a:pt x="48435" y="23044"/>
                </a:cubicBezTo>
                <a:cubicBezTo>
                  <a:pt x="48340" y="22901"/>
                  <a:pt x="48280" y="22794"/>
                  <a:pt x="48209" y="22663"/>
                </a:cubicBezTo>
                <a:cubicBezTo>
                  <a:pt x="48090" y="22473"/>
                  <a:pt x="47971" y="22282"/>
                  <a:pt x="47864" y="22092"/>
                </a:cubicBezTo>
                <a:cubicBezTo>
                  <a:pt x="47828" y="22032"/>
                  <a:pt x="47792" y="21972"/>
                  <a:pt x="47745" y="21913"/>
                </a:cubicBezTo>
                <a:lnTo>
                  <a:pt x="47745" y="21901"/>
                </a:lnTo>
                <a:cubicBezTo>
                  <a:pt x="47614" y="21687"/>
                  <a:pt x="47471" y="21472"/>
                  <a:pt x="47340" y="21258"/>
                </a:cubicBezTo>
                <a:lnTo>
                  <a:pt x="47328" y="21234"/>
                </a:lnTo>
                <a:lnTo>
                  <a:pt x="47197" y="21044"/>
                </a:lnTo>
                <a:lnTo>
                  <a:pt x="46911" y="20603"/>
                </a:lnTo>
                <a:lnTo>
                  <a:pt x="46887" y="20568"/>
                </a:lnTo>
                <a:lnTo>
                  <a:pt x="46744" y="20341"/>
                </a:lnTo>
                <a:lnTo>
                  <a:pt x="46482" y="19960"/>
                </a:lnTo>
                <a:lnTo>
                  <a:pt x="46447" y="19913"/>
                </a:lnTo>
                <a:cubicBezTo>
                  <a:pt x="46399" y="19829"/>
                  <a:pt x="46352" y="19758"/>
                  <a:pt x="46304" y="19687"/>
                </a:cubicBezTo>
                <a:lnTo>
                  <a:pt x="46066" y="19329"/>
                </a:lnTo>
                <a:lnTo>
                  <a:pt x="46018" y="19258"/>
                </a:lnTo>
                <a:lnTo>
                  <a:pt x="45851" y="19032"/>
                </a:lnTo>
                <a:cubicBezTo>
                  <a:pt x="45780" y="18925"/>
                  <a:pt x="45709" y="18817"/>
                  <a:pt x="45625" y="18722"/>
                </a:cubicBezTo>
                <a:lnTo>
                  <a:pt x="45566" y="18627"/>
                </a:lnTo>
                <a:lnTo>
                  <a:pt x="45399" y="18401"/>
                </a:lnTo>
                <a:lnTo>
                  <a:pt x="45185" y="18103"/>
                </a:lnTo>
                <a:lnTo>
                  <a:pt x="45113" y="18008"/>
                </a:lnTo>
                <a:lnTo>
                  <a:pt x="44947" y="17782"/>
                </a:lnTo>
                <a:lnTo>
                  <a:pt x="44744" y="17508"/>
                </a:lnTo>
                <a:cubicBezTo>
                  <a:pt x="44708" y="17472"/>
                  <a:pt x="44685" y="17436"/>
                  <a:pt x="44649" y="17401"/>
                </a:cubicBezTo>
                <a:cubicBezTo>
                  <a:pt x="44589" y="17329"/>
                  <a:pt x="44542" y="17258"/>
                  <a:pt x="44482" y="17186"/>
                </a:cubicBezTo>
                <a:lnTo>
                  <a:pt x="44292" y="16924"/>
                </a:lnTo>
                <a:lnTo>
                  <a:pt x="44185" y="16793"/>
                </a:lnTo>
                <a:lnTo>
                  <a:pt x="44018" y="16591"/>
                </a:lnTo>
                <a:cubicBezTo>
                  <a:pt x="43958" y="16519"/>
                  <a:pt x="43899" y="16436"/>
                  <a:pt x="43827" y="16353"/>
                </a:cubicBezTo>
                <a:lnTo>
                  <a:pt x="43708" y="16210"/>
                </a:lnTo>
                <a:lnTo>
                  <a:pt x="43554" y="16007"/>
                </a:lnTo>
                <a:lnTo>
                  <a:pt x="43375" y="15793"/>
                </a:lnTo>
                <a:lnTo>
                  <a:pt x="43232" y="15626"/>
                </a:lnTo>
                <a:lnTo>
                  <a:pt x="43077" y="15436"/>
                </a:lnTo>
                <a:lnTo>
                  <a:pt x="42911" y="15245"/>
                </a:lnTo>
                <a:lnTo>
                  <a:pt x="42756" y="15067"/>
                </a:lnTo>
                <a:lnTo>
                  <a:pt x="42601" y="14876"/>
                </a:lnTo>
                <a:lnTo>
                  <a:pt x="42434" y="14698"/>
                </a:lnTo>
                <a:lnTo>
                  <a:pt x="42268" y="14507"/>
                </a:lnTo>
                <a:lnTo>
                  <a:pt x="42113" y="14329"/>
                </a:lnTo>
                <a:lnTo>
                  <a:pt x="41958" y="14162"/>
                </a:lnTo>
                <a:lnTo>
                  <a:pt x="41780" y="13960"/>
                </a:lnTo>
                <a:cubicBezTo>
                  <a:pt x="41732" y="13912"/>
                  <a:pt x="41672" y="13852"/>
                  <a:pt x="41625" y="13793"/>
                </a:cubicBezTo>
                <a:lnTo>
                  <a:pt x="41482" y="13650"/>
                </a:lnTo>
                <a:lnTo>
                  <a:pt x="41279" y="13436"/>
                </a:lnTo>
                <a:lnTo>
                  <a:pt x="41137" y="13281"/>
                </a:lnTo>
                <a:lnTo>
                  <a:pt x="40994" y="13138"/>
                </a:lnTo>
                <a:cubicBezTo>
                  <a:pt x="40922" y="13055"/>
                  <a:pt x="40851" y="12983"/>
                  <a:pt x="40779" y="12912"/>
                </a:cubicBezTo>
                <a:lnTo>
                  <a:pt x="40637" y="12769"/>
                </a:lnTo>
                <a:cubicBezTo>
                  <a:pt x="40589" y="12721"/>
                  <a:pt x="40553" y="12674"/>
                  <a:pt x="40506" y="12638"/>
                </a:cubicBezTo>
                <a:lnTo>
                  <a:pt x="40279" y="12412"/>
                </a:lnTo>
                <a:lnTo>
                  <a:pt x="40256" y="12376"/>
                </a:lnTo>
                <a:cubicBezTo>
                  <a:pt x="40208" y="12340"/>
                  <a:pt x="40172" y="12293"/>
                  <a:pt x="40125" y="12257"/>
                </a:cubicBezTo>
                <a:lnTo>
                  <a:pt x="40017" y="12150"/>
                </a:lnTo>
                <a:lnTo>
                  <a:pt x="39791" y="11924"/>
                </a:lnTo>
                <a:lnTo>
                  <a:pt x="39672" y="11816"/>
                </a:lnTo>
                <a:lnTo>
                  <a:pt x="39624" y="11769"/>
                </a:lnTo>
                <a:lnTo>
                  <a:pt x="39517" y="11662"/>
                </a:lnTo>
                <a:lnTo>
                  <a:pt x="39279" y="11447"/>
                </a:lnTo>
                <a:lnTo>
                  <a:pt x="39017" y="11185"/>
                </a:lnTo>
                <a:lnTo>
                  <a:pt x="38779" y="10971"/>
                </a:lnTo>
                <a:lnTo>
                  <a:pt x="38577" y="10793"/>
                </a:lnTo>
                <a:lnTo>
                  <a:pt x="38529" y="10745"/>
                </a:lnTo>
                <a:lnTo>
                  <a:pt x="38505" y="10733"/>
                </a:lnTo>
                <a:lnTo>
                  <a:pt x="38267" y="10519"/>
                </a:lnTo>
                <a:lnTo>
                  <a:pt x="38053" y="10328"/>
                </a:lnTo>
                <a:lnTo>
                  <a:pt x="37981" y="10269"/>
                </a:lnTo>
                <a:lnTo>
                  <a:pt x="37755" y="10066"/>
                </a:lnTo>
                <a:lnTo>
                  <a:pt x="37529" y="9876"/>
                </a:lnTo>
                <a:lnTo>
                  <a:pt x="37446" y="9816"/>
                </a:lnTo>
                <a:lnTo>
                  <a:pt x="37243" y="9638"/>
                </a:lnTo>
                <a:lnTo>
                  <a:pt x="36993" y="9435"/>
                </a:lnTo>
                <a:lnTo>
                  <a:pt x="36922" y="9376"/>
                </a:lnTo>
                <a:lnTo>
                  <a:pt x="36719" y="9209"/>
                </a:lnTo>
                <a:lnTo>
                  <a:pt x="36469" y="9007"/>
                </a:lnTo>
                <a:lnTo>
                  <a:pt x="36386" y="8935"/>
                </a:lnTo>
                <a:lnTo>
                  <a:pt x="36195" y="8792"/>
                </a:lnTo>
                <a:lnTo>
                  <a:pt x="35934" y="8590"/>
                </a:lnTo>
                <a:cubicBezTo>
                  <a:pt x="35898" y="8566"/>
                  <a:pt x="35874" y="8542"/>
                  <a:pt x="35838" y="8518"/>
                </a:cubicBezTo>
                <a:lnTo>
                  <a:pt x="35660" y="8387"/>
                </a:lnTo>
                <a:lnTo>
                  <a:pt x="35386" y="8173"/>
                </a:lnTo>
                <a:lnTo>
                  <a:pt x="35291" y="8102"/>
                </a:lnTo>
                <a:lnTo>
                  <a:pt x="35136" y="7983"/>
                </a:lnTo>
                <a:lnTo>
                  <a:pt x="34850" y="7780"/>
                </a:lnTo>
                <a:lnTo>
                  <a:pt x="34767" y="7721"/>
                </a:lnTo>
                <a:lnTo>
                  <a:pt x="34743" y="7709"/>
                </a:lnTo>
                <a:lnTo>
                  <a:pt x="34588" y="7602"/>
                </a:lnTo>
                <a:lnTo>
                  <a:pt x="34314" y="7399"/>
                </a:lnTo>
                <a:lnTo>
                  <a:pt x="34183" y="7304"/>
                </a:lnTo>
                <a:lnTo>
                  <a:pt x="34148" y="7280"/>
                </a:lnTo>
                <a:lnTo>
                  <a:pt x="34124" y="7268"/>
                </a:lnTo>
                <a:lnTo>
                  <a:pt x="34100" y="7256"/>
                </a:lnTo>
                <a:lnTo>
                  <a:pt x="34052" y="7221"/>
                </a:lnTo>
                <a:cubicBezTo>
                  <a:pt x="33957" y="7161"/>
                  <a:pt x="33862" y="7090"/>
                  <a:pt x="33767" y="7030"/>
                </a:cubicBezTo>
                <a:lnTo>
                  <a:pt x="33624" y="6935"/>
                </a:lnTo>
                <a:lnTo>
                  <a:pt x="33505" y="6852"/>
                </a:lnTo>
                <a:lnTo>
                  <a:pt x="33219" y="6673"/>
                </a:lnTo>
                <a:lnTo>
                  <a:pt x="33064" y="6566"/>
                </a:lnTo>
                <a:lnTo>
                  <a:pt x="32945" y="6482"/>
                </a:lnTo>
                <a:lnTo>
                  <a:pt x="32683" y="6316"/>
                </a:lnTo>
                <a:lnTo>
                  <a:pt x="32505" y="6209"/>
                </a:lnTo>
                <a:lnTo>
                  <a:pt x="32385" y="6125"/>
                </a:lnTo>
                <a:lnTo>
                  <a:pt x="32124" y="5971"/>
                </a:lnTo>
                <a:lnTo>
                  <a:pt x="31933" y="5851"/>
                </a:lnTo>
                <a:lnTo>
                  <a:pt x="31814" y="5780"/>
                </a:lnTo>
                <a:lnTo>
                  <a:pt x="31576" y="5637"/>
                </a:lnTo>
                <a:lnTo>
                  <a:pt x="31373" y="5518"/>
                </a:lnTo>
                <a:lnTo>
                  <a:pt x="31254" y="5447"/>
                </a:lnTo>
                <a:cubicBezTo>
                  <a:pt x="31171" y="5399"/>
                  <a:pt x="31100" y="5363"/>
                  <a:pt x="31016" y="5316"/>
                </a:cubicBezTo>
                <a:lnTo>
                  <a:pt x="30802" y="5185"/>
                </a:lnTo>
                <a:cubicBezTo>
                  <a:pt x="30766" y="5161"/>
                  <a:pt x="30719" y="5149"/>
                  <a:pt x="30683" y="5125"/>
                </a:cubicBezTo>
                <a:lnTo>
                  <a:pt x="30457" y="5006"/>
                </a:lnTo>
                <a:lnTo>
                  <a:pt x="30230" y="4875"/>
                </a:lnTo>
                <a:lnTo>
                  <a:pt x="30123" y="4816"/>
                </a:lnTo>
                <a:lnTo>
                  <a:pt x="29909" y="4697"/>
                </a:lnTo>
                <a:lnTo>
                  <a:pt x="29659" y="4566"/>
                </a:lnTo>
                <a:lnTo>
                  <a:pt x="29540" y="4506"/>
                </a:lnTo>
                <a:cubicBezTo>
                  <a:pt x="29480" y="4470"/>
                  <a:pt x="29409" y="4447"/>
                  <a:pt x="29337" y="4411"/>
                </a:cubicBezTo>
                <a:lnTo>
                  <a:pt x="29076" y="4280"/>
                </a:lnTo>
                <a:lnTo>
                  <a:pt x="28945" y="4208"/>
                </a:lnTo>
                <a:lnTo>
                  <a:pt x="28778" y="4125"/>
                </a:lnTo>
                <a:lnTo>
                  <a:pt x="28516" y="3994"/>
                </a:lnTo>
                <a:lnTo>
                  <a:pt x="28397" y="3946"/>
                </a:lnTo>
                <a:lnTo>
                  <a:pt x="28206" y="3851"/>
                </a:lnTo>
                <a:lnTo>
                  <a:pt x="27944" y="3732"/>
                </a:lnTo>
                <a:lnTo>
                  <a:pt x="27825" y="3673"/>
                </a:lnTo>
                <a:lnTo>
                  <a:pt x="27611" y="3577"/>
                </a:lnTo>
                <a:lnTo>
                  <a:pt x="27373" y="3470"/>
                </a:lnTo>
                <a:lnTo>
                  <a:pt x="27242" y="3411"/>
                </a:lnTo>
                <a:lnTo>
                  <a:pt x="27028" y="3315"/>
                </a:lnTo>
                <a:lnTo>
                  <a:pt x="26801" y="3220"/>
                </a:lnTo>
                <a:lnTo>
                  <a:pt x="26659" y="3161"/>
                </a:lnTo>
                <a:lnTo>
                  <a:pt x="26432" y="3065"/>
                </a:lnTo>
                <a:lnTo>
                  <a:pt x="26230" y="2982"/>
                </a:lnTo>
                <a:lnTo>
                  <a:pt x="26063" y="2911"/>
                </a:lnTo>
                <a:lnTo>
                  <a:pt x="25837" y="2827"/>
                </a:lnTo>
                <a:lnTo>
                  <a:pt x="25647" y="2744"/>
                </a:lnTo>
                <a:lnTo>
                  <a:pt x="25480" y="2684"/>
                </a:lnTo>
                <a:lnTo>
                  <a:pt x="25242" y="2589"/>
                </a:lnTo>
                <a:lnTo>
                  <a:pt x="25075" y="2530"/>
                </a:lnTo>
                <a:lnTo>
                  <a:pt x="24885" y="2458"/>
                </a:lnTo>
                <a:lnTo>
                  <a:pt x="24646" y="2375"/>
                </a:lnTo>
                <a:lnTo>
                  <a:pt x="24492" y="2315"/>
                </a:lnTo>
                <a:lnTo>
                  <a:pt x="24301" y="2244"/>
                </a:lnTo>
                <a:lnTo>
                  <a:pt x="24051" y="2161"/>
                </a:lnTo>
                <a:lnTo>
                  <a:pt x="23908" y="2113"/>
                </a:lnTo>
                <a:lnTo>
                  <a:pt x="23706" y="2041"/>
                </a:lnTo>
                <a:cubicBezTo>
                  <a:pt x="23622" y="2018"/>
                  <a:pt x="23539" y="1982"/>
                  <a:pt x="23444" y="1958"/>
                </a:cubicBezTo>
                <a:lnTo>
                  <a:pt x="23325" y="1922"/>
                </a:lnTo>
                <a:lnTo>
                  <a:pt x="23111" y="1851"/>
                </a:lnTo>
                <a:lnTo>
                  <a:pt x="22849" y="1768"/>
                </a:lnTo>
                <a:lnTo>
                  <a:pt x="22741" y="1732"/>
                </a:lnTo>
                <a:lnTo>
                  <a:pt x="22515" y="1660"/>
                </a:lnTo>
                <a:lnTo>
                  <a:pt x="22241" y="1589"/>
                </a:lnTo>
                <a:lnTo>
                  <a:pt x="22158" y="1565"/>
                </a:lnTo>
                <a:lnTo>
                  <a:pt x="21908" y="1494"/>
                </a:lnTo>
                <a:lnTo>
                  <a:pt x="21634" y="1410"/>
                </a:lnTo>
                <a:lnTo>
                  <a:pt x="21563" y="1399"/>
                </a:lnTo>
                <a:lnTo>
                  <a:pt x="21313" y="1327"/>
                </a:lnTo>
                <a:lnTo>
                  <a:pt x="21027" y="1256"/>
                </a:lnTo>
                <a:lnTo>
                  <a:pt x="20979" y="1244"/>
                </a:lnTo>
                <a:lnTo>
                  <a:pt x="20705" y="1172"/>
                </a:lnTo>
                <a:lnTo>
                  <a:pt x="20408" y="1101"/>
                </a:lnTo>
                <a:lnTo>
                  <a:pt x="20384" y="1101"/>
                </a:lnTo>
                <a:lnTo>
                  <a:pt x="20098" y="1029"/>
                </a:lnTo>
                <a:lnTo>
                  <a:pt x="19789" y="958"/>
                </a:lnTo>
                <a:lnTo>
                  <a:pt x="19491" y="898"/>
                </a:lnTo>
                <a:lnTo>
                  <a:pt x="19181" y="827"/>
                </a:lnTo>
                <a:lnTo>
                  <a:pt x="18872" y="768"/>
                </a:lnTo>
                <a:lnTo>
                  <a:pt x="18574" y="708"/>
                </a:lnTo>
                <a:lnTo>
                  <a:pt x="18217" y="648"/>
                </a:lnTo>
                <a:lnTo>
                  <a:pt x="17824" y="577"/>
                </a:lnTo>
                <a:cubicBezTo>
                  <a:pt x="17669" y="553"/>
                  <a:pt x="17526" y="517"/>
                  <a:pt x="17360" y="494"/>
                </a:cubicBezTo>
                <a:lnTo>
                  <a:pt x="17110" y="458"/>
                </a:lnTo>
                <a:lnTo>
                  <a:pt x="16753" y="398"/>
                </a:lnTo>
                <a:lnTo>
                  <a:pt x="16479" y="363"/>
                </a:lnTo>
                <a:lnTo>
                  <a:pt x="16133" y="315"/>
                </a:lnTo>
                <a:lnTo>
                  <a:pt x="15860" y="291"/>
                </a:lnTo>
                <a:lnTo>
                  <a:pt x="15526" y="244"/>
                </a:lnTo>
                <a:lnTo>
                  <a:pt x="15252" y="220"/>
                </a:lnTo>
                <a:lnTo>
                  <a:pt x="14907" y="184"/>
                </a:lnTo>
                <a:lnTo>
                  <a:pt x="14633" y="160"/>
                </a:lnTo>
                <a:cubicBezTo>
                  <a:pt x="14526" y="148"/>
                  <a:pt x="14407" y="136"/>
                  <a:pt x="14288" y="125"/>
                </a:cubicBezTo>
                <a:lnTo>
                  <a:pt x="14026" y="101"/>
                </a:lnTo>
                <a:lnTo>
                  <a:pt x="13800" y="89"/>
                </a:lnTo>
                <a:lnTo>
                  <a:pt x="13693" y="89"/>
                </a:lnTo>
                <a:cubicBezTo>
                  <a:pt x="13550" y="77"/>
                  <a:pt x="13419" y="65"/>
                  <a:pt x="13276" y="65"/>
                </a:cubicBezTo>
                <a:lnTo>
                  <a:pt x="13097" y="65"/>
                </a:lnTo>
                <a:cubicBezTo>
                  <a:pt x="12919" y="53"/>
                  <a:pt x="12740" y="41"/>
                  <a:pt x="12573" y="41"/>
                </a:cubicBezTo>
                <a:lnTo>
                  <a:pt x="12371" y="29"/>
                </a:lnTo>
                <a:cubicBezTo>
                  <a:pt x="12145" y="29"/>
                  <a:pt x="11919" y="17"/>
                  <a:pt x="11704" y="6"/>
                </a:cubicBezTo>
                <a:lnTo>
                  <a:pt x="11681" y="6"/>
                </a:lnTo>
                <a:cubicBezTo>
                  <a:pt x="11466" y="2"/>
                  <a:pt x="11252" y="1"/>
                  <a:pt x="11038" y="1"/>
                </a:cubicBezTo>
                <a:close/>
              </a:path>
            </a:pathLst>
          </a:custGeom>
          <a:solidFill>
            <a:schemeClr val="accent1">
              <a:alpha val="531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1" name="Google Shape;221;p3"/>
          <p:cNvGrpSpPr/>
          <p:nvPr/>
        </p:nvGrpSpPr>
        <p:grpSpPr>
          <a:xfrm>
            <a:off x="-1786289" y="-906091"/>
            <a:ext cx="3190651" cy="2754290"/>
            <a:chOff x="2695275" y="1049450"/>
            <a:chExt cx="1439175" cy="1242350"/>
          </a:xfrm>
        </p:grpSpPr>
        <p:sp>
          <p:nvSpPr>
            <p:cNvPr id="222" name="Google Shape;222;p3"/>
            <p:cNvSpPr/>
            <p:nvPr/>
          </p:nvSpPr>
          <p:spPr>
            <a:xfrm>
              <a:off x="2895600" y="1049450"/>
              <a:ext cx="1238850" cy="1242350"/>
            </a:xfrm>
            <a:custGeom>
              <a:avLst/>
              <a:gdLst/>
              <a:ahLst/>
              <a:cxnLst/>
              <a:rect l="l" t="t" r="r" b="b"/>
              <a:pathLst>
                <a:path w="49554" h="49694" extrusionOk="0">
                  <a:moveTo>
                    <a:pt x="12551" y="1"/>
                  </a:moveTo>
                  <a:cubicBezTo>
                    <a:pt x="12492" y="1"/>
                    <a:pt x="12432" y="7"/>
                    <a:pt x="12371" y="21"/>
                  </a:cubicBezTo>
                  <a:cubicBezTo>
                    <a:pt x="12073" y="80"/>
                    <a:pt x="11847" y="342"/>
                    <a:pt x="11644" y="569"/>
                  </a:cubicBezTo>
                  <a:lnTo>
                    <a:pt x="8251" y="4605"/>
                  </a:lnTo>
                  <a:cubicBezTo>
                    <a:pt x="7882" y="2962"/>
                    <a:pt x="8596" y="1259"/>
                    <a:pt x="10025" y="354"/>
                  </a:cubicBezTo>
                  <a:lnTo>
                    <a:pt x="10025" y="354"/>
                  </a:lnTo>
                  <a:cubicBezTo>
                    <a:pt x="9873" y="366"/>
                    <a:pt x="9721" y="372"/>
                    <a:pt x="9569" y="372"/>
                  </a:cubicBezTo>
                  <a:cubicBezTo>
                    <a:pt x="8557" y="372"/>
                    <a:pt x="7546" y="139"/>
                    <a:pt x="6541" y="139"/>
                  </a:cubicBezTo>
                  <a:cubicBezTo>
                    <a:pt x="6361" y="139"/>
                    <a:pt x="6181" y="146"/>
                    <a:pt x="6001" y="164"/>
                  </a:cubicBezTo>
                  <a:cubicBezTo>
                    <a:pt x="1845" y="545"/>
                    <a:pt x="1441" y="3486"/>
                    <a:pt x="619" y="6760"/>
                  </a:cubicBezTo>
                  <a:cubicBezTo>
                    <a:pt x="583" y="6879"/>
                    <a:pt x="560" y="7010"/>
                    <a:pt x="524" y="7141"/>
                  </a:cubicBezTo>
                  <a:lnTo>
                    <a:pt x="167" y="7474"/>
                  </a:lnTo>
                  <a:lnTo>
                    <a:pt x="167" y="7474"/>
                  </a:lnTo>
                  <a:lnTo>
                    <a:pt x="464" y="7379"/>
                  </a:lnTo>
                  <a:lnTo>
                    <a:pt x="464" y="7379"/>
                  </a:lnTo>
                  <a:cubicBezTo>
                    <a:pt x="0" y="9558"/>
                    <a:pt x="119" y="11820"/>
                    <a:pt x="810" y="13927"/>
                  </a:cubicBezTo>
                  <a:cubicBezTo>
                    <a:pt x="1691" y="16594"/>
                    <a:pt x="3536" y="18833"/>
                    <a:pt x="5989" y="20214"/>
                  </a:cubicBezTo>
                  <a:cubicBezTo>
                    <a:pt x="6787" y="20666"/>
                    <a:pt x="7668" y="21012"/>
                    <a:pt x="8584" y="21012"/>
                  </a:cubicBezTo>
                  <a:cubicBezTo>
                    <a:pt x="10263" y="21000"/>
                    <a:pt x="11680" y="19821"/>
                    <a:pt x="12859" y="18630"/>
                  </a:cubicBezTo>
                  <a:lnTo>
                    <a:pt x="12859" y="18630"/>
                  </a:lnTo>
                  <a:cubicBezTo>
                    <a:pt x="12073" y="20547"/>
                    <a:pt x="11382" y="22988"/>
                    <a:pt x="12811" y="24488"/>
                  </a:cubicBezTo>
                  <a:cubicBezTo>
                    <a:pt x="13335" y="25024"/>
                    <a:pt x="14061" y="25334"/>
                    <a:pt x="14752" y="25619"/>
                  </a:cubicBezTo>
                  <a:cubicBezTo>
                    <a:pt x="16585" y="26369"/>
                    <a:pt x="18467" y="27179"/>
                    <a:pt x="19883" y="28548"/>
                  </a:cubicBezTo>
                  <a:cubicBezTo>
                    <a:pt x="20324" y="28977"/>
                    <a:pt x="20717" y="29441"/>
                    <a:pt x="21193" y="29810"/>
                  </a:cubicBezTo>
                  <a:cubicBezTo>
                    <a:pt x="22491" y="30799"/>
                    <a:pt x="24396" y="31025"/>
                    <a:pt x="25277" y="32394"/>
                  </a:cubicBezTo>
                  <a:cubicBezTo>
                    <a:pt x="25587" y="32882"/>
                    <a:pt x="25729" y="33454"/>
                    <a:pt x="26063" y="33930"/>
                  </a:cubicBezTo>
                  <a:cubicBezTo>
                    <a:pt x="26493" y="34554"/>
                    <a:pt x="27254" y="34887"/>
                    <a:pt x="28010" y="34887"/>
                  </a:cubicBezTo>
                  <a:cubicBezTo>
                    <a:pt x="28552" y="34887"/>
                    <a:pt x="29091" y="34716"/>
                    <a:pt x="29504" y="34359"/>
                  </a:cubicBezTo>
                  <a:lnTo>
                    <a:pt x="29504" y="34359"/>
                  </a:lnTo>
                  <a:cubicBezTo>
                    <a:pt x="29182" y="35144"/>
                    <a:pt x="28539" y="35763"/>
                    <a:pt x="27742" y="36061"/>
                  </a:cubicBezTo>
                  <a:cubicBezTo>
                    <a:pt x="28754" y="36549"/>
                    <a:pt x="28635" y="38347"/>
                    <a:pt x="29706" y="38669"/>
                  </a:cubicBezTo>
                  <a:cubicBezTo>
                    <a:pt x="29830" y="38694"/>
                    <a:pt x="29958" y="38707"/>
                    <a:pt x="30085" y="38707"/>
                  </a:cubicBezTo>
                  <a:cubicBezTo>
                    <a:pt x="30253" y="38707"/>
                    <a:pt x="30420" y="38685"/>
                    <a:pt x="30575" y="38645"/>
                  </a:cubicBezTo>
                  <a:cubicBezTo>
                    <a:pt x="31444" y="38466"/>
                    <a:pt x="32302" y="38240"/>
                    <a:pt x="33135" y="37954"/>
                  </a:cubicBezTo>
                  <a:cubicBezTo>
                    <a:pt x="33290" y="37895"/>
                    <a:pt x="33433" y="37835"/>
                    <a:pt x="33588" y="37787"/>
                  </a:cubicBezTo>
                  <a:lnTo>
                    <a:pt x="33588" y="37787"/>
                  </a:lnTo>
                  <a:cubicBezTo>
                    <a:pt x="33480" y="37859"/>
                    <a:pt x="33373" y="37930"/>
                    <a:pt x="33266" y="38002"/>
                  </a:cubicBezTo>
                  <a:cubicBezTo>
                    <a:pt x="32361" y="38621"/>
                    <a:pt x="31468" y="39240"/>
                    <a:pt x="30563" y="39859"/>
                  </a:cubicBezTo>
                  <a:cubicBezTo>
                    <a:pt x="30587" y="40014"/>
                    <a:pt x="30647" y="40169"/>
                    <a:pt x="30742" y="40300"/>
                  </a:cubicBezTo>
                  <a:cubicBezTo>
                    <a:pt x="31049" y="40734"/>
                    <a:pt x="31672" y="40919"/>
                    <a:pt x="32299" y="40919"/>
                  </a:cubicBezTo>
                  <a:cubicBezTo>
                    <a:pt x="32548" y="40919"/>
                    <a:pt x="32798" y="40890"/>
                    <a:pt x="33028" y="40835"/>
                  </a:cubicBezTo>
                  <a:cubicBezTo>
                    <a:pt x="34481" y="40490"/>
                    <a:pt x="35778" y="39704"/>
                    <a:pt x="37064" y="38919"/>
                  </a:cubicBezTo>
                  <a:lnTo>
                    <a:pt x="37064" y="38919"/>
                  </a:lnTo>
                  <a:cubicBezTo>
                    <a:pt x="36421" y="40252"/>
                    <a:pt x="35409" y="41371"/>
                    <a:pt x="34147" y="42145"/>
                  </a:cubicBezTo>
                  <a:cubicBezTo>
                    <a:pt x="33861" y="42312"/>
                    <a:pt x="33528" y="42574"/>
                    <a:pt x="33635" y="42883"/>
                  </a:cubicBezTo>
                  <a:cubicBezTo>
                    <a:pt x="33707" y="43038"/>
                    <a:pt x="33838" y="43169"/>
                    <a:pt x="34004" y="43229"/>
                  </a:cubicBezTo>
                  <a:cubicBezTo>
                    <a:pt x="34647" y="43586"/>
                    <a:pt x="35302" y="43931"/>
                    <a:pt x="35945" y="44288"/>
                  </a:cubicBezTo>
                  <a:cubicBezTo>
                    <a:pt x="36302" y="44479"/>
                    <a:pt x="36671" y="44681"/>
                    <a:pt x="37076" y="44681"/>
                  </a:cubicBezTo>
                  <a:cubicBezTo>
                    <a:pt x="37421" y="44645"/>
                    <a:pt x="37755" y="44550"/>
                    <a:pt x="38064" y="44384"/>
                  </a:cubicBezTo>
                  <a:lnTo>
                    <a:pt x="40969" y="43038"/>
                  </a:lnTo>
                  <a:lnTo>
                    <a:pt x="38326" y="46003"/>
                  </a:lnTo>
                  <a:cubicBezTo>
                    <a:pt x="38374" y="47134"/>
                    <a:pt x="39469" y="47944"/>
                    <a:pt x="40565" y="48170"/>
                  </a:cubicBezTo>
                  <a:cubicBezTo>
                    <a:pt x="41023" y="48264"/>
                    <a:pt x="41488" y="48288"/>
                    <a:pt x="41955" y="48288"/>
                  </a:cubicBezTo>
                  <a:cubicBezTo>
                    <a:pt x="42427" y="48288"/>
                    <a:pt x="42901" y="48264"/>
                    <a:pt x="43375" y="48264"/>
                  </a:cubicBezTo>
                  <a:cubicBezTo>
                    <a:pt x="43554" y="48264"/>
                    <a:pt x="43732" y="48267"/>
                    <a:pt x="43910" y="48277"/>
                  </a:cubicBezTo>
                  <a:cubicBezTo>
                    <a:pt x="45029" y="48325"/>
                    <a:pt x="46256" y="48706"/>
                    <a:pt x="46792" y="49694"/>
                  </a:cubicBezTo>
                  <a:lnTo>
                    <a:pt x="46815" y="49348"/>
                  </a:lnTo>
                  <a:cubicBezTo>
                    <a:pt x="46542" y="46717"/>
                    <a:pt x="48851" y="44491"/>
                    <a:pt x="49256" y="41871"/>
                  </a:cubicBezTo>
                  <a:cubicBezTo>
                    <a:pt x="49554" y="39931"/>
                    <a:pt x="48780" y="38002"/>
                    <a:pt x="48018" y="36180"/>
                  </a:cubicBezTo>
                  <a:cubicBezTo>
                    <a:pt x="47732" y="35502"/>
                    <a:pt x="47446" y="34811"/>
                    <a:pt x="46923" y="34275"/>
                  </a:cubicBezTo>
                  <a:cubicBezTo>
                    <a:pt x="46528" y="33872"/>
                    <a:pt x="45971" y="33588"/>
                    <a:pt x="45415" y="33588"/>
                  </a:cubicBezTo>
                  <a:cubicBezTo>
                    <a:pt x="45249" y="33588"/>
                    <a:pt x="45084" y="33613"/>
                    <a:pt x="44922" y="33668"/>
                  </a:cubicBezTo>
                  <a:cubicBezTo>
                    <a:pt x="44803" y="33168"/>
                    <a:pt x="45375" y="32787"/>
                    <a:pt x="45684" y="32370"/>
                  </a:cubicBezTo>
                  <a:cubicBezTo>
                    <a:pt x="46327" y="31513"/>
                    <a:pt x="45863" y="30298"/>
                    <a:pt x="45399" y="29334"/>
                  </a:cubicBezTo>
                  <a:cubicBezTo>
                    <a:pt x="44970" y="28477"/>
                    <a:pt x="44541" y="27608"/>
                    <a:pt x="43863" y="26953"/>
                  </a:cubicBezTo>
                  <a:cubicBezTo>
                    <a:pt x="43310" y="26429"/>
                    <a:pt x="42568" y="26058"/>
                    <a:pt x="41824" y="26058"/>
                  </a:cubicBezTo>
                  <a:cubicBezTo>
                    <a:pt x="41637" y="26058"/>
                    <a:pt x="41451" y="26081"/>
                    <a:pt x="41267" y="26131"/>
                  </a:cubicBezTo>
                  <a:lnTo>
                    <a:pt x="42827" y="25060"/>
                  </a:lnTo>
                  <a:cubicBezTo>
                    <a:pt x="42471" y="24979"/>
                    <a:pt x="42112" y="24939"/>
                    <a:pt x="41756" y="24939"/>
                  </a:cubicBezTo>
                  <a:cubicBezTo>
                    <a:pt x="40382" y="24939"/>
                    <a:pt x="39050" y="25527"/>
                    <a:pt x="38124" y="26596"/>
                  </a:cubicBezTo>
                  <a:cubicBezTo>
                    <a:pt x="37648" y="26596"/>
                    <a:pt x="37302" y="26048"/>
                    <a:pt x="37350" y="25584"/>
                  </a:cubicBezTo>
                  <a:cubicBezTo>
                    <a:pt x="37398" y="25107"/>
                    <a:pt x="37695" y="24691"/>
                    <a:pt x="37993" y="24322"/>
                  </a:cubicBezTo>
                  <a:cubicBezTo>
                    <a:pt x="38814" y="23298"/>
                    <a:pt x="39743" y="22369"/>
                    <a:pt x="40755" y="21536"/>
                  </a:cubicBezTo>
                  <a:cubicBezTo>
                    <a:pt x="38802" y="19023"/>
                    <a:pt x="36516" y="16785"/>
                    <a:pt x="33969" y="14868"/>
                  </a:cubicBezTo>
                  <a:cubicBezTo>
                    <a:pt x="32064" y="16273"/>
                    <a:pt x="30790" y="15880"/>
                    <a:pt x="28706" y="17011"/>
                  </a:cubicBezTo>
                  <a:cubicBezTo>
                    <a:pt x="29444" y="15344"/>
                    <a:pt x="30385" y="14154"/>
                    <a:pt x="31659" y="12832"/>
                  </a:cubicBezTo>
                  <a:cubicBezTo>
                    <a:pt x="31409" y="12642"/>
                    <a:pt x="26265" y="7974"/>
                    <a:pt x="23146" y="5831"/>
                  </a:cubicBezTo>
                  <a:cubicBezTo>
                    <a:pt x="20014" y="3676"/>
                    <a:pt x="16693" y="1795"/>
                    <a:pt x="13240" y="200"/>
                  </a:cubicBezTo>
                  <a:cubicBezTo>
                    <a:pt x="13020" y="104"/>
                    <a:pt x="12792" y="1"/>
                    <a:pt x="125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3"/>
            <p:cNvSpPr/>
            <p:nvPr/>
          </p:nvSpPr>
          <p:spPr>
            <a:xfrm>
              <a:off x="2695275" y="1157425"/>
              <a:ext cx="1356425" cy="1094200"/>
            </a:xfrm>
            <a:custGeom>
              <a:avLst/>
              <a:gdLst/>
              <a:ahLst/>
              <a:cxnLst/>
              <a:rect l="l" t="t" r="r" b="b"/>
              <a:pathLst>
                <a:path w="54257" h="43768" extrusionOk="0">
                  <a:moveTo>
                    <a:pt x="48" y="0"/>
                  </a:moveTo>
                  <a:lnTo>
                    <a:pt x="0" y="179"/>
                  </a:lnTo>
                  <a:cubicBezTo>
                    <a:pt x="4810" y="1417"/>
                    <a:pt x="12811" y="3870"/>
                    <a:pt x="26861" y="10811"/>
                  </a:cubicBezTo>
                  <a:cubicBezTo>
                    <a:pt x="39696" y="17157"/>
                    <a:pt x="50887" y="30706"/>
                    <a:pt x="54066" y="43767"/>
                  </a:cubicBezTo>
                  <a:lnTo>
                    <a:pt x="54257" y="43720"/>
                  </a:lnTo>
                  <a:cubicBezTo>
                    <a:pt x="51054" y="30611"/>
                    <a:pt x="39827" y="17014"/>
                    <a:pt x="26944" y="10644"/>
                  </a:cubicBezTo>
                  <a:cubicBezTo>
                    <a:pt x="12895" y="3691"/>
                    <a:pt x="4858" y="1238"/>
                    <a:pt x="48"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24" name="Google Shape;224;p3"/>
            <p:cNvSpPr/>
            <p:nvPr/>
          </p:nvSpPr>
          <p:spPr>
            <a:xfrm>
              <a:off x="3659675" y="1999475"/>
              <a:ext cx="135450" cy="60600"/>
            </a:xfrm>
            <a:custGeom>
              <a:avLst/>
              <a:gdLst/>
              <a:ahLst/>
              <a:cxnLst/>
              <a:rect l="l" t="t" r="r" b="b"/>
              <a:pathLst>
                <a:path w="5418" h="2424" extrusionOk="0">
                  <a:moveTo>
                    <a:pt x="2703" y="1"/>
                  </a:moveTo>
                  <a:cubicBezTo>
                    <a:pt x="1798" y="620"/>
                    <a:pt x="905" y="1239"/>
                    <a:pt x="0" y="1858"/>
                  </a:cubicBezTo>
                  <a:cubicBezTo>
                    <a:pt x="24" y="2013"/>
                    <a:pt x="84" y="2156"/>
                    <a:pt x="179" y="2287"/>
                  </a:cubicBezTo>
                  <a:cubicBezTo>
                    <a:pt x="552" y="2378"/>
                    <a:pt x="937" y="2424"/>
                    <a:pt x="1323" y="2424"/>
                  </a:cubicBezTo>
                  <a:cubicBezTo>
                    <a:pt x="1590" y="2424"/>
                    <a:pt x="1857" y="2402"/>
                    <a:pt x="2120" y="2358"/>
                  </a:cubicBezTo>
                  <a:cubicBezTo>
                    <a:pt x="3286" y="2180"/>
                    <a:pt x="4358" y="1668"/>
                    <a:pt x="5418" y="1144"/>
                  </a:cubicBezTo>
                  <a:cubicBezTo>
                    <a:pt x="4632" y="560"/>
                    <a:pt x="3596" y="394"/>
                    <a:pt x="27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3"/>
            <p:cNvSpPr/>
            <p:nvPr/>
          </p:nvSpPr>
          <p:spPr>
            <a:xfrm>
              <a:off x="2915825" y="1397625"/>
              <a:ext cx="808175" cy="619425"/>
            </a:xfrm>
            <a:custGeom>
              <a:avLst/>
              <a:gdLst/>
              <a:ahLst/>
              <a:cxnLst/>
              <a:rect l="l" t="t" r="r" b="b"/>
              <a:pathLst>
                <a:path w="32327" h="24777" extrusionOk="0">
                  <a:moveTo>
                    <a:pt x="1" y="0"/>
                  </a:moveTo>
                  <a:cubicBezTo>
                    <a:pt x="870" y="2667"/>
                    <a:pt x="2727" y="4906"/>
                    <a:pt x="5168" y="6287"/>
                  </a:cubicBezTo>
                  <a:cubicBezTo>
                    <a:pt x="5966" y="6727"/>
                    <a:pt x="6847" y="7085"/>
                    <a:pt x="7764" y="7085"/>
                  </a:cubicBezTo>
                  <a:cubicBezTo>
                    <a:pt x="9442" y="7073"/>
                    <a:pt x="10871" y="5894"/>
                    <a:pt x="12038" y="4703"/>
                  </a:cubicBezTo>
                  <a:lnTo>
                    <a:pt x="12038" y="4703"/>
                  </a:lnTo>
                  <a:cubicBezTo>
                    <a:pt x="11264" y="6620"/>
                    <a:pt x="10561" y="9061"/>
                    <a:pt x="12002" y="10549"/>
                  </a:cubicBezTo>
                  <a:cubicBezTo>
                    <a:pt x="12526" y="11097"/>
                    <a:pt x="13240" y="11395"/>
                    <a:pt x="13943" y="11692"/>
                  </a:cubicBezTo>
                  <a:cubicBezTo>
                    <a:pt x="15776" y="12442"/>
                    <a:pt x="17646" y="13240"/>
                    <a:pt x="19074" y="14621"/>
                  </a:cubicBezTo>
                  <a:cubicBezTo>
                    <a:pt x="19515" y="15038"/>
                    <a:pt x="19896" y="15514"/>
                    <a:pt x="20372" y="15871"/>
                  </a:cubicBezTo>
                  <a:cubicBezTo>
                    <a:pt x="21670" y="16872"/>
                    <a:pt x="23575" y="17098"/>
                    <a:pt x="24468" y="18467"/>
                  </a:cubicBezTo>
                  <a:cubicBezTo>
                    <a:pt x="24778" y="18943"/>
                    <a:pt x="24920" y="19527"/>
                    <a:pt x="25254" y="20003"/>
                  </a:cubicBezTo>
                  <a:cubicBezTo>
                    <a:pt x="25684" y="20627"/>
                    <a:pt x="26445" y="20960"/>
                    <a:pt x="27199" y="20960"/>
                  </a:cubicBezTo>
                  <a:cubicBezTo>
                    <a:pt x="27739" y="20960"/>
                    <a:pt x="28275" y="20789"/>
                    <a:pt x="28683" y="20432"/>
                  </a:cubicBezTo>
                  <a:lnTo>
                    <a:pt x="28683" y="20432"/>
                  </a:lnTo>
                  <a:cubicBezTo>
                    <a:pt x="28361" y="21217"/>
                    <a:pt x="27730" y="21836"/>
                    <a:pt x="26933" y="22134"/>
                  </a:cubicBezTo>
                  <a:cubicBezTo>
                    <a:pt x="27945" y="22622"/>
                    <a:pt x="27826" y="24420"/>
                    <a:pt x="28897" y="24730"/>
                  </a:cubicBezTo>
                  <a:cubicBezTo>
                    <a:pt x="29024" y="24761"/>
                    <a:pt x="29152" y="24777"/>
                    <a:pt x="29281" y="24777"/>
                  </a:cubicBezTo>
                  <a:cubicBezTo>
                    <a:pt x="29444" y="24777"/>
                    <a:pt x="29607" y="24752"/>
                    <a:pt x="29766" y="24706"/>
                  </a:cubicBezTo>
                  <a:cubicBezTo>
                    <a:pt x="30635" y="24539"/>
                    <a:pt x="31493" y="24301"/>
                    <a:pt x="32326" y="24015"/>
                  </a:cubicBezTo>
                  <a:cubicBezTo>
                    <a:pt x="32040" y="23884"/>
                    <a:pt x="31767" y="23718"/>
                    <a:pt x="31528" y="23503"/>
                  </a:cubicBezTo>
                  <a:cubicBezTo>
                    <a:pt x="30707" y="22753"/>
                    <a:pt x="30433" y="21575"/>
                    <a:pt x="30838" y="20539"/>
                  </a:cubicBezTo>
                  <a:cubicBezTo>
                    <a:pt x="31147" y="19800"/>
                    <a:pt x="31743" y="18788"/>
                    <a:pt x="31076" y="18336"/>
                  </a:cubicBezTo>
                  <a:cubicBezTo>
                    <a:pt x="30754" y="18110"/>
                    <a:pt x="30266" y="18181"/>
                    <a:pt x="30016" y="17884"/>
                  </a:cubicBezTo>
                  <a:cubicBezTo>
                    <a:pt x="29814" y="17634"/>
                    <a:pt x="29897" y="17276"/>
                    <a:pt x="29885" y="16955"/>
                  </a:cubicBezTo>
                  <a:cubicBezTo>
                    <a:pt x="29885" y="16824"/>
                    <a:pt x="29850" y="16693"/>
                    <a:pt x="29790" y="16574"/>
                  </a:cubicBezTo>
                  <a:cubicBezTo>
                    <a:pt x="30028" y="15729"/>
                    <a:pt x="29826" y="14693"/>
                    <a:pt x="29588" y="13788"/>
                  </a:cubicBezTo>
                  <a:cubicBezTo>
                    <a:pt x="29540" y="13609"/>
                    <a:pt x="29469" y="13407"/>
                    <a:pt x="29302" y="13323"/>
                  </a:cubicBezTo>
                  <a:cubicBezTo>
                    <a:pt x="29242" y="13306"/>
                    <a:pt x="29180" y="13297"/>
                    <a:pt x="29117" y="13297"/>
                  </a:cubicBezTo>
                  <a:cubicBezTo>
                    <a:pt x="29055" y="13297"/>
                    <a:pt x="28992" y="13306"/>
                    <a:pt x="28933" y="13323"/>
                  </a:cubicBezTo>
                  <a:cubicBezTo>
                    <a:pt x="28134" y="13572"/>
                    <a:pt x="27521" y="14485"/>
                    <a:pt x="26748" y="14485"/>
                  </a:cubicBezTo>
                  <a:cubicBezTo>
                    <a:pt x="26669" y="14485"/>
                    <a:pt x="26587" y="14476"/>
                    <a:pt x="26504" y="14455"/>
                  </a:cubicBezTo>
                  <a:cubicBezTo>
                    <a:pt x="26182" y="14383"/>
                    <a:pt x="25932" y="14133"/>
                    <a:pt x="25706" y="13895"/>
                  </a:cubicBezTo>
                  <a:cubicBezTo>
                    <a:pt x="24742" y="12847"/>
                    <a:pt x="23968" y="11657"/>
                    <a:pt x="23396" y="10359"/>
                  </a:cubicBezTo>
                  <a:cubicBezTo>
                    <a:pt x="22693" y="10904"/>
                    <a:pt x="21857" y="11482"/>
                    <a:pt x="20999" y="11482"/>
                  </a:cubicBezTo>
                  <a:cubicBezTo>
                    <a:pt x="20827" y="11482"/>
                    <a:pt x="20653" y="11458"/>
                    <a:pt x="20479" y="11407"/>
                  </a:cubicBezTo>
                  <a:cubicBezTo>
                    <a:pt x="19634" y="11145"/>
                    <a:pt x="19134" y="10264"/>
                    <a:pt x="18872" y="9418"/>
                  </a:cubicBezTo>
                  <a:cubicBezTo>
                    <a:pt x="18598" y="8573"/>
                    <a:pt x="18479" y="7656"/>
                    <a:pt x="17991" y="6918"/>
                  </a:cubicBezTo>
                  <a:cubicBezTo>
                    <a:pt x="17419" y="6025"/>
                    <a:pt x="16431" y="5501"/>
                    <a:pt x="15586" y="4846"/>
                  </a:cubicBezTo>
                  <a:cubicBezTo>
                    <a:pt x="14741" y="4191"/>
                    <a:pt x="13979" y="3191"/>
                    <a:pt x="14205" y="2155"/>
                  </a:cubicBezTo>
                  <a:cubicBezTo>
                    <a:pt x="14084" y="2124"/>
                    <a:pt x="13960" y="2111"/>
                    <a:pt x="13836" y="2111"/>
                  </a:cubicBezTo>
                  <a:cubicBezTo>
                    <a:pt x="13141" y="2111"/>
                    <a:pt x="12407" y="2523"/>
                    <a:pt x="11743" y="2523"/>
                  </a:cubicBezTo>
                  <a:cubicBezTo>
                    <a:pt x="11523" y="2523"/>
                    <a:pt x="11310" y="2478"/>
                    <a:pt x="11109" y="2358"/>
                  </a:cubicBezTo>
                  <a:cubicBezTo>
                    <a:pt x="10764" y="2144"/>
                    <a:pt x="10561" y="1763"/>
                    <a:pt x="10240" y="1524"/>
                  </a:cubicBezTo>
                  <a:cubicBezTo>
                    <a:pt x="9971" y="1323"/>
                    <a:pt x="9652" y="1242"/>
                    <a:pt x="9321" y="1242"/>
                  </a:cubicBezTo>
                  <a:cubicBezTo>
                    <a:pt x="8889" y="1242"/>
                    <a:pt x="8435" y="1378"/>
                    <a:pt x="8037" y="1560"/>
                  </a:cubicBezTo>
                  <a:cubicBezTo>
                    <a:pt x="7344" y="1866"/>
                    <a:pt x="6663" y="2299"/>
                    <a:pt x="5901" y="2299"/>
                  </a:cubicBezTo>
                  <a:cubicBezTo>
                    <a:pt x="5891" y="2299"/>
                    <a:pt x="5881" y="2298"/>
                    <a:pt x="5870" y="2298"/>
                  </a:cubicBezTo>
                  <a:cubicBezTo>
                    <a:pt x="5313" y="2298"/>
                    <a:pt x="4778" y="2072"/>
                    <a:pt x="4221" y="2072"/>
                  </a:cubicBezTo>
                  <a:cubicBezTo>
                    <a:pt x="4208" y="2072"/>
                    <a:pt x="4194" y="2072"/>
                    <a:pt x="4180" y="2072"/>
                  </a:cubicBezTo>
                  <a:cubicBezTo>
                    <a:pt x="3807" y="2072"/>
                    <a:pt x="3402" y="2189"/>
                    <a:pt x="3022" y="2189"/>
                  </a:cubicBezTo>
                  <a:cubicBezTo>
                    <a:pt x="2832" y="2189"/>
                    <a:pt x="2648" y="2159"/>
                    <a:pt x="2477" y="2072"/>
                  </a:cubicBezTo>
                  <a:cubicBezTo>
                    <a:pt x="2096" y="1882"/>
                    <a:pt x="1894" y="1453"/>
                    <a:pt x="1644" y="1120"/>
                  </a:cubicBezTo>
                  <a:cubicBezTo>
                    <a:pt x="1239" y="572"/>
                    <a:pt x="655" y="179"/>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6" name="Google Shape;226;p3"/>
          <p:cNvGrpSpPr/>
          <p:nvPr/>
        </p:nvGrpSpPr>
        <p:grpSpPr>
          <a:xfrm rot="-9295578" flipH="1">
            <a:off x="8138400" y="-417538"/>
            <a:ext cx="1310978" cy="2857979"/>
            <a:chOff x="3345650" y="2840950"/>
            <a:chExt cx="370900" cy="808575"/>
          </a:xfrm>
        </p:grpSpPr>
        <p:sp>
          <p:nvSpPr>
            <p:cNvPr id="227" name="Google Shape;227;p3"/>
            <p:cNvSpPr/>
            <p:nvPr/>
          </p:nvSpPr>
          <p:spPr>
            <a:xfrm>
              <a:off x="3486400" y="2932175"/>
              <a:ext cx="95900" cy="717350"/>
            </a:xfrm>
            <a:custGeom>
              <a:avLst/>
              <a:gdLst/>
              <a:ahLst/>
              <a:cxnLst/>
              <a:rect l="l" t="t" r="r" b="b"/>
              <a:pathLst>
                <a:path w="3836" h="28694" extrusionOk="0">
                  <a:moveTo>
                    <a:pt x="3818" y="1"/>
                  </a:moveTo>
                  <a:cubicBezTo>
                    <a:pt x="3809" y="1"/>
                    <a:pt x="3800" y="7"/>
                    <a:pt x="3800" y="19"/>
                  </a:cubicBezTo>
                  <a:cubicBezTo>
                    <a:pt x="3467" y="3781"/>
                    <a:pt x="3086" y="7520"/>
                    <a:pt x="2574" y="11258"/>
                  </a:cubicBezTo>
                  <a:cubicBezTo>
                    <a:pt x="2074" y="14949"/>
                    <a:pt x="1502" y="18628"/>
                    <a:pt x="943" y="22307"/>
                  </a:cubicBezTo>
                  <a:cubicBezTo>
                    <a:pt x="776" y="23319"/>
                    <a:pt x="621" y="24331"/>
                    <a:pt x="466" y="25355"/>
                  </a:cubicBezTo>
                  <a:cubicBezTo>
                    <a:pt x="311" y="26403"/>
                    <a:pt x="50" y="27498"/>
                    <a:pt x="14" y="28558"/>
                  </a:cubicBezTo>
                  <a:cubicBezTo>
                    <a:pt x="1" y="28644"/>
                    <a:pt x="69" y="28694"/>
                    <a:pt x="136" y="28694"/>
                  </a:cubicBezTo>
                  <a:cubicBezTo>
                    <a:pt x="189" y="28694"/>
                    <a:pt x="241" y="28662"/>
                    <a:pt x="252" y="28594"/>
                  </a:cubicBezTo>
                  <a:cubicBezTo>
                    <a:pt x="478" y="27713"/>
                    <a:pt x="550" y="26772"/>
                    <a:pt x="692" y="25867"/>
                  </a:cubicBezTo>
                  <a:cubicBezTo>
                    <a:pt x="835" y="24939"/>
                    <a:pt x="966" y="23998"/>
                    <a:pt x="1109" y="23069"/>
                  </a:cubicBezTo>
                  <a:cubicBezTo>
                    <a:pt x="1383" y="21200"/>
                    <a:pt x="1657" y="19331"/>
                    <a:pt x="1919" y="17473"/>
                  </a:cubicBezTo>
                  <a:cubicBezTo>
                    <a:pt x="2455" y="13782"/>
                    <a:pt x="2931" y="10091"/>
                    <a:pt x="3300" y="6389"/>
                  </a:cubicBezTo>
                  <a:cubicBezTo>
                    <a:pt x="3514" y="4269"/>
                    <a:pt x="3729" y="2150"/>
                    <a:pt x="3836" y="19"/>
                  </a:cubicBezTo>
                  <a:cubicBezTo>
                    <a:pt x="3836" y="7"/>
                    <a:pt x="3827" y="1"/>
                    <a:pt x="3818" y="1"/>
                  </a:cubicBezTo>
                  <a:close/>
                </a:path>
              </a:pathLst>
            </a:custGeom>
            <a:solidFill>
              <a:schemeClr val="accent1">
                <a:alpha val="531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3"/>
            <p:cNvSpPr/>
            <p:nvPr/>
          </p:nvSpPr>
          <p:spPr>
            <a:xfrm>
              <a:off x="3537325" y="2851675"/>
              <a:ext cx="44075" cy="80975"/>
            </a:xfrm>
            <a:custGeom>
              <a:avLst/>
              <a:gdLst/>
              <a:ahLst/>
              <a:cxnLst/>
              <a:rect l="l" t="t" r="r" b="b"/>
              <a:pathLst>
                <a:path w="1763" h="3239" extrusionOk="0">
                  <a:moveTo>
                    <a:pt x="84" y="0"/>
                  </a:moveTo>
                  <a:lnTo>
                    <a:pt x="84" y="0"/>
                  </a:lnTo>
                  <a:cubicBezTo>
                    <a:pt x="1" y="2548"/>
                    <a:pt x="1763" y="3239"/>
                    <a:pt x="1763" y="3239"/>
                  </a:cubicBezTo>
                  <a:cubicBezTo>
                    <a:pt x="1406" y="2167"/>
                    <a:pt x="1168" y="2060"/>
                    <a:pt x="727" y="1298"/>
                  </a:cubicBezTo>
                  <a:cubicBezTo>
                    <a:pt x="477" y="881"/>
                    <a:pt x="263" y="441"/>
                    <a:pt x="84" y="0"/>
                  </a:cubicBezTo>
                  <a:close/>
                </a:path>
              </a:pathLst>
            </a:custGeom>
            <a:solidFill>
              <a:schemeClr val="accent1">
                <a:alpha val="531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3"/>
            <p:cNvSpPr/>
            <p:nvPr/>
          </p:nvSpPr>
          <p:spPr>
            <a:xfrm>
              <a:off x="3581400" y="2840950"/>
              <a:ext cx="34850" cy="91400"/>
            </a:xfrm>
            <a:custGeom>
              <a:avLst/>
              <a:gdLst/>
              <a:ahLst/>
              <a:cxnLst/>
              <a:rect l="l" t="t" r="r" b="b"/>
              <a:pathLst>
                <a:path w="1394" h="3656" extrusionOk="0">
                  <a:moveTo>
                    <a:pt x="1274" y="1"/>
                  </a:moveTo>
                  <a:lnTo>
                    <a:pt x="1274" y="1"/>
                  </a:lnTo>
                  <a:cubicBezTo>
                    <a:pt x="869" y="584"/>
                    <a:pt x="619" y="1251"/>
                    <a:pt x="536" y="1953"/>
                  </a:cubicBezTo>
                  <a:cubicBezTo>
                    <a:pt x="369" y="3156"/>
                    <a:pt x="0" y="3656"/>
                    <a:pt x="0" y="3656"/>
                  </a:cubicBezTo>
                  <a:cubicBezTo>
                    <a:pt x="536" y="3334"/>
                    <a:pt x="917" y="2811"/>
                    <a:pt x="1083" y="2203"/>
                  </a:cubicBezTo>
                  <a:cubicBezTo>
                    <a:pt x="1393" y="1168"/>
                    <a:pt x="1060" y="429"/>
                    <a:pt x="1274" y="1"/>
                  </a:cubicBezTo>
                  <a:close/>
                </a:path>
              </a:pathLst>
            </a:custGeom>
            <a:solidFill>
              <a:schemeClr val="accent1">
                <a:alpha val="531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3"/>
            <p:cNvSpPr/>
            <p:nvPr/>
          </p:nvSpPr>
          <p:spPr>
            <a:xfrm>
              <a:off x="3587050" y="2889475"/>
              <a:ext cx="62225" cy="56575"/>
            </a:xfrm>
            <a:custGeom>
              <a:avLst/>
              <a:gdLst/>
              <a:ahLst/>
              <a:cxnLst/>
              <a:rect l="l" t="t" r="r" b="b"/>
              <a:pathLst>
                <a:path w="2489" h="2263" extrusionOk="0">
                  <a:moveTo>
                    <a:pt x="2489" y="0"/>
                  </a:moveTo>
                  <a:lnTo>
                    <a:pt x="2489" y="0"/>
                  </a:lnTo>
                  <a:cubicBezTo>
                    <a:pt x="2131" y="393"/>
                    <a:pt x="1727" y="751"/>
                    <a:pt x="1286" y="1036"/>
                  </a:cubicBezTo>
                  <a:cubicBezTo>
                    <a:pt x="798" y="1370"/>
                    <a:pt x="357" y="1786"/>
                    <a:pt x="0" y="2263"/>
                  </a:cubicBezTo>
                  <a:cubicBezTo>
                    <a:pt x="250" y="2048"/>
                    <a:pt x="941" y="2120"/>
                    <a:pt x="1572" y="1584"/>
                  </a:cubicBezTo>
                  <a:cubicBezTo>
                    <a:pt x="2191" y="1036"/>
                    <a:pt x="2489" y="1"/>
                    <a:pt x="2489" y="0"/>
                  </a:cubicBezTo>
                  <a:close/>
                </a:path>
              </a:pathLst>
            </a:custGeom>
            <a:solidFill>
              <a:schemeClr val="accent1">
                <a:alpha val="531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3"/>
            <p:cNvSpPr/>
            <p:nvPr/>
          </p:nvSpPr>
          <p:spPr>
            <a:xfrm>
              <a:off x="3581975" y="2931750"/>
              <a:ext cx="76825" cy="52700"/>
            </a:xfrm>
            <a:custGeom>
              <a:avLst/>
              <a:gdLst/>
              <a:ahLst/>
              <a:cxnLst/>
              <a:rect l="l" t="t" r="r" b="b"/>
              <a:pathLst>
                <a:path w="3073" h="2108" extrusionOk="0">
                  <a:moveTo>
                    <a:pt x="3073" y="0"/>
                  </a:moveTo>
                  <a:cubicBezTo>
                    <a:pt x="2620" y="393"/>
                    <a:pt x="2120" y="714"/>
                    <a:pt x="1584" y="965"/>
                  </a:cubicBezTo>
                  <a:cubicBezTo>
                    <a:pt x="1001" y="1250"/>
                    <a:pt x="465" y="1643"/>
                    <a:pt x="1" y="2108"/>
                  </a:cubicBezTo>
                  <a:cubicBezTo>
                    <a:pt x="310" y="1917"/>
                    <a:pt x="1060" y="2096"/>
                    <a:pt x="1822" y="1596"/>
                  </a:cubicBezTo>
                  <a:cubicBezTo>
                    <a:pt x="2573" y="1096"/>
                    <a:pt x="3073" y="0"/>
                    <a:pt x="3073" y="0"/>
                  </a:cubicBezTo>
                  <a:close/>
                </a:path>
              </a:pathLst>
            </a:custGeom>
            <a:solidFill>
              <a:schemeClr val="accent1">
                <a:alpha val="531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3"/>
            <p:cNvSpPr/>
            <p:nvPr/>
          </p:nvSpPr>
          <p:spPr>
            <a:xfrm>
              <a:off x="3582275" y="2973700"/>
              <a:ext cx="90525" cy="43200"/>
            </a:xfrm>
            <a:custGeom>
              <a:avLst/>
              <a:gdLst/>
              <a:ahLst/>
              <a:cxnLst/>
              <a:rect l="l" t="t" r="r" b="b"/>
              <a:pathLst>
                <a:path w="3621" h="1728" extrusionOk="0">
                  <a:moveTo>
                    <a:pt x="3620" y="1"/>
                  </a:moveTo>
                  <a:cubicBezTo>
                    <a:pt x="3084" y="334"/>
                    <a:pt x="2501" y="596"/>
                    <a:pt x="1882" y="775"/>
                  </a:cubicBezTo>
                  <a:cubicBezTo>
                    <a:pt x="1203" y="977"/>
                    <a:pt x="572" y="1311"/>
                    <a:pt x="1" y="1727"/>
                  </a:cubicBezTo>
                  <a:cubicBezTo>
                    <a:pt x="85" y="1688"/>
                    <a:pt x="192" y="1677"/>
                    <a:pt x="318" y="1677"/>
                  </a:cubicBezTo>
                  <a:cubicBezTo>
                    <a:pt x="499" y="1677"/>
                    <a:pt x="719" y="1700"/>
                    <a:pt x="966" y="1700"/>
                  </a:cubicBezTo>
                  <a:cubicBezTo>
                    <a:pt x="1279" y="1700"/>
                    <a:pt x="1636" y="1662"/>
                    <a:pt x="2013" y="1489"/>
                  </a:cubicBezTo>
                  <a:cubicBezTo>
                    <a:pt x="2906" y="1072"/>
                    <a:pt x="3620" y="1"/>
                    <a:pt x="3620" y="1"/>
                  </a:cubicBezTo>
                  <a:close/>
                </a:path>
              </a:pathLst>
            </a:custGeom>
            <a:solidFill>
              <a:schemeClr val="accent1">
                <a:alpha val="531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3"/>
            <p:cNvSpPr/>
            <p:nvPr/>
          </p:nvSpPr>
          <p:spPr>
            <a:xfrm>
              <a:off x="3581975" y="3015075"/>
              <a:ext cx="104800" cy="36800"/>
            </a:xfrm>
            <a:custGeom>
              <a:avLst/>
              <a:gdLst/>
              <a:ahLst/>
              <a:cxnLst/>
              <a:rect l="l" t="t" r="r" b="b"/>
              <a:pathLst>
                <a:path w="4192" h="1472" extrusionOk="0">
                  <a:moveTo>
                    <a:pt x="4192" y="1"/>
                  </a:moveTo>
                  <a:lnTo>
                    <a:pt x="4192" y="1"/>
                  </a:lnTo>
                  <a:cubicBezTo>
                    <a:pt x="3549" y="287"/>
                    <a:pt x="2882" y="477"/>
                    <a:pt x="2192" y="572"/>
                  </a:cubicBezTo>
                  <a:cubicBezTo>
                    <a:pt x="1418" y="703"/>
                    <a:pt x="679" y="953"/>
                    <a:pt x="1" y="1322"/>
                  </a:cubicBezTo>
                  <a:cubicBezTo>
                    <a:pt x="49" y="1308"/>
                    <a:pt x="102" y="1302"/>
                    <a:pt x="160" y="1302"/>
                  </a:cubicBezTo>
                  <a:cubicBezTo>
                    <a:pt x="473" y="1302"/>
                    <a:pt x="934" y="1471"/>
                    <a:pt x="1502" y="1471"/>
                  </a:cubicBezTo>
                  <a:cubicBezTo>
                    <a:pt x="1728" y="1471"/>
                    <a:pt x="1970" y="1445"/>
                    <a:pt x="2227" y="1370"/>
                  </a:cubicBezTo>
                  <a:cubicBezTo>
                    <a:pt x="3251" y="1061"/>
                    <a:pt x="4192" y="1"/>
                    <a:pt x="4192" y="1"/>
                  </a:cubicBezTo>
                  <a:close/>
                </a:path>
              </a:pathLst>
            </a:custGeom>
            <a:solidFill>
              <a:schemeClr val="accent1">
                <a:alpha val="531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3"/>
            <p:cNvSpPr/>
            <p:nvPr/>
          </p:nvSpPr>
          <p:spPr>
            <a:xfrm>
              <a:off x="3583175" y="3056450"/>
              <a:ext cx="113725" cy="34125"/>
            </a:xfrm>
            <a:custGeom>
              <a:avLst/>
              <a:gdLst/>
              <a:ahLst/>
              <a:cxnLst/>
              <a:rect l="l" t="t" r="r" b="b"/>
              <a:pathLst>
                <a:path w="4549" h="1365" extrusionOk="0">
                  <a:moveTo>
                    <a:pt x="4549" y="1"/>
                  </a:moveTo>
                  <a:cubicBezTo>
                    <a:pt x="3846" y="251"/>
                    <a:pt x="3120" y="406"/>
                    <a:pt x="2382" y="465"/>
                  </a:cubicBezTo>
                  <a:cubicBezTo>
                    <a:pt x="1548" y="537"/>
                    <a:pt x="751" y="751"/>
                    <a:pt x="0" y="1096"/>
                  </a:cubicBezTo>
                  <a:cubicBezTo>
                    <a:pt x="37" y="1088"/>
                    <a:pt x="76" y="1085"/>
                    <a:pt x="118" y="1085"/>
                  </a:cubicBezTo>
                  <a:cubicBezTo>
                    <a:pt x="487" y="1085"/>
                    <a:pt x="1035" y="1365"/>
                    <a:pt x="1759" y="1365"/>
                  </a:cubicBezTo>
                  <a:cubicBezTo>
                    <a:pt x="1947" y="1365"/>
                    <a:pt x="2146" y="1346"/>
                    <a:pt x="2358" y="1299"/>
                  </a:cubicBezTo>
                  <a:cubicBezTo>
                    <a:pt x="3477" y="1060"/>
                    <a:pt x="4549" y="1"/>
                    <a:pt x="4549" y="1"/>
                  </a:cubicBezTo>
                  <a:close/>
                </a:path>
              </a:pathLst>
            </a:custGeom>
            <a:solidFill>
              <a:schemeClr val="accent1">
                <a:alpha val="531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3"/>
            <p:cNvSpPr/>
            <p:nvPr/>
          </p:nvSpPr>
          <p:spPr>
            <a:xfrm>
              <a:off x="3573650" y="3110475"/>
              <a:ext cx="122950" cy="23100"/>
            </a:xfrm>
            <a:custGeom>
              <a:avLst/>
              <a:gdLst/>
              <a:ahLst/>
              <a:cxnLst/>
              <a:rect l="l" t="t" r="r" b="b"/>
              <a:pathLst>
                <a:path w="4918" h="924" extrusionOk="0">
                  <a:moveTo>
                    <a:pt x="1772" y="0"/>
                  </a:moveTo>
                  <a:cubicBezTo>
                    <a:pt x="817" y="0"/>
                    <a:pt x="0" y="197"/>
                    <a:pt x="0" y="197"/>
                  </a:cubicBezTo>
                  <a:cubicBezTo>
                    <a:pt x="473" y="197"/>
                    <a:pt x="1180" y="924"/>
                    <a:pt x="2365" y="924"/>
                  </a:cubicBezTo>
                  <a:cubicBezTo>
                    <a:pt x="2374" y="924"/>
                    <a:pt x="2384" y="924"/>
                    <a:pt x="2394" y="924"/>
                  </a:cubicBezTo>
                  <a:cubicBezTo>
                    <a:pt x="3584" y="912"/>
                    <a:pt x="4918" y="43"/>
                    <a:pt x="4918" y="42"/>
                  </a:cubicBezTo>
                  <a:lnTo>
                    <a:pt x="4918" y="42"/>
                  </a:lnTo>
                  <a:cubicBezTo>
                    <a:pt x="4521" y="104"/>
                    <a:pt x="4120" y="133"/>
                    <a:pt x="3720" y="133"/>
                  </a:cubicBezTo>
                  <a:cubicBezTo>
                    <a:pt x="3340" y="133"/>
                    <a:pt x="2961" y="107"/>
                    <a:pt x="2584" y="54"/>
                  </a:cubicBezTo>
                  <a:cubicBezTo>
                    <a:pt x="2312" y="16"/>
                    <a:pt x="2037" y="0"/>
                    <a:pt x="1772" y="0"/>
                  </a:cubicBezTo>
                  <a:close/>
                </a:path>
              </a:pathLst>
            </a:custGeom>
            <a:solidFill>
              <a:schemeClr val="accent1">
                <a:alpha val="531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3"/>
            <p:cNvSpPr/>
            <p:nvPr/>
          </p:nvSpPr>
          <p:spPr>
            <a:xfrm>
              <a:off x="3572450" y="3161925"/>
              <a:ext cx="137250" cy="28750"/>
            </a:xfrm>
            <a:custGeom>
              <a:avLst/>
              <a:gdLst/>
              <a:ahLst/>
              <a:cxnLst/>
              <a:rect l="l" t="t" r="r" b="b"/>
              <a:pathLst>
                <a:path w="5490" h="1150" extrusionOk="0">
                  <a:moveTo>
                    <a:pt x="1151" y="0"/>
                  </a:moveTo>
                  <a:cubicBezTo>
                    <a:pt x="483" y="0"/>
                    <a:pt x="1" y="68"/>
                    <a:pt x="1" y="68"/>
                  </a:cubicBezTo>
                  <a:cubicBezTo>
                    <a:pt x="549" y="116"/>
                    <a:pt x="1251" y="1021"/>
                    <a:pt x="2584" y="1140"/>
                  </a:cubicBezTo>
                  <a:cubicBezTo>
                    <a:pt x="2667" y="1146"/>
                    <a:pt x="2751" y="1149"/>
                    <a:pt x="2835" y="1149"/>
                  </a:cubicBezTo>
                  <a:cubicBezTo>
                    <a:pt x="4107" y="1149"/>
                    <a:pt x="5490" y="437"/>
                    <a:pt x="5490" y="437"/>
                  </a:cubicBezTo>
                  <a:lnTo>
                    <a:pt x="5490" y="437"/>
                  </a:lnTo>
                  <a:cubicBezTo>
                    <a:pt x="5359" y="443"/>
                    <a:pt x="5229" y="445"/>
                    <a:pt x="5099" y="445"/>
                  </a:cubicBezTo>
                  <a:cubicBezTo>
                    <a:pt x="4360" y="445"/>
                    <a:pt x="3624" y="359"/>
                    <a:pt x="2906" y="187"/>
                  </a:cubicBezTo>
                  <a:cubicBezTo>
                    <a:pt x="2302" y="41"/>
                    <a:pt x="1670" y="0"/>
                    <a:pt x="1151" y="0"/>
                  </a:cubicBezTo>
                  <a:close/>
                </a:path>
              </a:pathLst>
            </a:custGeom>
            <a:solidFill>
              <a:schemeClr val="accent1">
                <a:alpha val="531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3"/>
            <p:cNvSpPr/>
            <p:nvPr/>
          </p:nvSpPr>
          <p:spPr>
            <a:xfrm>
              <a:off x="3567400" y="3207950"/>
              <a:ext cx="144675" cy="39025"/>
            </a:xfrm>
            <a:custGeom>
              <a:avLst/>
              <a:gdLst/>
              <a:ahLst/>
              <a:cxnLst/>
              <a:rect l="l" t="t" r="r" b="b"/>
              <a:pathLst>
                <a:path w="5787" h="1561" extrusionOk="0">
                  <a:moveTo>
                    <a:pt x="31" y="1"/>
                  </a:moveTo>
                  <a:cubicBezTo>
                    <a:pt x="11" y="1"/>
                    <a:pt x="0" y="1"/>
                    <a:pt x="0" y="1"/>
                  </a:cubicBezTo>
                  <a:cubicBezTo>
                    <a:pt x="560" y="120"/>
                    <a:pt x="1191" y="1180"/>
                    <a:pt x="2596" y="1477"/>
                  </a:cubicBezTo>
                  <a:cubicBezTo>
                    <a:pt x="2865" y="1537"/>
                    <a:pt x="3147" y="1561"/>
                    <a:pt x="3428" y="1561"/>
                  </a:cubicBezTo>
                  <a:cubicBezTo>
                    <a:pt x="4618" y="1561"/>
                    <a:pt x="5787" y="1132"/>
                    <a:pt x="5787" y="1132"/>
                  </a:cubicBezTo>
                  <a:cubicBezTo>
                    <a:pt x="4858" y="1061"/>
                    <a:pt x="3941" y="858"/>
                    <a:pt x="3060" y="525"/>
                  </a:cubicBezTo>
                  <a:cubicBezTo>
                    <a:pt x="1757" y="21"/>
                    <a:pt x="262" y="1"/>
                    <a:pt x="31" y="1"/>
                  </a:cubicBezTo>
                  <a:close/>
                </a:path>
              </a:pathLst>
            </a:custGeom>
            <a:solidFill>
              <a:schemeClr val="accent1">
                <a:alpha val="531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3"/>
            <p:cNvSpPr/>
            <p:nvPr/>
          </p:nvSpPr>
          <p:spPr>
            <a:xfrm>
              <a:off x="3560250" y="3266600"/>
              <a:ext cx="149750" cy="58450"/>
            </a:xfrm>
            <a:custGeom>
              <a:avLst/>
              <a:gdLst/>
              <a:ahLst/>
              <a:cxnLst/>
              <a:rect l="l" t="t" r="r" b="b"/>
              <a:pathLst>
                <a:path w="5990" h="2338" extrusionOk="0">
                  <a:moveTo>
                    <a:pt x="1" y="1"/>
                  </a:moveTo>
                  <a:lnTo>
                    <a:pt x="1" y="1"/>
                  </a:lnTo>
                  <a:cubicBezTo>
                    <a:pt x="572" y="239"/>
                    <a:pt x="1072" y="1465"/>
                    <a:pt x="2525" y="2037"/>
                  </a:cubicBezTo>
                  <a:cubicBezTo>
                    <a:pt x="3129" y="2269"/>
                    <a:pt x="3830" y="2337"/>
                    <a:pt x="4443" y="2337"/>
                  </a:cubicBezTo>
                  <a:cubicBezTo>
                    <a:pt x="5303" y="2337"/>
                    <a:pt x="5990" y="2203"/>
                    <a:pt x="5990" y="2203"/>
                  </a:cubicBezTo>
                  <a:cubicBezTo>
                    <a:pt x="5001" y="1965"/>
                    <a:pt x="4061" y="1584"/>
                    <a:pt x="3180" y="1084"/>
                  </a:cubicBezTo>
                  <a:cubicBezTo>
                    <a:pt x="1763" y="263"/>
                    <a:pt x="1" y="1"/>
                    <a:pt x="1" y="1"/>
                  </a:cubicBezTo>
                  <a:close/>
                </a:path>
              </a:pathLst>
            </a:custGeom>
            <a:solidFill>
              <a:schemeClr val="accent1">
                <a:alpha val="531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3"/>
            <p:cNvSpPr/>
            <p:nvPr/>
          </p:nvSpPr>
          <p:spPr>
            <a:xfrm>
              <a:off x="3550425" y="3329700"/>
              <a:ext cx="166125" cy="64500"/>
            </a:xfrm>
            <a:custGeom>
              <a:avLst/>
              <a:gdLst/>
              <a:ahLst/>
              <a:cxnLst/>
              <a:rect l="l" t="t" r="r" b="b"/>
              <a:pathLst>
                <a:path w="6645" h="2580" extrusionOk="0">
                  <a:moveTo>
                    <a:pt x="1" y="1"/>
                  </a:moveTo>
                  <a:lnTo>
                    <a:pt x="1" y="1"/>
                  </a:lnTo>
                  <a:cubicBezTo>
                    <a:pt x="656" y="251"/>
                    <a:pt x="1191" y="1620"/>
                    <a:pt x="2799" y="2239"/>
                  </a:cubicBezTo>
                  <a:cubicBezTo>
                    <a:pt x="3474" y="2502"/>
                    <a:pt x="4256" y="2579"/>
                    <a:pt x="4937" y="2579"/>
                  </a:cubicBezTo>
                  <a:cubicBezTo>
                    <a:pt x="5889" y="2579"/>
                    <a:pt x="6644" y="2430"/>
                    <a:pt x="6644" y="2430"/>
                  </a:cubicBezTo>
                  <a:cubicBezTo>
                    <a:pt x="5549" y="2168"/>
                    <a:pt x="4501" y="1751"/>
                    <a:pt x="3537" y="1191"/>
                  </a:cubicBezTo>
                  <a:cubicBezTo>
                    <a:pt x="1953" y="287"/>
                    <a:pt x="1" y="1"/>
                    <a:pt x="1" y="1"/>
                  </a:cubicBezTo>
                  <a:close/>
                </a:path>
              </a:pathLst>
            </a:custGeom>
            <a:solidFill>
              <a:schemeClr val="accent1">
                <a:alpha val="531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3"/>
            <p:cNvSpPr/>
            <p:nvPr/>
          </p:nvSpPr>
          <p:spPr>
            <a:xfrm>
              <a:off x="3548050" y="3391325"/>
              <a:ext cx="152725" cy="76375"/>
            </a:xfrm>
            <a:custGeom>
              <a:avLst/>
              <a:gdLst/>
              <a:ahLst/>
              <a:cxnLst/>
              <a:rect l="l" t="t" r="r" b="b"/>
              <a:pathLst>
                <a:path w="6109" h="3055" extrusionOk="0">
                  <a:moveTo>
                    <a:pt x="1" y="0"/>
                  </a:moveTo>
                  <a:lnTo>
                    <a:pt x="1" y="0"/>
                  </a:lnTo>
                  <a:cubicBezTo>
                    <a:pt x="596" y="310"/>
                    <a:pt x="965" y="1679"/>
                    <a:pt x="2441" y="2453"/>
                  </a:cubicBezTo>
                  <a:cubicBezTo>
                    <a:pt x="3446" y="2972"/>
                    <a:pt x="4783" y="3055"/>
                    <a:pt x="5533" y="3055"/>
                  </a:cubicBezTo>
                  <a:cubicBezTo>
                    <a:pt x="5885" y="3055"/>
                    <a:pt x="6108" y="3036"/>
                    <a:pt x="6108" y="3036"/>
                  </a:cubicBezTo>
                  <a:cubicBezTo>
                    <a:pt x="5084" y="2667"/>
                    <a:pt x="4132" y="2155"/>
                    <a:pt x="3251" y="1524"/>
                  </a:cubicBezTo>
                  <a:cubicBezTo>
                    <a:pt x="1846" y="489"/>
                    <a:pt x="1" y="0"/>
                    <a:pt x="1" y="0"/>
                  </a:cubicBezTo>
                  <a:close/>
                </a:path>
              </a:pathLst>
            </a:custGeom>
            <a:solidFill>
              <a:schemeClr val="accent1">
                <a:alpha val="531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3"/>
            <p:cNvSpPr/>
            <p:nvPr/>
          </p:nvSpPr>
          <p:spPr>
            <a:xfrm>
              <a:off x="3537325" y="3449950"/>
              <a:ext cx="121475" cy="84875"/>
            </a:xfrm>
            <a:custGeom>
              <a:avLst/>
              <a:gdLst/>
              <a:ahLst/>
              <a:cxnLst/>
              <a:rect l="l" t="t" r="r" b="b"/>
              <a:pathLst>
                <a:path w="4859" h="3395" extrusionOk="0">
                  <a:moveTo>
                    <a:pt x="1" y="1"/>
                  </a:moveTo>
                  <a:cubicBezTo>
                    <a:pt x="477" y="346"/>
                    <a:pt x="620" y="1572"/>
                    <a:pt x="1787" y="2418"/>
                  </a:cubicBezTo>
                  <a:cubicBezTo>
                    <a:pt x="2954" y="3275"/>
                    <a:pt x="4859" y="3394"/>
                    <a:pt x="4859" y="3394"/>
                  </a:cubicBezTo>
                  <a:cubicBezTo>
                    <a:pt x="4025" y="2954"/>
                    <a:pt x="3275" y="2394"/>
                    <a:pt x="2608" y="1727"/>
                  </a:cubicBezTo>
                  <a:cubicBezTo>
                    <a:pt x="1525" y="656"/>
                    <a:pt x="1" y="1"/>
                    <a:pt x="1" y="1"/>
                  </a:cubicBezTo>
                  <a:close/>
                </a:path>
              </a:pathLst>
            </a:custGeom>
            <a:solidFill>
              <a:schemeClr val="accent1">
                <a:alpha val="531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3"/>
            <p:cNvSpPr/>
            <p:nvPr/>
          </p:nvSpPr>
          <p:spPr>
            <a:xfrm>
              <a:off x="3524525" y="3525850"/>
              <a:ext cx="83375" cy="78925"/>
            </a:xfrm>
            <a:custGeom>
              <a:avLst/>
              <a:gdLst/>
              <a:ahLst/>
              <a:cxnLst/>
              <a:rect l="l" t="t" r="r" b="b"/>
              <a:pathLst>
                <a:path w="3335" h="3157" extrusionOk="0">
                  <a:moveTo>
                    <a:pt x="1" y="1"/>
                  </a:moveTo>
                  <a:cubicBezTo>
                    <a:pt x="322" y="322"/>
                    <a:pt x="310" y="1287"/>
                    <a:pt x="1096" y="2061"/>
                  </a:cubicBezTo>
                  <a:cubicBezTo>
                    <a:pt x="1894" y="2847"/>
                    <a:pt x="3335" y="3156"/>
                    <a:pt x="3335" y="3156"/>
                  </a:cubicBezTo>
                  <a:cubicBezTo>
                    <a:pt x="2751" y="2716"/>
                    <a:pt x="2227" y="2204"/>
                    <a:pt x="1787" y="1632"/>
                  </a:cubicBezTo>
                  <a:cubicBezTo>
                    <a:pt x="1287" y="989"/>
                    <a:pt x="680" y="441"/>
                    <a:pt x="1" y="1"/>
                  </a:cubicBezTo>
                  <a:close/>
                </a:path>
              </a:pathLst>
            </a:custGeom>
            <a:solidFill>
              <a:schemeClr val="accent1">
                <a:alpha val="531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3"/>
            <p:cNvSpPr/>
            <p:nvPr/>
          </p:nvSpPr>
          <p:spPr>
            <a:xfrm>
              <a:off x="3515900" y="2901975"/>
              <a:ext cx="60150" cy="71175"/>
            </a:xfrm>
            <a:custGeom>
              <a:avLst/>
              <a:gdLst/>
              <a:ahLst/>
              <a:cxnLst/>
              <a:rect l="l" t="t" r="r" b="b"/>
              <a:pathLst>
                <a:path w="2406" h="2847" extrusionOk="0">
                  <a:moveTo>
                    <a:pt x="1" y="0"/>
                  </a:moveTo>
                  <a:lnTo>
                    <a:pt x="1" y="0"/>
                  </a:lnTo>
                  <a:cubicBezTo>
                    <a:pt x="1" y="1"/>
                    <a:pt x="191" y="1191"/>
                    <a:pt x="786" y="1870"/>
                  </a:cubicBezTo>
                  <a:cubicBezTo>
                    <a:pt x="1394" y="2548"/>
                    <a:pt x="2168" y="2572"/>
                    <a:pt x="2406" y="2846"/>
                  </a:cubicBezTo>
                  <a:cubicBezTo>
                    <a:pt x="2084" y="2275"/>
                    <a:pt x="1668" y="1751"/>
                    <a:pt x="1167" y="1322"/>
                  </a:cubicBezTo>
                  <a:cubicBezTo>
                    <a:pt x="715" y="941"/>
                    <a:pt x="322" y="501"/>
                    <a:pt x="1" y="0"/>
                  </a:cubicBezTo>
                  <a:close/>
                </a:path>
              </a:pathLst>
            </a:custGeom>
            <a:solidFill>
              <a:schemeClr val="accent1">
                <a:alpha val="531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3"/>
            <p:cNvSpPr/>
            <p:nvPr/>
          </p:nvSpPr>
          <p:spPr>
            <a:xfrm>
              <a:off x="3494475" y="2941275"/>
              <a:ext cx="76225" cy="65500"/>
            </a:xfrm>
            <a:custGeom>
              <a:avLst/>
              <a:gdLst/>
              <a:ahLst/>
              <a:cxnLst/>
              <a:rect l="l" t="t" r="r" b="b"/>
              <a:pathLst>
                <a:path w="3049" h="2620" extrusionOk="0">
                  <a:moveTo>
                    <a:pt x="0" y="0"/>
                  </a:moveTo>
                  <a:cubicBezTo>
                    <a:pt x="0" y="0"/>
                    <a:pt x="405" y="1238"/>
                    <a:pt x="1155" y="1857"/>
                  </a:cubicBezTo>
                  <a:cubicBezTo>
                    <a:pt x="1917" y="2477"/>
                    <a:pt x="2739" y="2369"/>
                    <a:pt x="3048" y="2619"/>
                  </a:cubicBezTo>
                  <a:cubicBezTo>
                    <a:pt x="2608" y="2072"/>
                    <a:pt x="2072" y="1584"/>
                    <a:pt x="1477" y="1203"/>
                  </a:cubicBezTo>
                  <a:cubicBezTo>
                    <a:pt x="929" y="881"/>
                    <a:pt x="429" y="476"/>
                    <a:pt x="0" y="0"/>
                  </a:cubicBezTo>
                  <a:close/>
                </a:path>
              </a:pathLst>
            </a:custGeom>
            <a:solidFill>
              <a:schemeClr val="accent1">
                <a:alpha val="531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3"/>
            <p:cNvSpPr/>
            <p:nvPr/>
          </p:nvSpPr>
          <p:spPr>
            <a:xfrm>
              <a:off x="3472150" y="2979675"/>
              <a:ext cx="92600" cy="59850"/>
            </a:xfrm>
            <a:custGeom>
              <a:avLst/>
              <a:gdLst/>
              <a:ahLst/>
              <a:cxnLst/>
              <a:rect l="l" t="t" r="r" b="b"/>
              <a:pathLst>
                <a:path w="3704" h="2394" extrusionOk="0">
                  <a:moveTo>
                    <a:pt x="0" y="0"/>
                  </a:moveTo>
                  <a:cubicBezTo>
                    <a:pt x="1" y="0"/>
                    <a:pt x="620" y="1274"/>
                    <a:pt x="1536" y="1834"/>
                  </a:cubicBezTo>
                  <a:cubicBezTo>
                    <a:pt x="2453" y="2393"/>
                    <a:pt x="3334" y="2143"/>
                    <a:pt x="3703" y="2369"/>
                  </a:cubicBezTo>
                  <a:cubicBezTo>
                    <a:pt x="3144" y="1834"/>
                    <a:pt x="2489" y="1405"/>
                    <a:pt x="1786" y="1083"/>
                  </a:cubicBezTo>
                  <a:cubicBezTo>
                    <a:pt x="1143" y="810"/>
                    <a:pt x="536" y="441"/>
                    <a:pt x="0" y="0"/>
                  </a:cubicBezTo>
                  <a:close/>
                </a:path>
              </a:pathLst>
            </a:custGeom>
            <a:solidFill>
              <a:schemeClr val="accent1">
                <a:alpha val="531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3"/>
            <p:cNvSpPr/>
            <p:nvPr/>
          </p:nvSpPr>
          <p:spPr>
            <a:xfrm>
              <a:off x="3456675" y="3024600"/>
              <a:ext cx="102700" cy="58975"/>
            </a:xfrm>
            <a:custGeom>
              <a:avLst/>
              <a:gdLst/>
              <a:ahLst/>
              <a:cxnLst/>
              <a:rect l="l" t="t" r="r" b="b"/>
              <a:pathLst>
                <a:path w="4108" h="2359" extrusionOk="0">
                  <a:moveTo>
                    <a:pt x="0" y="1"/>
                  </a:moveTo>
                  <a:cubicBezTo>
                    <a:pt x="0" y="1"/>
                    <a:pt x="750" y="1299"/>
                    <a:pt x="1762" y="1834"/>
                  </a:cubicBezTo>
                  <a:cubicBezTo>
                    <a:pt x="2774" y="2358"/>
                    <a:pt x="3691" y="2037"/>
                    <a:pt x="4108" y="2239"/>
                  </a:cubicBezTo>
                  <a:cubicBezTo>
                    <a:pt x="3465" y="1715"/>
                    <a:pt x="2739" y="1299"/>
                    <a:pt x="1965" y="1013"/>
                  </a:cubicBezTo>
                  <a:cubicBezTo>
                    <a:pt x="1262" y="763"/>
                    <a:pt x="608" y="429"/>
                    <a:pt x="0" y="1"/>
                  </a:cubicBezTo>
                  <a:close/>
                </a:path>
              </a:pathLst>
            </a:custGeom>
            <a:solidFill>
              <a:schemeClr val="accent1">
                <a:alpha val="531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3"/>
            <p:cNvSpPr/>
            <p:nvPr/>
          </p:nvSpPr>
          <p:spPr>
            <a:xfrm>
              <a:off x="3443275" y="3077900"/>
              <a:ext cx="117900" cy="40600"/>
            </a:xfrm>
            <a:custGeom>
              <a:avLst/>
              <a:gdLst/>
              <a:ahLst/>
              <a:cxnLst/>
              <a:rect l="l" t="t" r="r" b="b"/>
              <a:pathLst>
                <a:path w="4716" h="1624" extrusionOk="0">
                  <a:moveTo>
                    <a:pt x="1" y="0"/>
                  </a:moveTo>
                  <a:cubicBezTo>
                    <a:pt x="1" y="0"/>
                    <a:pt x="1060" y="1179"/>
                    <a:pt x="2215" y="1512"/>
                  </a:cubicBezTo>
                  <a:cubicBezTo>
                    <a:pt x="2497" y="1593"/>
                    <a:pt x="2762" y="1623"/>
                    <a:pt x="3009" y="1623"/>
                  </a:cubicBezTo>
                  <a:cubicBezTo>
                    <a:pt x="3670" y="1623"/>
                    <a:pt x="4200" y="1411"/>
                    <a:pt x="4558" y="1411"/>
                  </a:cubicBezTo>
                  <a:cubicBezTo>
                    <a:pt x="4615" y="1411"/>
                    <a:pt x="4667" y="1417"/>
                    <a:pt x="4715" y="1429"/>
                  </a:cubicBezTo>
                  <a:cubicBezTo>
                    <a:pt x="4715" y="1429"/>
                    <a:pt x="3513" y="774"/>
                    <a:pt x="2251" y="619"/>
                  </a:cubicBezTo>
                  <a:cubicBezTo>
                    <a:pt x="1477" y="524"/>
                    <a:pt x="715" y="310"/>
                    <a:pt x="1" y="0"/>
                  </a:cubicBezTo>
                  <a:close/>
                </a:path>
              </a:pathLst>
            </a:custGeom>
            <a:solidFill>
              <a:schemeClr val="accent1">
                <a:alpha val="531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3"/>
            <p:cNvSpPr/>
            <p:nvPr/>
          </p:nvSpPr>
          <p:spPr>
            <a:xfrm>
              <a:off x="3416200" y="3132050"/>
              <a:ext cx="134550" cy="37125"/>
            </a:xfrm>
            <a:custGeom>
              <a:avLst/>
              <a:gdLst/>
              <a:ahLst/>
              <a:cxnLst/>
              <a:rect l="l" t="t" r="r" b="b"/>
              <a:pathLst>
                <a:path w="5382" h="1485" extrusionOk="0">
                  <a:moveTo>
                    <a:pt x="0" y="1"/>
                  </a:moveTo>
                  <a:cubicBezTo>
                    <a:pt x="0" y="1"/>
                    <a:pt x="1298" y="1192"/>
                    <a:pt x="2619" y="1430"/>
                  </a:cubicBezTo>
                  <a:cubicBezTo>
                    <a:pt x="2824" y="1468"/>
                    <a:pt x="3019" y="1485"/>
                    <a:pt x="3205" y="1485"/>
                  </a:cubicBezTo>
                  <a:cubicBezTo>
                    <a:pt x="4138" y="1485"/>
                    <a:pt x="4825" y="1075"/>
                    <a:pt x="5274" y="1075"/>
                  </a:cubicBezTo>
                  <a:cubicBezTo>
                    <a:pt x="5312" y="1075"/>
                    <a:pt x="5347" y="1078"/>
                    <a:pt x="5382" y="1084"/>
                  </a:cubicBezTo>
                  <a:cubicBezTo>
                    <a:pt x="5382" y="1084"/>
                    <a:pt x="3977" y="489"/>
                    <a:pt x="2560" y="442"/>
                  </a:cubicBezTo>
                  <a:cubicBezTo>
                    <a:pt x="1691" y="418"/>
                    <a:pt x="822" y="263"/>
                    <a:pt x="0" y="1"/>
                  </a:cubicBezTo>
                  <a:close/>
                </a:path>
              </a:pathLst>
            </a:custGeom>
            <a:solidFill>
              <a:schemeClr val="accent1">
                <a:alpha val="531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3"/>
            <p:cNvSpPr/>
            <p:nvPr/>
          </p:nvSpPr>
          <p:spPr>
            <a:xfrm>
              <a:off x="3395350" y="3195475"/>
              <a:ext cx="147375" cy="29600"/>
            </a:xfrm>
            <a:custGeom>
              <a:avLst/>
              <a:gdLst/>
              <a:ahLst/>
              <a:cxnLst/>
              <a:rect l="l" t="t" r="r" b="b"/>
              <a:pathLst>
                <a:path w="5895" h="1184" extrusionOk="0">
                  <a:moveTo>
                    <a:pt x="1" y="0"/>
                  </a:moveTo>
                  <a:lnTo>
                    <a:pt x="1" y="0"/>
                  </a:lnTo>
                  <a:cubicBezTo>
                    <a:pt x="1" y="0"/>
                    <a:pt x="1560" y="1095"/>
                    <a:pt x="2989" y="1179"/>
                  </a:cubicBezTo>
                  <a:cubicBezTo>
                    <a:pt x="3048" y="1182"/>
                    <a:pt x="3105" y="1183"/>
                    <a:pt x="3162" y="1183"/>
                  </a:cubicBezTo>
                  <a:cubicBezTo>
                    <a:pt x="4481" y="1183"/>
                    <a:pt x="5310" y="428"/>
                    <a:pt x="5870" y="428"/>
                  </a:cubicBezTo>
                  <a:cubicBezTo>
                    <a:pt x="5878" y="428"/>
                    <a:pt x="5886" y="428"/>
                    <a:pt x="5894" y="429"/>
                  </a:cubicBezTo>
                  <a:cubicBezTo>
                    <a:pt x="5894" y="429"/>
                    <a:pt x="4731" y="99"/>
                    <a:pt x="3457" y="99"/>
                  </a:cubicBezTo>
                  <a:cubicBezTo>
                    <a:pt x="3239" y="99"/>
                    <a:pt x="3018" y="108"/>
                    <a:pt x="2799" y="131"/>
                  </a:cubicBezTo>
                  <a:cubicBezTo>
                    <a:pt x="2480" y="159"/>
                    <a:pt x="2162" y="174"/>
                    <a:pt x="1844" y="174"/>
                  </a:cubicBezTo>
                  <a:cubicBezTo>
                    <a:pt x="1224" y="174"/>
                    <a:pt x="607" y="118"/>
                    <a:pt x="1" y="0"/>
                  </a:cubicBezTo>
                  <a:close/>
                </a:path>
              </a:pathLst>
            </a:custGeom>
            <a:solidFill>
              <a:schemeClr val="accent1">
                <a:alpha val="531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3"/>
            <p:cNvSpPr/>
            <p:nvPr/>
          </p:nvSpPr>
          <p:spPr>
            <a:xfrm>
              <a:off x="3371550" y="3261400"/>
              <a:ext cx="158975" cy="34325"/>
            </a:xfrm>
            <a:custGeom>
              <a:avLst/>
              <a:gdLst/>
              <a:ahLst/>
              <a:cxnLst/>
              <a:rect l="l" t="t" r="r" b="b"/>
              <a:pathLst>
                <a:path w="6359" h="1373" extrusionOk="0">
                  <a:moveTo>
                    <a:pt x="5273" y="0"/>
                  </a:moveTo>
                  <a:cubicBezTo>
                    <a:pt x="4632" y="0"/>
                    <a:pt x="3792" y="54"/>
                    <a:pt x="3000" y="268"/>
                  </a:cubicBezTo>
                  <a:cubicBezTo>
                    <a:pt x="2106" y="497"/>
                    <a:pt x="1181" y="616"/>
                    <a:pt x="254" y="616"/>
                  </a:cubicBezTo>
                  <a:cubicBezTo>
                    <a:pt x="169" y="616"/>
                    <a:pt x="85" y="615"/>
                    <a:pt x="0" y="613"/>
                  </a:cubicBezTo>
                  <a:lnTo>
                    <a:pt x="0" y="613"/>
                  </a:lnTo>
                  <a:cubicBezTo>
                    <a:pt x="0" y="613"/>
                    <a:pt x="1547" y="1372"/>
                    <a:pt x="2997" y="1372"/>
                  </a:cubicBezTo>
                  <a:cubicBezTo>
                    <a:pt x="3130" y="1372"/>
                    <a:pt x="3263" y="1366"/>
                    <a:pt x="3393" y="1352"/>
                  </a:cubicBezTo>
                  <a:cubicBezTo>
                    <a:pt x="4941" y="1197"/>
                    <a:pt x="5739" y="125"/>
                    <a:pt x="6358" y="54"/>
                  </a:cubicBezTo>
                  <a:cubicBezTo>
                    <a:pt x="6358" y="54"/>
                    <a:pt x="5915" y="0"/>
                    <a:pt x="5273" y="0"/>
                  </a:cubicBezTo>
                  <a:close/>
                </a:path>
              </a:pathLst>
            </a:custGeom>
            <a:solidFill>
              <a:schemeClr val="accent1">
                <a:alpha val="531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3"/>
            <p:cNvSpPr/>
            <p:nvPr/>
          </p:nvSpPr>
          <p:spPr>
            <a:xfrm>
              <a:off x="3345650" y="3324350"/>
              <a:ext cx="176525" cy="38050"/>
            </a:xfrm>
            <a:custGeom>
              <a:avLst/>
              <a:gdLst/>
              <a:ahLst/>
              <a:cxnLst/>
              <a:rect l="l" t="t" r="r" b="b"/>
              <a:pathLst>
                <a:path w="7061" h="1522" extrusionOk="0">
                  <a:moveTo>
                    <a:pt x="5858" y="0"/>
                  </a:moveTo>
                  <a:cubicBezTo>
                    <a:pt x="5147" y="0"/>
                    <a:pt x="4215" y="60"/>
                    <a:pt x="3334" y="298"/>
                  </a:cubicBezTo>
                  <a:cubicBezTo>
                    <a:pt x="2340" y="560"/>
                    <a:pt x="1316" y="682"/>
                    <a:pt x="281" y="682"/>
                  </a:cubicBezTo>
                  <a:cubicBezTo>
                    <a:pt x="187" y="682"/>
                    <a:pt x="94" y="681"/>
                    <a:pt x="0" y="679"/>
                  </a:cubicBezTo>
                  <a:lnTo>
                    <a:pt x="0" y="679"/>
                  </a:lnTo>
                  <a:cubicBezTo>
                    <a:pt x="0" y="679"/>
                    <a:pt x="1736" y="1522"/>
                    <a:pt x="3347" y="1522"/>
                  </a:cubicBezTo>
                  <a:cubicBezTo>
                    <a:pt x="3491" y="1522"/>
                    <a:pt x="3634" y="1515"/>
                    <a:pt x="3775" y="1501"/>
                  </a:cubicBezTo>
                  <a:cubicBezTo>
                    <a:pt x="5489" y="1322"/>
                    <a:pt x="6370" y="131"/>
                    <a:pt x="7061" y="60"/>
                  </a:cubicBezTo>
                  <a:cubicBezTo>
                    <a:pt x="7061" y="60"/>
                    <a:pt x="6570" y="0"/>
                    <a:pt x="5858" y="0"/>
                  </a:cubicBezTo>
                  <a:close/>
                </a:path>
              </a:pathLst>
            </a:custGeom>
            <a:solidFill>
              <a:schemeClr val="accent1">
                <a:alpha val="531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3"/>
            <p:cNvSpPr/>
            <p:nvPr/>
          </p:nvSpPr>
          <p:spPr>
            <a:xfrm>
              <a:off x="3346250" y="3377325"/>
              <a:ext cx="167000" cy="45500"/>
            </a:xfrm>
            <a:custGeom>
              <a:avLst/>
              <a:gdLst/>
              <a:ahLst/>
              <a:cxnLst/>
              <a:rect l="l" t="t" r="r" b="b"/>
              <a:pathLst>
                <a:path w="6680" h="1820" extrusionOk="0">
                  <a:moveTo>
                    <a:pt x="6672" y="1"/>
                  </a:moveTo>
                  <a:cubicBezTo>
                    <a:pt x="6541" y="1"/>
                    <a:pt x="4715" y="12"/>
                    <a:pt x="3143" y="620"/>
                  </a:cubicBezTo>
                  <a:cubicBezTo>
                    <a:pt x="2131" y="1001"/>
                    <a:pt x="1072" y="1251"/>
                    <a:pt x="0" y="1334"/>
                  </a:cubicBezTo>
                  <a:cubicBezTo>
                    <a:pt x="0" y="1334"/>
                    <a:pt x="1353" y="1819"/>
                    <a:pt x="2728" y="1819"/>
                  </a:cubicBezTo>
                  <a:cubicBezTo>
                    <a:pt x="3049" y="1819"/>
                    <a:pt x="3372" y="1793"/>
                    <a:pt x="3679" y="1727"/>
                  </a:cubicBezTo>
                  <a:cubicBezTo>
                    <a:pt x="5310" y="1370"/>
                    <a:pt x="6025" y="144"/>
                    <a:pt x="6679" y="1"/>
                  </a:cubicBezTo>
                  <a:cubicBezTo>
                    <a:pt x="6679" y="1"/>
                    <a:pt x="6677" y="1"/>
                    <a:pt x="6672" y="1"/>
                  </a:cubicBezTo>
                  <a:close/>
                </a:path>
              </a:pathLst>
            </a:custGeom>
            <a:solidFill>
              <a:schemeClr val="accent1">
                <a:alpha val="531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3"/>
            <p:cNvSpPr/>
            <p:nvPr/>
          </p:nvSpPr>
          <p:spPr>
            <a:xfrm>
              <a:off x="3364700" y="3436275"/>
              <a:ext cx="139325" cy="53525"/>
            </a:xfrm>
            <a:custGeom>
              <a:avLst/>
              <a:gdLst/>
              <a:ahLst/>
              <a:cxnLst/>
              <a:rect l="l" t="t" r="r" b="b"/>
              <a:pathLst>
                <a:path w="5573" h="2141" extrusionOk="0">
                  <a:moveTo>
                    <a:pt x="5572" y="0"/>
                  </a:moveTo>
                  <a:lnTo>
                    <a:pt x="5572" y="0"/>
                  </a:lnTo>
                  <a:cubicBezTo>
                    <a:pt x="5572" y="0"/>
                    <a:pt x="3929" y="238"/>
                    <a:pt x="2620" y="988"/>
                  </a:cubicBezTo>
                  <a:cubicBezTo>
                    <a:pt x="1798" y="1453"/>
                    <a:pt x="917" y="1798"/>
                    <a:pt x="0" y="2012"/>
                  </a:cubicBezTo>
                  <a:cubicBezTo>
                    <a:pt x="0" y="2012"/>
                    <a:pt x="652" y="2141"/>
                    <a:pt x="1465" y="2141"/>
                  </a:cubicBezTo>
                  <a:cubicBezTo>
                    <a:pt x="2029" y="2141"/>
                    <a:pt x="2671" y="2079"/>
                    <a:pt x="3227" y="1869"/>
                  </a:cubicBezTo>
                  <a:cubicBezTo>
                    <a:pt x="4584" y="1357"/>
                    <a:pt x="5037" y="203"/>
                    <a:pt x="5572" y="0"/>
                  </a:cubicBezTo>
                  <a:close/>
                </a:path>
              </a:pathLst>
            </a:custGeom>
            <a:solidFill>
              <a:schemeClr val="accent1">
                <a:alpha val="531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3"/>
            <p:cNvSpPr/>
            <p:nvPr/>
          </p:nvSpPr>
          <p:spPr>
            <a:xfrm>
              <a:off x="3398025" y="3500550"/>
              <a:ext cx="100925" cy="54275"/>
            </a:xfrm>
            <a:custGeom>
              <a:avLst/>
              <a:gdLst/>
              <a:ahLst/>
              <a:cxnLst/>
              <a:rect l="l" t="t" r="r" b="b"/>
              <a:pathLst>
                <a:path w="4037" h="2171" extrusionOk="0">
                  <a:moveTo>
                    <a:pt x="4037" y="1"/>
                  </a:moveTo>
                  <a:lnTo>
                    <a:pt x="4037" y="1"/>
                  </a:lnTo>
                  <a:cubicBezTo>
                    <a:pt x="3263" y="239"/>
                    <a:pt x="2537" y="608"/>
                    <a:pt x="1882" y="1084"/>
                  </a:cubicBezTo>
                  <a:cubicBezTo>
                    <a:pt x="1310" y="1537"/>
                    <a:pt x="668" y="1894"/>
                    <a:pt x="1" y="2168"/>
                  </a:cubicBezTo>
                  <a:cubicBezTo>
                    <a:pt x="1" y="2168"/>
                    <a:pt x="63" y="2171"/>
                    <a:pt x="172" y="2171"/>
                  </a:cubicBezTo>
                  <a:cubicBezTo>
                    <a:pt x="586" y="2171"/>
                    <a:pt x="1667" y="2126"/>
                    <a:pt x="2442" y="1692"/>
                  </a:cubicBezTo>
                  <a:cubicBezTo>
                    <a:pt x="3418" y="1156"/>
                    <a:pt x="3644" y="227"/>
                    <a:pt x="4037" y="1"/>
                  </a:cubicBezTo>
                  <a:close/>
                </a:path>
              </a:pathLst>
            </a:custGeom>
            <a:solidFill>
              <a:schemeClr val="accent1">
                <a:alpha val="531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3"/>
            <p:cNvSpPr/>
            <p:nvPr/>
          </p:nvSpPr>
          <p:spPr>
            <a:xfrm>
              <a:off x="3449300" y="3499025"/>
              <a:ext cx="66150" cy="36450"/>
            </a:xfrm>
            <a:custGeom>
              <a:avLst/>
              <a:gdLst/>
              <a:ahLst/>
              <a:cxnLst/>
              <a:rect l="l" t="t" r="r" b="b"/>
              <a:pathLst>
                <a:path w="2646" h="1458" extrusionOk="0">
                  <a:moveTo>
                    <a:pt x="2240" y="0"/>
                  </a:moveTo>
                  <a:cubicBezTo>
                    <a:pt x="1966" y="0"/>
                    <a:pt x="1710" y="134"/>
                    <a:pt x="1486" y="324"/>
                  </a:cubicBezTo>
                  <a:cubicBezTo>
                    <a:pt x="1010" y="729"/>
                    <a:pt x="617" y="1169"/>
                    <a:pt x="21" y="1419"/>
                  </a:cubicBezTo>
                  <a:cubicBezTo>
                    <a:pt x="1" y="1429"/>
                    <a:pt x="16" y="1457"/>
                    <a:pt x="35" y="1457"/>
                  </a:cubicBezTo>
                  <a:cubicBezTo>
                    <a:pt x="39" y="1457"/>
                    <a:pt x="42" y="1457"/>
                    <a:pt x="45" y="1455"/>
                  </a:cubicBezTo>
                  <a:cubicBezTo>
                    <a:pt x="414" y="1312"/>
                    <a:pt x="772" y="1098"/>
                    <a:pt x="1081" y="836"/>
                  </a:cubicBezTo>
                  <a:cubicBezTo>
                    <a:pt x="1400" y="566"/>
                    <a:pt x="1750" y="154"/>
                    <a:pt x="2175" y="154"/>
                  </a:cubicBezTo>
                  <a:cubicBezTo>
                    <a:pt x="2274" y="154"/>
                    <a:pt x="2378" y="177"/>
                    <a:pt x="2486" y="229"/>
                  </a:cubicBezTo>
                  <a:cubicBezTo>
                    <a:pt x="2494" y="230"/>
                    <a:pt x="2502" y="231"/>
                    <a:pt x="2510" y="231"/>
                  </a:cubicBezTo>
                  <a:cubicBezTo>
                    <a:pt x="2601" y="231"/>
                    <a:pt x="2645" y="106"/>
                    <a:pt x="2557" y="62"/>
                  </a:cubicBezTo>
                  <a:cubicBezTo>
                    <a:pt x="2450" y="19"/>
                    <a:pt x="2343" y="0"/>
                    <a:pt x="2240" y="0"/>
                  </a:cubicBezTo>
                  <a:close/>
                </a:path>
              </a:pathLst>
            </a:custGeom>
            <a:solidFill>
              <a:schemeClr val="accent1">
                <a:alpha val="531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3"/>
            <p:cNvSpPr/>
            <p:nvPr/>
          </p:nvSpPr>
          <p:spPr>
            <a:xfrm>
              <a:off x="3505200" y="3517225"/>
              <a:ext cx="60675" cy="56950"/>
            </a:xfrm>
            <a:custGeom>
              <a:avLst/>
              <a:gdLst/>
              <a:ahLst/>
              <a:cxnLst/>
              <a:rect l="l" t="t" r="r" b="b"/>
              <a:pathLst>
                <a:path w="2427" h="2278" extrusionOk="0">
                  <a:moveTo>
                    <a:pt x="131" y="1"/>
                  </a:moveTo>
                  <a:cubicBezTo>
                    <a:pt x="0" y="1"/>
                    <a:pt x="36" y="203"/>
                    <a:pt x="167" y="203"/>
                  </a:cubicBezTo>
                  <a:cubicBezTo>
                    <a:pt x="762" y="203"/>
                    <a:pt x="1203" y="953"/>
                    <a:pt x="1524" y="1370"/>
                  </a:cubicBezTo>
                  <a:cubicBezTo>
                    <a:pt x="1786" y="1703"/>
                    <a:pt x="2072" y="2001"/>
                    <a:pt x="2393" y="2275"/>
                  </a:cubicBezTo>
                  <a:cubicBezTo>
                    <a:pt x="2398" y="2277"/>
                    <a:pt x="2402" y="2278"/>
                    <a:pt x="2405" y="2278"/>
                  </a:cubicBezTo>
                  <a:cubicBezTo>
                    <a:pt x="2421" y="2278"/>
                    <a:pt x="2427" y="2258"/>
                    <a:pt x="2417" y="2239"/>
                  </a:cubicBezTo>
                  <a:cubicBezTo>
                    <a:pt x="1929" y="1810"/>
                    <a:pt x="1607" y="1251"/>
                    <a:pt x="1226" y="727"/>
                  </a:cubicBezTo>
                  <a:cubicBezTo>
                    <a:pt x="953" y="322"/>
                    <a:pt x="655" y="1"/>
                    <a:pt x="131" y="1"/>
                  </a:cubicBezTo>
                  <a:close/>
                </a:path>
              </a:pathLst>
            </a:custGeom>
            <a:solidFill>
              <a:schemeClr val="accent1">
                <a:alpha val="531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3"/>
            <p:cNvSpPr/>
            <p:nvPr/>
          </p:nvSpPr>
          <p:spPr>
            <a:xfrm>
              <a:off x="3433825" y="3435975"/>
              <a:ext cx="163850" cy="67375"/>
            </a:xfrm>
            <a:custGeom>
              <a:avLst/>
              <a:gdLst/>
              <a:ahLst/>
              <a:cxnLst/>
              <a:rect l="l" t="t" r="r" b="b"/>
              <a:pathLst>
                <a:path w="6554" h="2695" extrusionOk="0">
                  <a:moveTo>
                    <a:pt x="2937" y="0"/>
                  </a:moveTo>
                  <a:cubicBezTo>
                    <a:pt x="2655" y="0"/>
                    <a:pt x="2357" y="117"/>
                    <a:pt x="2081" y="238"/>
                  </a:cubicBezTo>
                  <a:cubicBezTo>
                    <a:pt x="1760" y="381"/>
                    <a:pt x="1450" y="560"/>
                    <a:pt x="1176" y="762"/>
                  </a:cubicBezTo>
                  <a:cubicBezTo>
                    <a:pt x="807" y="1012"/>
                    <a:pt x="426" y="1215"/>
                    <a:pt x="21" y="1381"/>
                  </a:cubicBezTo>
                  <a:cubicBezTo>
                    <a:pt x="1" y="1381"/>
                    <a:pt x="15" y="1408"/>
                    <a:pt x="28" y="1408"/>
                  </a:cubicBezTo>
                  <a:cubicBezTo>
                    <a:pt x="30" y="1408"/>
                    <a:pt x="32" y="1407"/>
                    <a:pt x="33" y="1405"/>
                  </a:cubicBezTo>
                  <a:cubicBezTo>
                    <a:pt x="498" y="1262"/>
                    <a:pt x="950" y="1048"/>
                    <a:pt x="1367" y="774"/>
                  </a:cubicBezTo>
                  <a:cubicBezTo>
                    <a:pt x="1717" y="544"/>
                    <a:pt x="2349" y="154"/>
                    <a:pt x="2871" y="154"/>
                  </a:cubicBezTo>
                  <a:cubicBezTo>
                    <a:pt x="3077" y="154"/>
                    <a:pt x="3266" y="214"/>
                    <a:pt x="3415" y="369"/>
                  </a:cubicBezTo>
                  <a:cubicBezTo>
                    <a:pt x="3427" y="381"/>
                    <a:pt x="3450" y="393"/>
                    <a:pt x="3474" y="393"/>
                  </a:cubicBezTo>
                  <a:cubicBezTo>
                    <a:pt x="3438" y="405"/>
                    <a:pt x="3415" y="417"/>
                    <a:pt x="3379" y="441"/>
                  </a:cubicBezTo>
                  <a:cubicBezTo>
                    <a:pt x="3298" y="491"/>
                    <a:pt x="3363" y="594"/>
                    <a:pt x="3443" y="594"/>
                  </a:cubicBezTo>
                  <a:cubicBezTo>
                    <a:pt x="3457" y="594"/>
                    <a:pt x="3472" y="591"/>
                    <a:pt x="3486" y="584"/>
                  </a:cubicBezTo>
                  <a:cubicBezTo>
                    <a:pt x="3556" y="542"/>
                    <a:pt x="3630" y="523"/>
                    <a:pt x="3707" y="523"/>
                  </a:cubicBezTo>
                  <a:cubicBezTo>
                    <a:pt x="4244" y="523"/>
                    <a:pt x="4910" y="1433"/>
                    <a:pt x="5212" y="1715"/>
                  </a:cubicBezTo>
                  <a:cubicBezTo>
                    <a:pt x="5605" y="2096"/>
                    <a:pt x="6046" y="2417"/>
                    <a:pt x="6522" y="2691"/>
                  </a:cubicBezTo>
                  <a:cubicBezTo>
                    <a:pt x="6527" y="2693"/>
                    <a:pt x="6531" y="2694"/>
                    <a:pt x="6534" y="2694"/>
                  </a:cubicBezTo>
                  <a:cubicBezTo>
                    <a:pt x="6549" y="2694"/>
                    <a:pt x="6553" y="2677"/>
                    <a:pt x="6534" y="2667"/>
                  </a:cubicBezTo>
                  <a:cubicBezTo>
                    <a:pt x="5784" y="2215"/>
                    <a:pt x="5236" y="1536"/>
                    <a:pt x="4641" y="917"/>
                  </a:cubicBezTo>
                  <a:cubicBezTo>
                    <a:pt x="4382" y="658"/>
                    <a:pt x="4068" y="335"/>
                    <a:pt x="3708" y="335"/>
                  </a:cubicBezTo>
                  <a:cubicBezTo>
                    <a:pt x="3655" y="335"/>
                    <a:pt x="3601" y="342"/>
                    <a:pt x="3546" y="357"/>
                  </a:cubicBezTo>
                  <a:cubicBezTo>
                    <a:pt x="3581" y="334"/>
                    <a:pt x="3581" y="286"/>
                    <a:pt x="3546" y="262"/>
                  </a:cubicBezTo>
                  <a:cubicBezTo>
                    <a:pt x="3364" y="70"/>
                    <a:pt x="3155" y="0"/>
                    <a:pt x="2937" y="0"/>
                  </a:cubicBezTo>
                  <a:close/>
                </a:path>
              </a:pathLst>
            </a:custGeom>
            <a:solidFill>
              <a:schemeClr val="accent1">
                <a:alpha val="531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3"/>
            <p:cNvSpPr/>
            <p:nvPr/>
          </p:nvSpPr>
          <p:spPr>
            <a:xfrm>
              <a:off x="3410525" y="3375750"/>
              <a:ext cx="201800" cy="64150"/>
            </a:xfrm>
            <a:custGeom>
              <a:avLst/>
              <a:gdLst/>
              <a:ahLst/>
              <a:cxnLst/>
              <a:rect l="l" t="t" r="r" b="b"/>
              <a:pathLst>
                <a:path w="8072" h="2566" extrusionOk="0">
                  <a:moveTo>
                    <a:pt x="3694" y="0"/>
                  </a:moveTo>
                  <a:cubicBezTo>
                    <a:pt x="3334" y="0"/>
                    <a:pt x="2969" y="91"/>
                    <a:pt x="2644" y="242"/>
                  </a:cubicBezTo>
                  <a:cubicBezTo>
                    <a:pt x="2251" y="433"/>
                    <a:pt x="1906" y="719"/>
                    <a:pt x="1525" y="945"/>
                  </a:cubicBezTo>
                  <a:cubicBezTo>
                    <a:pt x="1060" y="1219"/>
                    <a:pt x="525" y="1350"/>
                    <a:pt x="1" y="1504"/>
                  </a:cubicBezTo>
                  <a:cubicBezTo>
                    <a:pt x="1" y="1504"/>
                    <a:pt x="1" y="1516"/>
                    <a:pt x="1" y="1516"/>
                  </a:cubicBezTo>
                  <a:cubicBezTo>
                    <a:pt x="739" y="1397"/>
                    <a:pt x="1430" y="1135"/>
                    <a:pt x="2073" y="766"/>
                  </a:cubicBezTo>
                  <a:cubicBezTo>
                    <a:pt x="2559" y="473"/>
                    <a:pt x="3146" y="199"/>
                    <a:pt x="3709" y="199"/>
                  </a:cubicBezTo>
                  <a:cubicBezTo>
                    <a:pt x="4014" y="199"/>
                    <a:pt x="4313" y="280"/>
                    <a:pt x="4585" y="480"/>
                  </a:cubicBezTo>
                  <a:cubicBezTo>
                    <a:pt x="4597" y="492"/>
                    <a:pt x="4609" y="504"/>
                    <a:pt x="4632" y="516"/>
                  </a:cubicBezTo>
                  <a:lnTo>
                    <a:pt x="4644" y="528"/>
                  </a:lnTo>
                  <a:cubicBezTo>
                    <a:pt x="4668" y="540"/>
                    <a:pt x="4680" y="552"/>
                    <a:pt x="4692" y="564"/>
                  </a:cubicBezTo>
                  <a:cubicBezTo>
                    <a:pt x="4710" y="582"/>
                    <a:pt x="4734" y="591"/>
                    <a:pt x="4757" y="591"/>
                  </a:cubicBezTo>
                  <a:cubicBezTo>
                    <a:pt x="4781" y="591"/>
                    <a:pt x="4805" y="582"/>
                    <a:pt x="4823" y="564"/>
                  </a:cubicBezTo>
                  <a:cubicBezTo>
                    <a:pt x="4870" y="564"/>
                    <a:pt x="4918" y="564"/>
                    <a:pt x="4966" y="576"/>
                  </a:cubicBezTo>
                  <a:cubicBezTo>
                    <a:pt x="5180" y="623"/>
                    <a:pt x="5382" y="707"/>
                    <a:pt x="5561" y="826"/>
                  </a:cubicBezTo>
                  <a:cubicBezTo>
                    <a:pt x="5847" y="1028"/>
                    <a:pt x="6121" y="1242"/>
                    <a:pt x="6371" y="1481"/>
                  </a:cubicBezTo>
                  <a:cubicBezTo>
                    <a:pt x="6883" y="1885"/>
                    <a:pt x="7430" y="2243"/>
                    <a:pt x="8014" y="2564"/>
                  </a:cubicBezTo>
                  <a:cubicBezTo>
                    <a:pt x="8018" y="2565"/>
                    <a:pt x="8022" y="2566"/>
                    <a:pt x="8026" y="2566"/>
                  </a:cubicBezTo>
                  <a:cubicBezTo>
                    <a:pt x="8063" y="2566"/>
                    <a:pt x="8071" y="2515"/>
                    <a:pt x="8049" y="2505"/>
                  </a:cubicBezTo>
                  <a:cubicBezTo>
                    <a:pt x="7407" y="2124"/>
                    <a:pt x="6799" y="1683"/>
                    <a:pt x="6264" y="1171"/>
                  </a:cubicBezTo>
                  <a:cubicBezTo>
                    <a:pt x="6049" y="957"/>
                    <a:pt x="5799" y="766"/>
                    <a:pt x="5549" y="600"/>
                  </a:cubicBezTo>
                  <a:cubicBezTo>
                    <a:pt x="5430" y="528"/>
                    <a:pt x="5299" y="469"/>
                    <a:pt x="5156" y="421"/>
                  </a:cubicBezTo>
                  <a:lnTo>
                    <a:pt x="5001" y="385"/>
                  </a:lnTo>
                  <a:cubicBezTo>
                    <a:pt x="4972" y="367"/>
                    <a:pt x="4939" y="358"/>
                    <a:pt x="4908" y="358"/>
                  </a:cubicBezTo>
                  <a:cubicBezTo>
                    <a:pt x="4876" y="358"/>
                    <a:pt x="4847" y="367"/>
                    <a:pt x="4823" y="385"/>
                  </a:cubicBezTo>
                  <a:cubicBezTo>
                    <a:pt x="4495" y="114"/>
                    <a:pt x="4098" y="0"/>
                    <a:pt x="3694" y="0"/>
                  </a:cubicBezTo>
                  <a:close/>
                </a:path>
              </a:pathLst>
            </a:custGeom>
            <a:solidFill>
              <a:schemeClr val="accent1">
                <a:alpha val="531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3"/>
            <p:cNvSpPr/>
            <p:nvPr/>
          </p:nvSpPr>
          <p:spPr>
            <a:xfrm>
              <a:off x="3436425" y="3322425"/>
              <a:ext cx="183275" cy="41000"/>
            </a:xfrm>
            <a:custGeom>
              <a:avLst/>
              <a:gdLst/>
              <a:ahLst/>
              <a:cxnLst/>
              <a:rect l="l" t="t" r="r" b="b"/>
              <a:pathLst>
                <a:path w="7331" h="1640" extrusionOk="0">
                  <a:moveTo>
                    <a:pt x="3073" y="1"/>
                  </a:moveTo>
                  <a:cubicBezTo>
                    <a:pt x="2890" y="1"/>
                    <a:pt x="2704" y="29"/>
                    <a:pt x="2525" y="77"/>
                  </a:cubicBezTo>
                  <a:cubicBezTo>
                    <a:pt x="2168" y="196"/>
                    <a:pt x="1822" y="327"/>
                    <a:pt x="1477" y="482"/>
                  </a:cubicBezTo>
                  <a:cubicBezTo>
                    <a:pt x="1013" y="673"/>
                    <a:pt x="525" y="792"/>
                    <a:pt x="24" y="851"/>
                  </a:cubicBezTo>
                  <a:cubicBezTo>
                    <a:pt x="1" y="851"/>
                    <a:pt x="1" y="899"/>
                    <a:pt x="24" y="899"/>
                  </a:cubicBezTo>
                  <a:cubicBezTo>
                    <a:pt x="679" y="851"/>
                    <a:pt x="1310" y="708"/>
                    <a:pt x="1918" y="458"/>
                  </a:cubicBezTo>
                  <a:cubicBezTo>
                    <a:pt x="2278" y="317"/>
                    <a:pt x="2660" y="196"/>
                    <a:pt x="3030" y="196"/>
                  </a:cubicBezTo>
                  <a:cubicBezTo>
                    <a:pt x="3345" y="196"/>
                    <a:pt x="3651" y="283"/>
                    <a:pt x="3930" y="518"/>
                  </a:cubicBezTo>
                  <a:cubicBezTo>
                    <a:pt x="3942" y="542"/>
                    <a:pt x="3977" y="542"/>
                    <a:pt x="4001" y="542"/>
                  </a:cubicBezTo>
                  <a:cubicBezTo>
                    <a:pt x="4008" y="545"/>
                    <a:pt x="4015" y="547"/>
                    <a:pt x="4022" y="547"/>
                  </a:cubicBezTo>
                  <a:cubicBezTo>
                    <a:pt x="4039" y="547"/>
                    <a:pt x="4056" y="538"/>
                    <a:pt x="4073" y="530"/>
                  </a:cubicBezTo>
                  <a:cubicBezTo>
                    <a:pt x="4199" y="422"/>
                    <a:pt x="4343" y="379"/>
                    <a:pt x="4496" y="379"/>
                  </a:cubicBezTo>
                  <a:cubicBezTo>
                    <a:pt x="4950" y="379"/>
                    <a:pt x="5482" y="757"/>
                    <a:pt x="5847" y="935"/>
                  </a:cubicBezTo>
                  <a:cubicBezTo>
                    <a:pt x="6323" y="1173"/>
                    <a:pt x="6787" y="1411"/>
                    <a:pt x="7275" y="1637"/>
                  </a:cubicBezTo>
                  <a:cubicBezTo>
                    <a:pt x="7279" y="1638"/>
                    <a:pt x="7283" y="1639"/>
                    <a:pt x="7287" y="1639"/>
                  </a:cubicBezTo>
                  <a:cubicBezTo>
                    <a:pt x="7316" y="1639"/>
                    <a:pt x="7331" y="1600"/>
                    <a:pt x="7299" y="1590"/>
                  </a:cubicBezTo>
                  <a:cubicBezTo>
                    <a:pt x="6656" y="1220"/>
                    <a:pt x="5990" y="875"/>
                    <a:pt x="5335" y="530"/>
                  </a:cubicBezTo>
                  <a:cubicBezTo>
                    <a:pt x="5055" y="386"/>
                    <a:pt x="4749" y="221"/>
                    <a:pt x="4456" y="221"/>
                  </a:cubicBezTo>
                  <a:cubicBezTo>
                    <a:pt x="4312" y="221"/>
                    <a:pt x="4170" y="261"/>
                    <a:pt x="4037" y="363"/>
                  </a:cubicBezTo>
                  <a:cubicBezTo>
                    <a:pt x="3770" y="104"/>
                    <a:pt x="3426" y="1"/>
                    <a:pt x="3073" y="1"/>
                  </a:cubicBezTo>
                  <a:close/>
                </a:path>
              </a:pathLst>
            </a:custGeom>
            <a:solidFill>
              <a:schemeClr val="accent1">
                <a:alpha val="531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3"/>
            <p:cNvSpPr/>
            <p:nvPr/>
          </p:nvSpPr>
          <p:spPr>
            <a:xfrm>
              <a:off x="3442975" y="3261025"/>
              <a:ext cx="176325" cy="32875"/>
            </a:xfrm>
            <a:custGeom>
              <a:avLst/>
              <a:gdLst/>
              <a:ahLst/>
              <a:cxnLst/>
              <a:rect l="l" t="t" r="r" b="b"/>
              <a:pathLst>
                <a:path w="7053" h="1315" extrusionOk="0">
                  <a:moveTo>
                    <a:pt x="3248" y="1"/>
                  </a:moveTo>
                  <a:cubicBezTo>
                    <a:pt x="2991" y="1"/>
                    <a:pt x="2728" y="49"/>
                    <a:pt x="2465" y="128"/>
                  </a:cubicBezTo>
                  <a:cubicBezTo>
                    <a:pt x="2084" y="247"/>
                    <a:pt x="1727" y="414"/>
                    <a:pt x="1358" y="545"/>
                  </a:cubicBezTo>
                  <a:cubicBezTo>
                    <a:pt x="917" y="688"/>
                    <a:pt x="465" y="795"/>
                    <a:pt x="13" y="855"/>
                  </a:cubicBezTo>
                  <a:cubicBezTo>
                    <a:pt x="1" y="855"/>
                    <a:pt x="1" y="867"/>
                    <a:pt x="13" y="867"/>
                  </a:cubicBezTo>
                  <a:cubicBezTo>
                    <a:pt x="632" y="831"/>
                    <a:pt x="1239" y="712"/>
                    <a:pt x="1822" y="509"/>
                  </a:cubicBezTo>
                  <a:cubicBezTo>
                    <a:pt x="2269" y="348"/>
                    <a:pt x="2747" y="174"/>
                    <a:pt x="3212" y="174"/>
                  </a:cubicBezTo>
                  <a:cubicBezTo>
                    <a:pt x="3503" y="174"/>
                    <a:pt x="3790" y="242"/>
                    <a:pt x="4061" y="426"/>
                  </a:cubicBezTo>
                  <a:cubicBezTo>
                    <a:pt x="4073" y="432"/>
                    <a:pt x="4087" y="435"/>
                    <a:pt x="4104" y="435"/>
                  </a:cubicBezTo>
                  <a:cubicBezTo>
                    <a:pt x="4120" y="435"/>
                    <a:pt x="4138" y="432"/>
                    <a:pt x="4156" y="426"/>
                  </a:cubicBezTo>
                  <a:lnTo>
                    <a:pt x="4156" y="426"/>
                  </a:lnTo>
                  <a:cubicBezTo>
                    <a:pt x="4108" y="450"/>
                    <a:pt x="4061" y="497"/>
                    <a:pt x="4025" y="533"/>
                  </a:cubicBezTo>
                  <a:cubicBezTo>
                    <a:pt x="3964" y="584"/>
                    <a:pt x="4015" y="660"/>
                    <a:pt x="4076" y="660"/>
                  </a:cubicBezTo>
                  <a:cubicBezTo>
                    <a:pt x="4086" y="660"/>
                    <a:pt x="4097" y="658"/>
                    <a:pt x="4108" y="652"/>
                  </a:cubicBezTo>
                  <a:cubicBezTo>
                    <a:pt x="4381" y="474"/>
                    <a:pt x="4655" y="401"/>
                    <a:pt x="4927" y="401"/>
                  </a:cubicBezTo>
                  <a:cubicBezTo>
                    <a:pt x="5654" y="401"/>
                    <a:pt x="6366" y="917"/>
                    <a:pt x="6990" y="1307"/>
                  </a:cubicBezTo>
                  <a:cubicBezTo>
                    <a:pt x="6998" y="1313"/>
                    <a:pt x="7006" y="1315"/>
                    <a:pt x="7014" y="1315"/>
                  </a:cubicBezTo>
                  <a:cubicBezTo>
                    <a:pt x="7038" y="1315"/>
                    <a:pt x="7053" y="1290"/>
                    <a:pt x="7025" y="1271"/>
                  </a:cubicBezTo>
                  <a:cubicBezTo>
                    <a:pt x="6473" y="894"/>
                    <a:pt x="5615" y="196"/>
                    <a:pt x="4835" y="196"/>
                  </a:cubicBezTo>
                  <a:cubicBezTo>
                    <a:pt x="4612" y="196"/>
                    <a:pt x="4396" y="253"/>
                    <a:pt x="4195" y="391"/>
                  </a:cubicBezTo>
                  <a:lnTo>
                    <a:pt x="4195" y="391"/>
                  </a:lnTo>
                  <a:cubicBezTo>
                    <a:pt x="4227" y="361"/>
                    <a:pt x="4222" y="303"/>
                    <a:pt x="4180" y="271"/>
                  </a:cubicBezTo>
                  <a:cubicBezTo>
                    <a:pt x="3887" y="78"/>
                    <a:pt x="3573" y="1"/>
                    <a:pt x="3248" y="1"/>
                  </a:cubicBezTo>
                  <a:close/>
                </a:path>
              </a:pathLst>
            </a:custGeom>
            <a:solidFill>
              <a:schemeClr val="accent1">
                <a:alpha val="531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3"/>
            <p:cNvSpPr/>
            <p:nvPr/>
          </p:nvSpPr>
          <p:spPr>
            <a:xfrm>
              <a:off x="3463525" y="3202400"/>
              <a:ext cx="187250" cy="31925"/>
            </a:xfrm>
            <a:custGeom>
              <a:avLst/>
              <a:gdLst/>
              <a:ahLst/>
              <a:cxnLst/>
              <a:rect l="l" t="t" r="r" b="b"/>
              <a:pathLst>
                <a:path w="7490" h="1277" extrusionOk="0">
                  <a:moveTo>
                    <a:pt x="2565" y="0"/>
                  </a:moveTo>
                  <a:cubicBezTo>
                    <a:pt x="2464" y="0"/>
                    <a:pt x="2363" y="8"/>
                    <a:pt x="2262" y="21"/>
                  </a:cubicBezTo>
                  <a:cubicBezTo>
                    <a:pt x="1512" y="116"/>
                    <a:pt x="774" y="259"/>
                    <a:pt x="24" y="318"/>
                  </a:cubicBezTo>
                  <a:cubicBezTo>
                    <a:pt x="0" y="318"/>
                    <a:pt x="12" y="366"/>
                    <a:pt x="24" y="366"/>
                  </a:cubicBezTo>
                  <a:cubicBezTo>
                    <a:pt x="584" y="330"/>
                    <a:pt x="1131" y="271"/>
                    <a:pt x="1679" y="223"/>
                  </a:cubicBezTo>
                  <a:cubicBezTo>
                    <a:pt x="1938" y="203"/>
                    <a:pt x="2209" y="165"/>
                    <a:pt x="2470" y="165"/>
                  </a:cubicBezTo>
                  <a:cubicBezTo>
                    <a:pt x="2833" y="165"/>
                    <a:pt x="3178" y="240"/>
                    <a:pt x="3441" y="545"/>
                  </a:cubicBezTo>
                  <a:cubicBezTo>
                    <a:pt x="3465" y="568"/>
                    <a:pt x="3495" y="580"/>
                    <a:pt x="3524" y="580"/>
                  </a:cubicBezTo>
                  <a:cubicBezTo>
                    <a:pt x="3554" y="580"/>
                    <a:pt x="3584" y="568"/>
                    <a:pt x="3608" y="545"/>
                  </a:cubicBezTo>
                  <a:cubicBezTo>
                    <a:pt x="3799" y="378"/>
                    <a:pt x="4003" y="315"/>
                    <a:pt x="4214" y="315"/>
                  </a:cubicBezTo>
                  <a:cubicBezTo>
                    <a:pt x="4712" y="315"/>
                    <a:pt x="5243" y="670"/>
                    <a:pt x="5703" y="854"/>
                  </a:cubicBezTo>
                  <a:cubicBezTo>
                    <a:pt x="6214" y="1061"/>
                    <a:pt x="6745" y="1277"/>
                    <a:pt x="7295" y="1277"/>
                  </a:cubicBezTo>
                  <a:cubicBezTo>
                    <a:pt x="7348" y="1277"/>
                    <a:pt x="7400" y="1275"/>
                    <a:pt x="7453" y="1271"/>
                  </a:cubicBezTo>
                  <a:cubicBezTo>
                    <a:pt x="7489" y="1259"/>
                    <a:pt x="7489" y="1199"/>
                    <a:pt x="7453" y="1199"/>
                  </a:cubicBezTo>
                  <a:cubicBezTo>
                    <a:pt x="6489" y="1176"/>
                    <a:pt x="5727" y="664"/>
                    <a:pt x="4882" y="283"/>
                  </a:cubicBezTo>
                  <a:cubicBezTo>
                    <a:pt x="4645" y="179"/>
                    <a:pt x="4415" y="114"/>
                    <a:pt x="4195" y="114"/>
                  </a:cubicBezTo>
                  <a:cubicBezTo>
                    <a:pt x="3961" y="114"/>
                    <a:pt x="3739" y="188"/>
                    <a:pt x="3536" y="366"/>
                  </a:cubicBezTo>
                  <a:cubicBezTo>
                    <a:pt x="3275" y="96"/>
                    <a:pt x="2927" y="0"/>
                    <a:pt x="2565" y="0"/>
                  </a:cubicBezTo>
                  <a:close/>
                </a:path>
              </a:pathLst>
            </a:custGeom>
            <a:solidFill>
              <a:schemeClr val="accent1">
                <a:alpha val="531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3"/>
            <p:cNvSpPr/>
            <p:nvPr/>
          </p:nvSpPr>
          <p:spPr>
            <a:xfrm>
              <a:off x="3459950" y="3149025"/>
              <a:ext cx="189025" cy="28300"/>
            </a:xfrm>
            <a:custGeom>
              <a:avLst/>
              <a:gdLst/>
              <a:ahLst/>
              <a:cxnLst/>
              <a:rect l="l" t="t" r="r" b="b"/>
              <a:pathLst>
                <a:path w="7561" h="1132" extrusionOk="0">
                  <a:moveTo>
                    <a:pt x="12" y="1"/>
                  </a:moveTo>
                  <a:cubicBezTo>
                    <a:pt x="0" y="1"/>
                    <a:pt x="0" y="13"/>
                    <a:pt x="12" y="13"/>
                  </a:cubicBezTo>
                  <a:cubicBezTo>
                    <a:pt x="536" y="298"/>
                    <a:pt x="1143" y="310"/>
                    <a:pt x="1727" y="358"/>
                  </a:cubicBezTo>
                  <a:cubicBezTo>
                    <a:pt x="2048" y="382"/>
                    <a:pt x="2358" y="405"/>
                    <a:pt x="2679" y="429"/>
                  </a:cubicBezTo>
                  <a:cubicBezTo>
                    <a:pt x="3084" y="453"/>
                    <a:pt x="3596" y="429"/>
                    <a:pt x="3810" y="870"/>
                  </a:cubicBezTo>
                  <a:cubicBezTo>
                    <a:pt x="3826" y="916"/>
                    <a:pt x="3871" y="942"/>
                    <a:pt x="3917" y="942"/>
                  </a:cubicBezTo>
                  <a:cubicBezTo>
                    <a:pt x="3942" y="942"/>
                    <a:pt x="3968" y="934"/>
                    <a:pt x="3989" y="917"/>
                  </a:cubicBezTo>
                  <a:lnTo>
                    <a:pt x="4013" y="917"/>
                  </a:lnTo>
                  <a:cubicBezTo>
                    <a:pt x="4247" y="774"/>
                    <a:pt x="4498" y="723"/>
                    <a:pt x="4755" y="723"/>
                  </a:cubicBezTo>
                  <a:cubicBezTo>
                    <a:pt x="5137" y="723"/>
                    <a:pt x="5530" y="837"/>
                    <a:pt x="5894" y="929"/>
                  </a:cubicBezTo>
                  <a:cubicBezTo>
                    <a:pt x="6430" y="1048"/>
                    <a:pt x="6977" y="1120"/>
                    <a:pt x="7525" y="1132"/>
                  </a:cubicBezTo>
                  <a:cubicBezTo>
                    <a:pt x="7549" y="1120"/>
                    <a:pt x="7561" y="1096"/>
                    <a:pt x="7537" y="1096"/>
                  </a:cubicBezTo>
                  <a:cubicBezTo>
                    <a:pt x="6763" y="1036"/>
                    <a:pt x="6061" y="798"/>
                    <a:pt x="5322" y="608"/>
                  </a:cubicBezTo>
                  <a:cubicBezTo>
                    <a:pt x="5139" y="550"/>
                    <a:pt x="4952" y="521"/>
                    <a:pt x="4766" y="521"/>
                  </a:cubicBezTo>
                  <a:cubicBezTo>
                    <a:pt x="4493" y="521"/>
                    <a:pt x="4225" y="583"/>
                    <a:pt x="3977" y="703"/>
                  </a:cubicBezTo>
                  <a:cubicBezTo>
                    <a:pt x="3679" y="227"/>
                    <a:pt x="3060" y="274"/>
                    <a:pt x="2536" y="263"/>
                  </a:cubicBezTo>
                  <a:cubicBezTo>
                    <a:pt x="1691" y="227"/>
                    <a:pt x="822" y="274"/>
                    <a:pt x="12" y="1"/>
                  </a:cubicBezTo>
                  <a:close/>
                </a:path>
              </a:pathLst>
            </a:custGeom>
            <a:solidFill>
              <a:schemeClr val="accent1">
                <a:alpha val="531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3"/>
            <p:cNvSpPr/>
            <p:nvPr/>
          </p:nvSpPr>
          <p:spPr>
            <a:xfrm>
              <a:off x="3486150" y="3101700"/>
              <a:ext cx="143175" cy="17775"/>
            </a:xfrm>
            <a:custGeom>
              <a:avLst/>
              <a:gdLst/>
              <a:ahLst/>
              <a:cxnLst/>
              <a:rect l="l" t="t" r="r" b="b"/>
              <a:pathLst>
                <a:path w="5727" h="711" extrusionOk="0">
                  <a:moveTo>
                    <a:pt x="24" y="1"/>
                  </a:moveTo>
                  <a:cubicBezTo>
                    <a:pt x="0" y="1"/>
                    <a:pt x="0" y="24"/>
                    <a:pt x="24" y="24"/>
                  </a:cubicBezTo>
                  <a:cubicBezTo>
                    <a:pt x="524" y="155"/>
                    <a:pt x="1036" y="286"/>
                    <a:pt x="1548" y="370"/>
                  </a:cubicBezTo>
                  <a:cubicBezTo>
                    <a:pt x="2060" y="465"/>
                    <a:pt x="2619" y="441"/>
                    <a:pt x="3072" y="667"/>
                  </a:cubicBezTo>
                  <a:cubicBezTo>
                    <a:pt x="3084" y="673"/>
                    <a:pt x="3093" y="676"/>
                    <a:pt x="3102" y="676"/>
                  </a:cubicBezTo>
                  <a:cubicBezTo>
                    <a:pt x="3111" y="676"/>
                    <a:pt x="3119" y="673"/>
                    <a:pt x="3131" y="667"/>
                  </a:cubicBezTo>
                  <a:cubicBezTo>
                    <a:pt x="3143" y="679"/>
                    <a:pt x="3155" y="691"/>
                    <a:pt x="3179" y="691"/>
                  </a:cubicBezTo>
                  <a:cubicBezTo>
                    <a:pt x="3377" y="664"/>
                    <a:pt x="3574" y="654"/>
                    <a:pt x="3770" y="654"/>
                  </a:cubicBezTo>
                  <a:cubicBezTo>
                    <a:pt x="4241" y="654"/>
                    <a:pt x="4708" y="710"/>
                    <a:pt x="5177" y="710"/>
                  </a:cubicBezTo>
                  <a:cubicBezTo>
                    <a:pt x="5356" y="710"/>
                    <a:pt x="5535" y="702"/>
                    <a:pt x="5715" y="679"/>
                  </a:cubicBezTo>
                  <a:cubicBezTo>
                    <a:pt x="5727" y="667"/>
                    <a:pt x="5727" y="643"/>
                    <a:pt x="5703" y="643"/>
                  </a:cubicBezTo>
                  <a:cubicBezTo>
                    <a:pt x="5640" y="647"/>
                    <a:pt x="5576" y="649"/>
                    <a:pt x="5513" y="649"/>
                  </a:cubicBezTo>
                  <a:cubicBezTo>
                    <a:pt x="4945" y="649"/>
                    <a:pt x="4365" y="520"/>
                    <a:pt x="3796" y="520"/>
                  </a:cubicBezTo>
                  <a:cubicBezTo>
                    <a:pt x="3588" y="520"/>
                    <a:pt x="3382" y="537"/>
                    <a:pt x="3179" y="584"/>
                  </a:cubicBezTo>
                  <a:cubicBezTo>
                    <a:pt x="3179" y="560"/>
                    <a:pt x="3155" y="536"/>
                    <a:pt x="3131" y="524"/>
                  </a:cubicBezTo>
                  <a:cubicBezTo>
                    <a:pt x="2715" y="298"/>
                    <a:pt x="2191" y="310"/>
                    <a:pt x="1726" y="251"/>
                  </a:cubicBezTo>
                  <a:cubicBezTo>
                    <a:pt x="1155" y="179"/>
                    <a:pt x="583" y="96"/>
                    <a:pt x="24" y="1"/>
                  </a:cubicBezTo>
                  <a:close/>
                </a:path>
              </a:pathLst>
            </a:custGeom>
            <a:solidFill>
              <a:schemeClr val="accent1">
                <a:alpha val="531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3"/>
            <p:cNvSpPr/>
            <p:nvPr/>
          </p:nvSpPr>
          <p:spPr>
            <a:xfrm>
              <a:off x="3482950" y="3046500"/>
              <a:ext cx="85375" cy="45800"/>
            </a:xfrm>
            <a:custGeom>
              <a:avLst/>
              <a:gdLst/>
              <a:ahLst/>
              <a:cxnLst/>
              <a:rect l="l" t="t" r="r" b="b"/>
              <a:pathLst>
                <a:path w="3415" h="1832" extrusionOk="0">
                  <a:moveTo>
                    <a:pt x="20" y="1"/>
                  </a:moveTo>
                  <a:cubicBezTo>
                    <a:pt x="10" y="1"/>
                    <a:pt x="1" y="9"/>
                    <a:pt x="9" y="18"/>
                  </a:cubicBezTo>
                  <a:cubicBezTo>
                    <a:pt x="378" y="423"/>
                    <a:pt x="842" y="637"/>
                    <a:pt x="1366" y="816"/>
                  </a:cubicBezTo>
                  <a:cubicBezTo>
                    <a:pt x="1962" y="1018"/>
                    <a:pt x="3033" y="1161"/>
                    <a:pt x="3307" y="1804"/>
                  </a:cubicBezTo>
                  <a:cubicBezTo>
                    <a:pt x="3315" y="1823"/>
                    <a:pt x="3329" y="1831"/>
                    <a:pt x="3344" y="1831"/>
                  </a:cubicBezTo>
                  <a:cubicBezTo>
                    <a:pt x="3376" y="1831"/>
                    <a:pt x="3414" y="1796"/>
                    <a:pt x="3414" y="1756"/>
                  </a:cubicBezTo>
                  <a:cubicBezTo>
                    <a:pt x="3236" y="1161"/>
                    <a:pt x="2605" y="1101"/>
                    <a:pt x="2069" y="947"/>
                  </a:cubicBezTo>
                  <a:cubicBezTo>
                    <a:pt x="1354" y="732"/>
                    <a:pt x="569" y="554"/>
                    <a:pt x="33" y="6"/>
                  </a:cubicBezTo>
                  <a:cubicBezTo>
                    <a:pt x="29" y="2"/>
                    <a:pt x="25" y="1"/>
                    <a:pt x="20" y="1"/>
                  </a:cubicBezTo>
                  <a:close/>
                </a:path>
              </a:pathLst>
            </a:custGeom>
            <a:solidFill>
              <a:schemeClr val="accent1">
                <a:alpha val="531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3"/>
            <p:cNvSpPr/>
            <p:nvPr/>
          </p:nvSpPr>
          <p:spPr>
            <a:xfrm>
              <a:off x="3564750" y="3065400"/>
              <a:ext cx="100475" cy="34500"/>
            </a:xfrm>
            <a:custGeom>
              <a:avLst/>
              <a:gdLst/>
              <a:ahLst/>
              <a:cxnLst/>
              <a:rect l="l" t="t" r="r" b="b"/>
              <a:pathLst>
                <a:path w="4019" h="1380" extrusionOk="0">
                  <a:moveTo>
                    <a:pt x="3989" y="248"/>
                  </a:moveTo>
                  <a:cubicBezTo>
                    <a:pt x="3985" y="248"/>
                    <a:pt x="3981" y="248"/>
                    <a:pt x="3976" y="250"/>
                  </a:cubicBezTo>
                  <a:cubicBezTo>
                    <a:pt x="2750" y="738"/>
                    <a:pt x="904" y="0"/>
                    <a:pt x="35" y="1286"/>
                  </a:cubicBezTo>
                  <a:cubicBezTo>
                    <a:pt x="0" y="1330"/>
                    <a:pt x="36" y="1380"/>
                    <a:pt x="76" y="1380"/>
                  </a:cubicBezTo>
                  <a:cubicBezTo>
                    <a:pt x="90" y="1380"/>
                    <a:pt x="106" y="1373"/>
                    <a:pt x="118" y="1357"/>
                  </a:cubicBezTo>
                  <a:cubicBezTo>
                    <a:pt x="1107" y="262"/>
                    <a:pt x="2726" y="702"/>
                    <a:pt x="3988" y="286"/>
                  </a:cubicBezTo>
                  <a:cubicBezTo>
                    <a:pt x="4019" y="276"/>
                    <a:pt x="4014" y="248"/>
                    <a:pt x="3989" y="248"/>
                  </a:cubicBezTo>
                  <a:close/>
                </a:path>
              </a:pathLst>
            </a:custGeom>
            <a:solidFill>
              <a:schemeClr val="accent1">
                <a:alpha val="531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3"/>
            <p:cNvSpPr/>
            <p:nvPr/>
          </p:nvSpPr>
          <p:spPr>
            <a:xfrm>
              <a:off x="3664425" y="3027225"/>
              <a:ext cx="825" cy="450"/>
            </a:xfrm>
            <a:custGeom>
              <a:avLst/>
              <a:gdLst/>
              <a:ahLst/>
              <a:cxnLst/>
              <a:rect l="l" t="t" r="r" b="b"/>
              <a:pathLst>
                <a:path w="33" h="18" extrusionOk="0">
                  <a:moveTo>
                    <a:pt x="28" y="1"/>
                  </a:moveTo>
                  <a:cubicBezTo>
                    <a:pt x="28" y="1"/>
                    <a:pt x="26" y="1"/>
                    <a:pt x="25" y="3"/>
                  </a:cubicBezTo>
                  <a:lnTo>
                    <a:pt x="1" y="3"/>
                  </a:lnTo>
                  <a:cubicBezTo>
                    <a:pt x="1" y="3"/>
                    <a:pt x="1" y="15"/>
                    <a:pt x="1" y="15"/>
                  </a:cubicBezTo>
                  <a:lnTo>
                    <a:pt x="13" y="15"/>
                  </a:lnTo>
                  <a:cubicBezTo>
                    <a:pt x="15" y="17"/>
                    <a:pt x="16" y="17"/>
                    <a:pt x="18" y="17"/>
                  </a:cubicBezTo>
                  <a:cubicBezTo>
                    <a:pt x="26" y="17"/>
                    <a:pt x="32" y="1"/>
                    <a:pt x="28" y="1"/>
                  </a:cubicBezTo>
                  <a:close/>
                </a:path>
              </a:pathLst>
            </a:custGeom>
            <a:solidFill>
              <a:schemeClr val="accent1">
                <a:alpha val="531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3"/>
            <p:cNvSpPr/>
            <p:nvPr/>
          </p:nvSpPr>
          <p:spPr>
            <a:xfrm>
              <a:off x="3569725" y="3029025"/>
              <a:ext cx="91675" cy="29000"/>
            </a:xfrm>
            <a:custGeom>
              <a:avLst/>
              <a:gdLst/>
              <a:ahLst/>
              <a:cxnLst/>
              <a:rect l="l" t="t" r="r" b="b"/>
              <a:pathLst>
                <a:path w="3667" h="1160" extrusionOk="0">
                  <a:moveTo>
                    <a:pt x="3643" y="0"/>
                  </a:moveTo>
                  <a:cubicBezTo>
                    <a:pt x="3640" y="0"/>
                    <a:pt x="3637" y="1"/>
                    <a:pt x="3634" y="2"/>
                  </a:cubicBezTo>
                  <a:cubicBezTo>
                    <a:pt x="2491" y="550"/>
                    <a:pt x="1003" y="110"/>
                    <a:pt x="38" y="1062"/>
                  </a:cubicBezTo>
                  <a:cubicBezTo>
                    <a:pt x="1" y="1100"/>
                    <a:pt x="30" y="1160"/>
                    <a:pt x="67" y="1160"/>
                  </a:cubicBezTo>
                  <a:cubicBezTo>
                    <a:pt x="77" y="1160"/>
                    <a:pt x="88" y="1155"/>
                    <a:pt x="98" y="1145"/>
                  </a:cubicBezTo>
                  <a:cubicBezTo>
                    <a:pt x="1062" y="217"/>
                    <a:pt x="2539" y="657"/>
                    <a:pt x="3646" y="38"/>
                  </a:cubicBezTo>
                  <a:cubicBezTo>
                    <a:pt x="3666" y="28"/>
                    <a:pt x="3661" y="0"/>
                    <a:pt x="3643" y="0"/>
                  </a:cubicBezTo>
                  <a:close/>
                </a:path>
              </a:pathLst>
            </a:custGeom>
            <a:solidFill>
              <a:schemeClr val="accent1">
                <a:alpha val="531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3"/>
            <p:cNvSpPr/>
            <p:nvPr/>
          </p:nvSpPr>
          <p:spPr>
            <a:xfrm>
              <a:off x="3490700" y="2997400"/>
              <a:ext cx="82550" cy="53375"/>
            </a:xfrm>
            <a:custGeom>
              <a:avLst/>
              <a:gdLst/>
              <a:ahLst/>
              <a:cxnLst/>
              <a:rect l="l" t="t" r="r" b="b"/>
              <a:pathLst>
                <a:path w="3302" h="2135" extrusionOk="0">
                  <a:moveTo>
                    <a:pt x="16" y="0"/>
                  </a:moveTo>
                  <a:cubicBezTo>
                    <a:pt x="10" y="0"/>
                    <a:pt x="0" y="9"/>
                    <a:pt x="9" y="17"/>
                  </a:cubicBezTo>
                  <a:cubicBezTo>
                    <a:pt x="342" y="434"/>
                    <a:pt x="782" y="755"/>
                    <a:pt x="1271" y="958"/>
                  </a:cubicBezTo>
                  <a:cubicBezTo>
                    <a:pt x="1866" y="1232"/>
                    <a:pt x="2866" y="1458"/>
                    <a:pt x="3176" y="2101"/>
                  </a:cubicBezTo>
                  <a:cubicBezTo>
                    <a:pt x="3189" y="2124"/>
                    <a:pt x="3212" y="2135"/>
                    <a:pt x="3235" y="2135"/>
                  </a:cubicBezTo>
                  <a:cubicBezTo>
                    <a:pt x="3269" y="2135"/>
                    <a:pt x="3302" y="2109"/>
                    <a:pt x="3295" y="2065"/>
                  </a:cubicBezTo>
                  <a:cubicBezTo>
                    <a:pt x="3247" y="1541"/>
                    <a:pt x="2461" y="1279"/>
                    <a:pt x="2044" y="1125"/>
                  </a:cubicBezTo>
                  <a:cubicBezTo>
                    <a:pt x="1318" y="851"/>
                    <a:pt x="532" y="636"/>
                    <a:pt x="20" y="5"/>
                  </a:cubicBezTo>
                  <a:cubicBezTo>
                    <a:pt x="20" y="2"/>
                    <a:pt x="18" y="0"/>
                    <a:pt x="16" y="0"/>
                  </a:cubicBezTo>
                  <a:close/>
                </a:path>
              </a:pathLst>
            </a:custGeom>
            <a:solidFill>
              <a:schemeClr val="accent1">
                <a:alpha val="531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3"/>
            <p:cNvSpPr/>
            <p:nvPr/>
          </p:nvSpPr>
          <p:spPr>
            <a:xfrm>
              <a:off x="3510400" y="2961975"/>
              <a:ext cx="65350" cy="55825"/>
            </a:xfrm>
            <a:custGeom>
              <a:avLst/>
              <a:gdLst/>
              <a:ahLst/>
              <a:cxnLst/>
              <a:rect l="l" t="t" r="r" b="b"/>
              <a:pathLst>
                <a:path w="2614" h="2233" extrusionOk="0">
                  <a:moveTo>
                    <a:pt x="34" y="1"/>
                  </a:moveTo>
                  <a:cubicBezTo>
                    <a:pt x="15" y="1"/>
                    <a:pt x="1" y="12"/>
                    <a:pt x="18" y="29"/>
                  </a:cubicBezTo>
                  <a:cubicBezTo>
                    <a:pt x="375" y="458"/>
                    <a:pt x="852" y="720"/>
                    <a:pt x="1316" y="1018"/>
                  </a:cubicBezTo>
                  <a:cubicBezTo>
                    <a:pt x="1792" y="1327"/>
                    <a:pt x="2221" y="1744"/>
                    <a:pt x="2542" y="2220"/>
                  </a:cubicBezTo>
                  <a:cubicBezTo>
                    <a:pt x="2551" y="2229"/>
                    <a:pt x="2562" y="2232"/>
                    <a:pt x="2573" y="2232"/>
                  </a:cubicBezTo>
                  <a:cubicBezTo>
                    <a:pt x="2594" y="2232"/>
                    <a:pt x="2614" y="2219"/>
                    <a:pt x="2614" y="2196"/>
                  </a:cubicBezTo>
                  <a:cubicBezTo>
                    <a:pt x="2507" y="1708"/>
                    <a:pt x="2090" y="1387"/>
                    <a:pt x="1697" y="1125"/>
                  </a:cubicBezTo>
                  <a:cubicBezTo>
                    <a:pt x="1137" y="756"/>
                    <a:pt x="518" y="506"/>
                    <a:pt x="54" y="6"/>
                  </a:cubicBezTo>
                  <a:cubicBezTo>
                    <a:pt x="48" y="2"/>
                    <a:pt x="40" y="1"/>
                    <a:pt x="34" y="1"/>
                  </a:cubicBezTo>
                  <a:close/>
                </a:path>
              </a:pathLst>
            </a:custGeom>
            <a:solidFill>
              <a:schemeClr val="accent1">
                <a:alpha val="531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3"/>
            <p:cNvSpPr/>
            <p:nvPr/>
          </p:nvSpPr>
          <p:spPr>
            <a:xfrm>
              <a:off x="3572900" y="2991800"/>
              <a:ext cx="77475" cy="29675"/>
            </a:xfrm>
            <a:custGeom>
              <a:avLst/>
              <a:gdLst/>
              <a:ahLst/>
              <a:cxnLst/>
              <a:rect l="l" t="t" r="r" b="b"/>
              <a:pathLst>
                <a:path w="3099" h="1187" extrusionOk="0">
                  <a:moveTo>
                    <a:pt x="3064" y="1"/>
                  </a:moveTo>
                  <a:cubicBezTo>
                    <a:pt x="3061" y="1"/>
                    <a:pt x="3058" y="2"/>
                    <a:pt x="3055" y="3"/>
                  </a:cubicBezTo>
                  <a:cubicBezTo>
                    <a:pt x="2507" y="360"/>
                    <a:pt x="1947" y="479"/>
                    <a:pt x="1316" y="634"/>
                  </a:cubicBezTo>
                  <a:cubicBezTo>
                    <a:pt x="876" y="741"/>
                    <a:pt x="423" y="837"/>
                    <a:pt x="42" y="1099"/>
                  </a:cubicBezTo>
                  <a:cubicBezTo>
                    <a:pt x="1" y="1119"/>
                    <a:pt x="32" y="1186"/>
                    <a:pt x="73" y="1186"/>
                  </a:cubicBezTo>
                  <a:cubicBezTo>
                    <a:pt x="78" y="1186"/>
                    <a:pt x="84" y="1185"/>
                    <a:pt x="90" y="1182"/>
                  </a:cubicBezTo>
                  <a:cubicBezTo>
                    <a:pt x="650" y="896"/>
                    <a:pt x="1197" y="801"/>
                    <a:pt x="1804" y="658"/>
                  </a:cubicBezTo>
                  <a:cubicBezTo>
                    <a:pt x="2245" y="551"/>
                    <a:pt x="2745" y="372"/>
                    <a:pt x="3078" y="51"/>
                  </a:cubicBezTo>
                  <a:cubicBezTo>
                    <a:pt x="3099" y="30"/>
                    <a:pt x="3084" y="1"/>
                    <a:pt x="3064" y="1"/>
                  </a:cubicBezTo>
                  <a:close/>
                </a:path>
              </a:pathLst>
            </a:custGeom>
            <a:solidFill>
              <a:schemeClr val="accent1">
                <a:alpha val="531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3"/>
            <p:cNvSpPr/>
            <p:nvPr/>
          </p:nvSpPr>
          <p:spPr>
            <a:xfrm>
              <a:off x="3533550" y="2930600"/>
              <a:ext cx="46025" cy="46775"/>
            </a:xfrm>
            <a:custGeom>
              <a:avLst/>
              <a:gdLst/>
              <a:ahLst/>
              <a:cxnLst/>
              <a:rect l="l" t="t" r="r" b="b"/>
              <a:pathLst>
                <a:path w="1841" h="1871" extrusionOk="0">
                  <a:moveTo>
                    <a:pt x="20" y="0"/>
                  </a:moveTo>
                  <a:cubicBezTo>
                    <a:pt x="10" y="0"/>
                    <a:pt x="1" y="14"/>
                    <a:pt x="9" y="22"/>
                  </a:cubicBezTo>
                  <a:cubicBezTo>
                    <a:pt x="223" y="368"/>
                    <a:pt x="497" y="677"/>
                    <a:pt x="807" y="939"/>
                  </a:cubicBezTo>
                  <a:cubicBezTo>
                    <a:pt x="1152" y="1237"/>
                    <a:pt x="1462" y="1558"/>
                    <a:pt x="1795" y="1868"/>
                  </a:cubicBezTo>
                  <a:cubicBezTo>
                    <a:pt x="1797" y="1870"/>
                    <a:pt x="1800" y="1871"/>
                    <a:pt x="1803" y="1871"/>
                  </a:cubicBezTo>
                  <a:cubicBezTo>
                    <a:pt x="1818" y="1871"/>
                    <a:pt x="1840" y="1851"/>
                    <a:pt x="1831" y="1832"/>
                  </a:cubicBezTo>
                  <a:cubicBezTo>
                    <a:pt x="1652" y="1511"/>
                    <a:pt x="1319" y="1272"/>
                    <a:pt x="1033" y="1046"/>
                  </a:cubicBezTo>
                  <a:cubicBezTo>
                    <a:pt x="640" y="760"/>
                    <a:pt x="307" y="403"/>
                    <a:pt x="33" y="10"/>
                  </a:cubicBezTo>
                  <a:cubicBezTo>
                    <a:pt x="29" y="3"/>
                    <a:pt x="24" y="0"/>
                    <a:pt x="20" y="0"/>
                  </a:cubicBezTo>
                  <a:close/>
                </a:path>
              </a:pathLst>
            </a:custGeom>
            <a:solidFill>
              <a:schemeClr val="accent1">
                <a:alpha val="531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3"/>
            <p:cNvSpPr/>
            <p:nvPr/>
          </p:nvSpPr>
          <p:spPr>
            <a:xfrm>
              <a:off x="3576225" y="2954900"/>
              <a:ext cx="60475" cy="38750"/>
            </a:xfrm>
            <a:custGeom>
              <a:avLst/>
              <a:gdLst/>
              <a:ahLst/>
              <a:cxnLst/>
              <a:rect l="l" t="t" r="r" b="b"/>
              <a:pathLst>
                <a:path w="2419" h="1550" extrusionOk="0">
                  <a:moveTo>
                    <a:pt x="2384" y="0"/>
                  </a:moveTo>
                  <a:cubicBezTo>
                    <a:pt x="2381" y="0"/>
                    <a:pt x="2377" y="1"/>
                    <a:pt x="2374" y="3"/>
                  </a:cubicBezTo>
                  <a:cubicBezTo>
                    <a:pt x="1660" y="598"/>
                    <a:pt x="457" y="550"/>
                    <a:pt x="17" y="1491"/>
                  </a:cubicBezTo>
                  <a:cubicBezTo>
                    <a:pt x="1" y="1523"/>
                    <a:pt x="32" y="1549"/>
                    <a:pt x="62" y="1549"/>
                  </a:cubicBezTo>
                  <a:cubicBezTo>
                    <a:pt x="77" y="1549"/>
                    <a:pt x="92" y="1543"/>
                    <a:pt x="100" y="1527"/>
                  </a:cubicBezTo>
                  <a:cubicBezTo>
                    <a:pt x="564" y="646"/>
                    <a:pt x="1719" y="670"/>
                    <a:pt x="2398" y="39"/>
                  </a:cubicBezTo>
                  <a:cubicBezTo>
                    <a:pt x="2418" y="28"/>
                    <a:pt x="2403" y="0"/>
                    <a:pt x="2384" y="0"/>
                  </a:cubicBezTo>
                  <a:close/>
                </a:path>
              </a:pathLst>
            </a:custGeom>
            <a:solidFill>
              <a:schemeClr val="accent1">
                <a:alpha val="531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3"/>
            <p:cNvSpPr/>
            <p:nvPr/>
          </p:nvSpPr>
          <p:spPr>
            <a:xfrm>
              <a:off x="3579000" y="2921425"/>
              <a:ext cx="42825" cy="42325"/>
            </a:xfrm>
            <a:custGeom>
              <a:avLst/>
              <a:gdLst/>
              <a:ahLst/>
              <a:cxnLst/>
              <a:rect l="l" t="t" r="r" b="b"/>
              <a:pathLst>
                <a:path w="1713" h="1693" extrusionOk="0">
                  <a:moveTo>
                    <a:pt x="1684" y="0"/>
                  </a:moveTo>
                  <a:cubicBezTo>
                    <a:pt x="1679" y="0"/>
                    <a:pt x="1673" y="3"/>
                    <a:pt x="1668" y="8"/>
                  </a:cubicBezTo>
                  <a:cubicBezTo>
                    <a:pt x="1060" y="496"/>
                    <a:pt x="108" y="758"/>
                    <a:pt x="1" y="1651"/>
                  </a:cubicBezTo>
                  <a:cubicBezTo>
                    <a:pt x="1" y="1675"/>
                    <a:pt x="21" y="1693"/>
                    <a:pt x="38" y="1693"/>
                  </a:cubicBezTo>
                  <a:cubicBezTo>
                    <a:pt x="48" y="1693"/>
                    <a:pt x="56" y="1688"/>
                    <a:pt x="60" y="1675"/>
                  </a:cubicBezTo>
                  <a:cubicBezTo>
                    <a:pt x="120" y="1437"/>
                    <a:pt x="227" y="1223"/>
                    <a:pt x="370" y="1044"/>
                  </a:cubicBezTo>
                  <a:cubicBezTo>
                    <a:pt x="525" y="877"/>
                    <a:pt x="691" y="746"/>
                    <a:pt x="882" y="639"/>
                  </a:cubicBezTo>
                  <a:cubicBezTo>
                    <a:pt x="1179" y="473"/>
                    <a:pt x="1453" y="270"/>
                    <a:pt x="1703" y="44"/>
                  </a:cubicBezTo>
                  <a:cubicBezTo>
                    <a:pt x="1712" y="26"/>
                    <a:pt x="1701" y="0"/>
                    <a:pt x="1684" y="0"/>
                  </a:cubicBezTo>
                  <a:close/>
                </a:path>
              </a:pathLst>
            </a:custGeom>
            <a:solidFill>
              <a:schemeClr val="accent1">
                <a:alpha val="531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3"/>
            <p:cNvSpPr/>
            <p:nvPr/>
          </p:nvSpPr>
          <p:spPr>
            <a:xfrm>
              <a:off x="3552000" y="2885375"/>
              <a:ext cx="48175" cy="63875"/>
            </a:xfrm>
            <a:custGeom>
              <a:avLst/>
              <a:gdLst/>
              <a:ahLst/>
              <a:cxnLst/>
              <a:rect l="l" t="t" r="r" b="b"/>
              <a:pathLst>
                <a:path w="1927" h="2555" extrusionOk="0">
                  <a:moveTo>
                    <a:pt x="1920" y="1"/>
                  </a:moveTo>
                  <a:cubicBezTo>
                    <a:pt x="1917" y="1"/>
                    <a:pt x="1914" y="4"/>
                    <a:pt x="1914" y="10"/>
                  </a:cubicBezTo>
                  <a:cubicBezTo>
                    <a:pt x="1914" y="664"/>
                    <a:pt x="1533" y="1153"/>
                    <a:pt x="1295" y="1700"/>
                  </a:cubicBezTo>
                  <a:lnTo>
                    <a:pt x="1259" y="1784"/>
                  </a:lnTo>
                  <a:lnTo>
                    <a:pt x="1224" y="1843"/>
                  </a:lnTo>
                  <a:cubicBezTo>
                    <a:pt x="1212" y="1819"/>
                    <a:pt x="1200" y="1819"/>
                    <a:pt x="1188" y="1807"/>
                  </a:cubicBezTo>
                  <a:cubicBezTo>
                    <a:pt x="1093" y="1569"/>
                    <a:pt x="938" y="1355"/>
                    <a:pt x="747" y="1188"/>
                  </a:cubicBezTo>
                  <a:cubicBezTo>
                    <a:pt x="485" y="915"/>
                    <a:pt x="212" y="676"/>
                    <a:pt x="33" y="331"/>
                  </a:cubicBezTo>
                  <a:cubicBezTo>
                    <a:pt x="30" y="328"/>
                    <a:pt x="25" y="326"/>
                    <a:pt x="21" y="326"/>
                  </a:cubicBezTo>
                  <a:cubicBezTo>
                    <a:pt x="10" y="326"/>
                    <a:pt x="1" y="335"/>
                    <a:pt x="9" y="343"/>
                  </a:cubicBezTo>
                  <a:cubicBezTo>
                    <a:pt x="164" y="629"/>
                    <a:pt x="354" y="879"/>
                    <a:pt x="581" y="1117"/>
                  </a:cubicBezTo>
                  <a:cubicBezTo>
                    <a:pt x="807" y="1391"/>
                    <a:pt x="974" y="1665"/>
                    <a:pt x="1176" y="1950"/>
                  </a:cubicBezTo>
                  <a:cubicBezTo>
                    <a:pt x="1176" y="1956"/>
                    <a:pt x="1182" y="1959"/>
                    <a:pt x="1189" y="1959"/>
                  </a:cubicBezTo>
                  <a:cubicBezTo>
                    <a:pt x="1197" y="1959"/>
                    <a:pt x="1206" y="1956"/>
                    <a:pt x="1212" y="1950"/>
                  </a:cubicBezTo>
                  <a:lnTo>
                    <a:pt x="1212" y="1950"/>
                  </a:lnTo>
                  <a:cubicBezTo>
                    <a:pt x="1152" y="2141"/>
                    <a:pt x="1128" y="2343"/>
                    <a:pt x="1140" y="2546"/>
                  </a:cubicBezTo>
                  <a:cubicBezTo>
                    <a:pt x="1140" y="2552"/>
                    <a:pt x="1146" y="2555"/>
                    <a:pt x="1152" y="2555"/>
                  </a:cubicBezTo>
                  <a:cubicBezTo>
                    <a:pt x="1158" y="2555"/>
                    <a:pt x="1164" y="2552"/>
                    <a:pt x="1164" y="2546"/>
                  </a:cubicBezTo>
                  <a:cubicBezTo>
                    <a:pt x="1212" y="2343"/>
                    <a:pt x="1224" y="2141"/>
                    <a:pt x="1271" y="1927"/>
                  </a:cubicBezTo>
                  <a:cubicBezTo>
                    <a:pt x="1295" y="1891"/>
                    <a:pt x="1307" y="1855"/>
                    <a:pt x="1319" y="1807"/>
                  </a:cubicBezTo>
                  <a:cubicBezTo>
                    <a:pt x="1331" y="1772"/>
                    <a:pt x="1331" y="1736"/>
                    <a:pt x="1343" y="1712"/>
                  </a:cubicBezTo>
                  <a:cubicBezTo>
                    <a:pt x="1414" y="1522"/>
                    <a:pt x="1545" y="1355"/>
                    <a:pt x="1628" y="1188"/>
                  </a:cubicBezTo>
                  <a:cubicBezTo>
                    <a:pt x="1819" y="819"/>
                    <a:pt x="1914" y="414"/>
                    <a:pt x="1926" y="10"/>
                  </a:cubicBezTo>
                  <a:cubicBezTo>
                    <a:pt x="1926" y="4"/>
                    <a:pt x="1923" y="1"/>
                    <a:pt x="1920" y="1"/>
                  </a:cubicBezTo>
                  <a:close/>
                </a:path>
              </a:pathLst>
            </a:custGeom>
            <a:solidFill>
              <a:schemeClr val="accent1">
                <a:alpha val="531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5" name="Google Shape;275;p3"/>
          <p:cNvGrpSpPr/>
          <p:nvPr/>
        </p:nvGrpSpPr>
        <p:grpSpPr>
          <a:xfrm rot="-7362489">
            <a:off x="8014572" y="-2472249"/>
            <a:ext cx="2205127" cy="4812972"/>
            <a:chOff x="7386050" y="661025"/>
            <a:chExt cx="1576975" cy="3441950"/>
          </a:xfrm>
        </p:grpSpPr>
        <p:sp>
          <p:nvSpPr>
            <p:cNvPr id="276" name="Google Shape;276;p3"/>
            <p:cNvSpPr/>
            <p:nvPr/>
          </p:nvSpPr>
          <p:spPr>
            <a:xfrm>
              <a:off x="7386050" y="661025"/>
              <a:ext cx="1576975" cy="2190650"/>
            </a:xfrm>
            <a:custGeom>
              <a:avLst/>
              <a:gdLst/>
              <a:ahLst/>
              <a:cxnLst/>
              <a:rect l="l" t="t" r="r" b="b"/>
              <a:pathLst>
                <a:path w="63079" h="87626" extrusionOk="0">
                  <a:moveTo>
                    <a:pt x="21923" y="1"/>
                  </a:moveTo>
                  <a:cubicBezTo>
                    <a:pt x="21397" y="1"/>
                    <a:pt x="20850" y="26"/>
                    <a:pt x="20281" y="79"/>
                  </a:cubicBezTo>
                  <a:cubicBezTo>
                    <a:pt x="20281" y="79"/>
                    <a:pt x="16012" y="79"/>
                    <a:pt x="12109" y="4949"/>
                  </a:cubicBezTo>
                  <a:cubicBezTo>
                    <a:pt x="8239" y="9786"/>
                    <a:pt x="8506" y="7951"/>
                    <a:pt x="5404" y="16024"/>
                  </a:cubicBezTo>
                  <a:cubicBezTo>
                    <a:pt x="2302" y="24063"/>
                    <a:pt x="1435" y="28399"/>
                    <a:pt x="1134" y="33069"/>
                  </a:cubicBezTo>
                  <a:cubicBezTo>
                    <a:pt x="801" y="37739"/>
                    <a:pt x="0" y="39407"/>
                    <a:pt x="1735" y="47613"/>
                  </a:cubicBezTo>
                  <a:cubicBezTo>
                    <a:pt x="3436" y="55852"/>
                    <a:pt x="3303" y="55652"/>
                    <a:pt x="5437" y="59955"/>
                  </a:cubicBezTo>
                  <a:cubicBezTo>
                    <a:pt x="7572" y="64225"/>
                    <a:pt x="6672" y="69428"/>
                    <a:pt x="8106" y="73231"/>
                  </a:cubicBezTo>
                  <a:cubicBezTo>
                    <a:pt x="9574" y="77034"/>
                    <a:pt x="12176" y="76333"/>
                    <a:pt x="12609" y="80370"/>
                  </a:cubicBezTo>
                  <a:cubicBezTo>
                    <a:pt x="13043" y="84372"/>
                    <a:pt x="15845" y="84973"/>
                    <a:pt x="19681" y="85240"/>
                  </a:cubicBezTo>
                  <a:cubicBezTo>
                    <a:pt x="22857" y="85461"/>
                    <a:pt x="24707" y="87625"/>
                    <a:pt x="27407" y="87625"/>
                  </a:cubicBezTo>
                  <a:cubicBezTo>
                    <a:pt x="27969" y="87625"/>
                    <a:pt x="28567" y="87532"/>
                    <a:pt x="29221" y="87308"/>
                  </a:cubicBezTo>
                  <a:cubicBezTo>
                    <a:pt x="32990" y="86007"/>
                    <a:pt x="34958" y="73798"/>
                    <a:pt x="34958" y="73798"/>
                  </a:cubicBezTo>
                  <a:lnTo>
                    <a:pt x="34258" y="69428"/>
                  </a:lnTo>
                  <a:lnTo>
                    <a:pt x="34258" y="69428"/>
                  </a:lnTo>
                  <a:cubicBezTo>
                    <a:pt x="34258" y="69429"/>
                    <a:pt x="35526" y="73798"/>
                    <a:pt x="38795" y="75866"/>
                  </a:cubicBezTo>
                  <a:cubicBezTo>
                    <a:pt x="42097" y="77934"/>
                    <a:pt x="44765" y="84806"/>
                    <a:pt x="49836" y="85140"/>
                  </a:cubicBezTo>
                  <a:cubicBezTo>
                    <a:pt x="49972" y="85149"/>
                    <a:pt x="50103" y="85153"/>
                    <a:pt x="50229" y="85153"/>
                  </a:cubicBezTo>
                  <a:cubicBezTo>
                    <a:pt x="54866" y="85153"/>
                    <a:pt x="53588" y="79340"/>
                    <a:pt x="56641" y="77067"/>
                  </a:cubicBezTo>
                  <a:cubicBezTo>
                    <a:pt x="59810" y="74699"/>
                    <a:pt x="63079" y="66093"/>
                    <a:pt x="60510" y="59822"/>
                  </a:cubicBezTo>
                  <a:cubicBezTo>
                    <a:pt x="57942" y="53517"/>
                    <a:pt x="60543" y="48680"/>
                    <a:pt x="55607" y="43743"/>
                  </a:cubicBezTo>
                  <a:cubicBezTo>
                    <a:pt x="50670" y="38806"/>
                    <a:pt x="55473" y="33169"/>
                    <a:pt x="48768" y="26865"/>
                  </a:cubicBezTo>
                  <a:cubicBezTo>
                    <a:pt x="45032" y="23362"/>
                    <a:pt x="45266" y="19826"/>
                    <a:pt x="40095" y="16190"/>
                  </a:cubicBezTo>
                  <a:cubicBezTo>
                    <a:pt x="35146" y="12742"/>
                    <a:pt x="33712" y="1"/>
                    <a:pt x="219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3"/>
            <p:cNvSpPr/>
            <p:nvPr/>
          </p:nvSpPr>
          <p:spPr>
            <a:xfrm>
              <a:off x="7775225" y="2297475"/>
              <a:ext cx="1023959" cy="429780"/>
            </a:xfrm>
            <a:custGeom>
              <a:avLst/>
              <a:gdLst/>
              <a:ahLst/>
              <a:cxnLst/>
              <a:rect l="l" t="t" r="r" b="b"/>
              <a:pathLst>
                <a:path w="45333" h="19849" fill="none" extrusionOk="0">
                  <a:moveTo>
                    <a:pt x="1" y="19848"/>
                  </a:moveTo>
                  <a:cubicBezTo>
                    <a:pt x="1" y="19848"/>
                    <a:pt x="7306" y="16946"/>
                    <a:pt x="11309" y="11142"/>
                  </a:cubicBezTo>
                  <a:cubicBezTo>
                    <a:pt x="15345" y="5371"/>
                    <a:pt x="19615" y="1"/>
                    <a:pt x="19615" y="1"/>
                  </a:cubicBezTo>
                  <a:cubicBezTo>
                    <a:pt x="19615" y="1"/>
                    <a:pt x="25619" y="6005"/>
                    <a:pt x="34792" y="8040"/>
                  </a:cubicBezTo>
                  <a:cubicBezTo>
                    <a:pt x="43965" y="10075"/>
                    <a:pt x="45333" y="11776"/>
                    <a:pt x="45333" y="11776"/>
                  </a:cubicBezTo>
                </a:path>
              </a:pathLst>
            </a:custGeom>
            <a:noFill/>
            <a:ln w="1000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3"/>
            <p:cNvSpPr/>
            <p:nvPr/>
          </p:nvSpPr>
          <p:spPr>
            <a:xfrm>
              <a:off x="7648645" y="2179075"/>
              <a:ext cx="1232668" cy="335250"/>
            </a:xfrm>
            <a:custGeom>
              <a:avLst/>
              <a:gdLst/>
              <a:ahLst/>
              <a:cxnLst/>
              <a:rect l="l" t="t" r="r" b="b"/>
              <a:pathLst>
                <a:path w="54573" h="13410" fill="none" extrusionOk="0">
                  <a:moveTo>
                    <a:pt x="1" y="13410"/>
                  </a:moveTo>
                  <a:cubicBezTo>
                    <a:pt x="1" y="13410"/>
                    <a:pt x="3837" y="10308"/>
                    <a:pt x="12109" y="8506"/>
                  </a:cubicBezTo>
                  <a:cubicBezTo>
                    <a:pt x="20382" y="6672"/>
                    <a:pt x="23851" y="0"/>
                    <a:pt x="23851" y="0"/>
                  </a:cubicBezTo>
                  <a:cubicBezTo>
                    <a:pt x="23851" y="0"/>
                    <a:pt x="26520" y="2569"/>
                    <a:pt x="34959" y="3703"/>
                  </a:cubicBezTo>
                  <a:cubicBezTo>
                    <a:pt x="43365" y="4804"/>
                    <a:pt x="54573" y="6572"/>
                    <a:pt x="54573" y="6572"/>
                  </a:cubicBezTo>
                </a:path>
              </a:pathLst>
            </a:custGeom>
            <a:noFill/>
            <a:ln w="1000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3"/>
            <p:cNvSpPr/>
            <p:nvPr/>
          </p:nvSpPr>
          <p:spPr>
            <a:xfrm>
              <a:off x="7568031" y="2029800"/>
              <a:ext cx="1271089" cy="251875"/>
            </a:xfrm>
            <a:custGeom>
              <a:avLst/>
              <a:gdLst/>
              <a:ahLst/>
              <a:cxnLst/>
              <a:rect l="l" t="t" r="r" b="b"/>
              <a:pathLst>
                <a:path w="56274" h="10075" fill="none" extrusionOk="0">
                  <a:moveTo>
                    <a:pt x="56274" y="1335"/>
                  </a:moveTo>
                  <a:cubicBezTo>
                    <a:pt x="56274" y="1335"/>
                    <a:pt x="46400" y="0"/>
                    <a:pt x="40096" y="1268"/>
                  </a:cubicBezTo>
                  <a:cubicBezTo>
                    <a:pt x="33791" y="2569"/>
                    <a:pt x="26719" y="3203"/>
                    <a:pt x="26719" y="3203"/>
                  </a:cubicBezTo>
                  <a:cubicBezTo>
                    <a:pt x="26719" y="3203"/>
                    <a:pt x="23384" y="5938"/>
                    <a:pt x="17480" y="6338"/>
                  </a:cubicBezTo>
                  <a:cubicBezTo>
                    <a:pt x="11542" y="6738"/>
                    <a:pt x="0" y="10074"/>
                    <a:pt x="0" y="10074"/>
                  </a:cubicBezTo>
                </a:path>
              </a:pathLst>
            </a:custGeom>
            <a:noFill/>
            <a:ln w="1000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3"/>
            <p:cNvSpPr/>
            <p:nvPr/>
          </p:nvSpPr>
          <p:spPr>
            <a:xfrm>
              <a:off x="7463294" y="1775450"/>
              <a:ext cx="1334402" cy="276050"/>
            </a:xfrm>
            <a:custGeom>
              <a:avLst/>
              <a:gdLst/>
              <a:ahLst/>
              <a:cxnLst/>
              <a:rect l="l" t="t" r="r" b="b"/>
              <a:pathLst>
                <a:path w="59077" h="11042" fill="none" extrusionOk="0">
                  <a:moveTo>
                    <a:pt x="1" y="10141"/>
                  </a:moveTo>
                  <a:cubicBezTo>
                    <a:pt x="1" y="10141"/>
                    <a:pt x="6072" y="5037"/>
                    <a:pt x="19148" y="8039"/>
                  </a:cubicBezTo>
                  <a:cubicBezTo>
                    <a:pt x="32224" y="11042"/>
                    <a:pt x="36327" y="8373"/>
                    <a:pt x="43765" y="4170"/>
                  </a:cubicBezTo>
                  <a:cubicBezTo>
                    <a:pt x="51171" y="0"/>
                    <a:pt x="59076" y="100"/>
                    <a:pt x="59076" y="100"/>
                  </a:cubicBezTo>
                </a:path>
              </a:pathLst>
            </a:custGeom>
            <a:noFill/>
            <a:ln w="1000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3"/>
            <p:cNvSpPr/>
            <p:nvPr/>
          </p:nvSpPr>
          <p:spPr>
            <a:xfrm>
              <a:off x="7414325" y="1511925"/>
              <a:ext cx="1275991" cy="311075"/>
            </a:xfrm>
            <a:custGeom>
              <a:avLst/>
              <a:gdLst/>
              <a:ahLst/>
              <a:cxnLst/>
              <a:rect l="l" t="t" r="r" b="b"/>
              <a:pathLst>
                <a:path w="56875" h="12443" fill="none" extrusionOk="0">
                  <a:moveTo>
                    <a:pt x="56874" y="267"/>
                  </a:moveTo>
                  <a:cubicBezTo>
                    <a:pt x="56874" y="267"/>
                    <a:pt x="49769" y="0"/>
                    <a:pt x="42264" y="5704"/>
                  </a:cubicBezTo>
                  <a:cubicBezTo>
                    <a:pt x="34758" y="11409"/>
                    <a:pt x="33324" y="12443"/>
                    <a:pt x="23684" y="11008"/>
                  </a:cubicBezTo>
                  <a:cubicBezTo>
                    <a:pt x="14043" y="9574"/>
                    <a:pt x="0" y="9774"/>
                    <a:pt x="0" y="9774"/>
                  </a:cubicBezTo>
                </a:path>
              </a:pathLst>
            </a:custGeom>
            <a:noFill/>
            <a:ln w="1000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3"/>
            <p:cNvSpPr/>
            <p:nvPr/>
          </p:nvSpPr>
          <p:spPr>
            <a:xfrm>
              <a:off x="7414325" y="1289275"/>
              <a:ext cx="1138674" cy="387800"/>
            </a:xfrm>
            <a:custGeom>
              <a:avLst/>
              <a:gdLst/>
              <a:ahLst/>
              <a:cxnLst/>
              <a:rect l="l" t="t" r="r" b="b"/>
              <a:pathLst>
                <a:path w="51805" h="15512" fill="none" extrusionOk="0">
                  <a:moveTo>
                    <a:pt x="1" y="9807"/>
                  </a:moveTo>
                  <a:cubicBezTo>
                    <a:pt x="1" y="9807"/>
                    <a:pt x="5037" y="3836"/>
                    <a:pt x="17079" y="9674"/>
                  </a:cubicBezTo>
                  <a:cubicBezTo>
                    <a:pt x="29155" y="15511"/>
                    <a:pt x="31656" y="13576"/>
                    <a:pt x="37127" y="7906"/>
                  </a:cubicBezTo>
                  <a:cubicBezTo>
                    <a:pt x="42598" y="2202"/>
                    <a:pt x="51804" y="0"/>
                    <a:pt x="51804" y="0"/>
                  </a:cubicBezTo>
                </a:path>
              </a:pathLst>
            </a:custGeom>
            <a:noFill/>
            <a:ln w="1000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3"/>
            <p:cNvSpPr/>
            <p:nvPr/>
          </p:nvSpPr>
          <p:spPr>
            <a:xfrm>
              <a:off x="7482900" y="1071600"/>
              <a:ext cx="934864" cy="405325"/>
            </a:xfrm>
            <a:custGeom>
              <a:avLst/>
              <a:gdLst/>
              <a:ahLst/>
              <a:cxnLst/>
              <a:rect l="l" t="t" r="r" b="b"/>
              <a:pathLst>
                <a:path w="43131" h="16213" fill="none" extrusionOk="0">
                  <a:moveTo>
                    <a:pt x="43131" y="1"/>
                  </a:moveTo>
                  <a:cubicBezTo>
                    <a:pt x="43131" y="1"/>
                    <a:pt x="37060" y="1035"/>
                    <a:pt x="32356" y="8640"/>
                  </a:cubicBezTo>
                  <a:cubicBezTo>
                    <a:pt x="27653" y="16212"/>
                    <a:pt x="14444" y="10942"/>
                    <a:pt x="0" y="5205"/>
                  </a:cubicBezTo>
                </a:path>
              </a:pathLst>
            </a:custGeom>
            <a:noFill/>
            <a:ln w="1000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3"/>
            <p:cNvSpPr/>
            <p:nvPr/>
          </p:nvSpPr>
          <p:spPr>
            <a:xfrm>
              <a:off x="7569150" y="929850"/>
              <a:ext cx="721381" cy="302725"/>
            </a:xfrm>
            <a:custGeom>
              <a:avLst/>
              <a:gdLst/>
              <a:ahLst/>
              <a:cxnLst/>
              <a:rect l="l" t="t" r="r" b="b"/>
              <a:pathLst>
                <a:path w="33324" h="12109" fill="none" extrusionOk="0">
                  <a:moveTo>
                    <a:pt x="0" y="934"/>
                  </a:moveTo>
                  <a:cubicBezTo>
                    <a:pt x="0" y="934"/>
                    <a:pt x="14244" y="6004"/>
                    <a:pt x="19447" y="12109"/>
                  </a:cubicBezTo>
                  <a:cubicBezTo>
                    <a:pt x="23584" y="5170"/>
                    <a:pt x="33324" y="0"/>
                    <a:pt x="33324" y="0"/>
                  </a:cubicBezTo>
                </a:path>
              </a:pathLst>
            </a:custGeom>
            <a:noFill/>
            <a:ln w="1000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3"/>
            <p:cNvSpPr/>
            <p:nvPr/>
          </p:nvSpPr>
          <p:spPr>
            <a:xfrm>
              <a:off x="7666134" y="824993"/>
              <a:ext cx="548726" cy="200989"/>
            </a:xfrm>
            <a:custGeom>
              <a:avLst/>
              <a:gdLst/>
              <a:ahLst/>
              <a:cxnLst/>
              <a:rect l="l" t="t" r="r" b="b"/>
              <a:pathLst>
                <a:path w="25319" h="9074" fill="none" extrusionOk="0">
                  <a:moveTo>
                    <a:pt x="1" y="0"/>
                  </a:moveTo>
                  <a:cubicBezTo>
                    <a:pt x="1" y="0"/>
                    <a:pt x="8006" y="3436"/>
                    <a:pt x="13343" y="9074"/>
                  </a:cubicBezTo>
                  <a:cubicBezTo>
                    <a:pt x="17947" y="834"/>
                    <a:pt x="25319" y="501"/>
                    <a:pt x="25319" y="501"/>
                  </a:cubicBezTo>
                </a:path>
              </a:pathLst>
            </a:custGeom>
            <a:noFill/>
            <a:ln w="1000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3"/>
            <p:cNvSpPr/>
            <p:nvPr/>
          </p:nvSpPr>
          <p:spPr>
            <a:xfrm>
              <a:off x="7929775" y="899825"/>
              <a:ext cx="572100" cy="3203150"/>
            </a:xfrm>
            <a:custGeom>
              <a:avLst/>
              <a:gdLst/>
              <a:ahLst/>
              <a:cxnLst/>
              <a:rect l="l" t="t" r="r" b="b"/>
              <a:pathLst>
                <a:path w="22884" h="128126" extrusionOk="0">
                  <a:moveTo>
                    <a:pt x="0" y="0"/>
                  </a:moveTo>
                  <a:cubicBezTo>
                    <a:pt x="1" y="3"/>
                    <a:pt x="6872" y="38896"/>
                    <a:pt x="11575" y="63646"/>
                  </a:cubicBezTo>
                  <a:cubicBezTo>
                    <a:pt x="16278" y="88430"/>
                    <a:pt x="17346" y="127858"/>
                    <a:pt x="17346" y="127858"/>
                  </a:cubicBezTo>
                  <a:lnTo>
                    <a:pt x="22883" y="128125"/>
                  </a:lnTo>
                  <a:cubicBezTo>
                    <a:pt x="22883" y="128125"/>
                    <a:pt x="22016" y="98504"/>
                    <a:pt x="14010" y="60844"/>
                  </a:cubicBezTo>
                  <a:cubicBezTo>
                    <a:pt x="6005" y="23185"/>
                    <a:pt x="1" y="2"/>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7" name="Google Shape;287;p3"/>
          <p:cNvGrpSpPr/>
          <p:nvPr/>
        </p:nvGrpSpPr>
        <p:grpSpPr>
          <a:xfrm rot="-3364333">
            <a:off x="8025649" y="2231884"/>
            <a:ext cx="1500020" cy="3270096"/>
            <a:chOff x="3345650" y="2840950"/>
            <a:chExt cx="370900" cy="808575"/>
          </a:xfrm>
        </p:grpSpPr>
        <p:sp>
          <p:nvSpPr>
            <p:cNvPr id="288" name="Google Shape;288;p3"/>
            <p:cNvSpPr/>
            <p:nvPr/>
          </p:nvSpPr>
          <p:spPr>
            <a:xfrm>
              <a:off x="3486400" y="2932175"/>
              <a:ext cx="95900" cy="717350"/>
            </a:xfrm>
            <a:custGeom>
              <a:avLst/>
              <a:gdLst/>
              <a:ahLst/>
              <a:cxnLst/>
              <a:rect l="l" t="t" r="r" b="b"/>
              <a:pathLst>
                <a:path w="3836" h="28694" extrusionOk="0">
                  <a:moveTo>
                    <a:pt x="3818" y="1"/>
                  </a:moveTo>
                  <a:cubicBezTo>
                    <a:pt x="3809" y="1"/>
                    <a:pt x="3800" y="7"/>
                    <a:pt x="3800" y="19"/>
                  </a:cubicBezTo>
                  <a:cubicBezTo>
                    <a:pt x="3467" y="3781"/>
                    <a:pt x="3086" y="7520"/>
                    <a:pt x="2574" y="11258"/>
                  </a:cubicBezTo>
                  <a:cubicBezTo>
                    <a:pt x="2074" y="14949"/>
                    <a:pt x="1502" y="18628"/>
                    <a:pt x="943" y="22307"/>
                  </a:cubicBezTo>
                  <a:cubicBezTo>
                    <a:pt x="776" y="23319"/>
                    <a:pt x="621" y="24331"/>
                    <a:pt x="466" y="25355"/>
                  </a:cubicBezTo>
                  <a:cubicBezTo>
                    <a:pt x="311" y="26403"/>
                    <a:pt x="50" y="27498"/>
                    <a:pt x="14" y="28558"/>
                  </a:cubicBezTo>
                  <a:cubicBezTo>
                    <a:pt x="1" y="28644"/>
                    <a:pt x="69" y="28694"/>
                    <a:pt x="136" y="28694"/>
                  </a:cubicBezTo>
                  <a:cubicBezTo>
                    <a:pt x="189" y="28694"/>
                    <a:pt x="241" y="28662"/>
                    <a:pt x="252" y="28594"/>
                  </a:cubicBezTo>
                  <a:cubicBezTo>
                    <a:pt x="478" y="27713"/>
                    <a:pt x="550" y="26772"/>
                    <a:pt x="692" y="25867"/>
                  </a:cubicBezTo>
                  <a:cubicBezTo>
                    <a:pt x="835" y="24939"/>
                    <a:pt x="966" y="23998"/>
                    <a:pt x="1109" y="23069"/>
                  </a:cubicBezTo>
                  <a:cubicBezTo>
                    <a:pt x="1383" y="21200"/>
                    <a:pt x="1657" y="19331"/>
                    <a:pt x="1919" y="17473"/>
                  </a:cubicBezTo>
                  <a:cubicBezTo>
                    <a:pt x="2455" y="13782"/>
                    <a:pt x="2931" y="10091"/>
                    <a:pt x="3300" y="6389"/>
                  </a:cubicBezTo>
                  <a:cubicBezTo>
                    <a:pt x="3514" y="4269"/>
                    <a:pt x="3729" y="2150"/>
                    <a:pt x="3836" y="19"/>
                  </a:cubicBezTo>
                  <a:cubicBezTo>
                    <a:pt x="3836" y="7"/>
                    <a:pt x="3827" y="1"/>
                    <a:pt x="3818" y="1"/>
                  </a:cubicBezTo>
                  <a:close/>
                </a:path>
              </a:pathLst>
            </a:custGeom>
            <a:solidFill>
              <a:schemeClr val="accent1">
                <a:alpha val="611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3"/>
            <p:cNvSpPr/>
            <p:nvPr/>
          </p:nvSpPr>
          <p:spPr>
            <a:xfrm>
              <a:off x="3537325" y="2851675"/>
              <a:ext cx="44075" cy="80975"/>
            </a:xfrm>
            <a:custGeom>
              <a:avLst/>
              <a:gdLst/>
              <a:ahLst/>
              <a:cxnLst/>
              <a:rect l="l" t="t" r="r" b="b"/>
              <a:pathLst>
                <a:path w="1763" h="3239" extrusionOk="0">
                  <a:moveTo>
                    <a:pt x="84" y="0"/>
                  </a:moveTo>
                  <a:lnTo>
                    <a:pt x="84" y="0"/>
                  </a:lnTo>
                  <a:cubicBezTo>
                    <a:pt x="1" y="2548"/>
                    <a:pt x="1763" y="3239"/>
                    <a:pt x="1763" y="3239"/>
                  </a:cubicBezTo>
                  <a:cubicBezTo>
                    <a:pt x="1406" y="2167"/>
                    <a:pt x="1168" y="2060"/>
                    <a:pt x="727" y="1298"/>
                  </a:cubicBezTo>
                  <a:cubicBezTo>
                    <a:pt x="477" y="881"/>
                    <a:pt x="263" y="441"/>
                    <a:pt x="84" y="0"/>
                  </a:cubicBezTo>
                  <a:close/>
                </a:path>
              </a:pathLst>
            </a:custGeom>
            <a:solidFill>
              <a:schemeClr val="accent1">
                <a:alpha val="611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3"/>
            <p:cNvSpPr/>
            <p:nvPr/>
          </p:nvSpPr>
          <p:spPr>
            <a:xfrm>
              <a:off x="3581400" y="2840950"/>
              <a:ext cx="34850" cy="91400"/>
            </a:xfrm>
            <a:custGeom>
              <a:avLst/>
              <a:gdLst/>
              <a:ahLst/>
              <a:cxnLst/>
              <a:rect l="l" t="t" r="r" b="b"/>
              <a:pathLst>
                <a:path w="1394" h="3656" extrusionOk="0">
                  <a:moveTo>
                    <a:pt x="1274" y="1"/>
                  </a:moveTo>
                  <a:lnTo>
                    <a:pt x="1274" y="1"/>
                  </a:lnTo>
                  <a:cubicBezTo>
                    <a:pt x="869" y="584"/>
                    <a:pt x="619" y="1251"/>
                    <a:pt x="536" y="1953"/>
                  </a:cubicBezTo>
                  <a:cubicBezTo>
                    <a:pt x="369" y="3156"/>
                    <a:pt x="0" y="3656"/>
                    <a:pt x="0" y="3656"/>
                  </a:cubicBezTo>
                  <a:cubicBezTo>
                    <a:pt x="536" y="3334"/>
                    <a:pt x="917" y="2811"/>
                    <a:pt x="1083" y="2203"/>
                  </a:cubicBezTo>
                  <a:cubicBezTo>
                    <a:pt x="1393" y="1168"/>
                    <a:pt x="1060" y="429"/>
                    <a:pt x="1274" y="1"/>
                  </a:cubicBezTo>
                  <a:close/>
                </a:path>
              </a:pathLst>
            </a:custGeom>
            <a:solidFill>
              <a:schemeClr val="accent1">
                <a:alpha val="611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3"/>
            <p:cNvSpPr/>
            <p:nvPr/>
          </p:nvSpPr>
          <p:spPr>
            <a:xfrm>
              <a:off x="3587050" y="2889475"/>
              <a:ext cx="62225" cy="56575"/>
            </a:xfrm>
            <a:custGeom>
              <a:avLst/>
              <a:gdLst/>
              <a:ahLst/>
              <a:cxnLst/>
              <a:rect l="l" t="t" r="r" b="b"/>
              <a:pathLst>
                <a:path w="2489" h="2263" extrusionOk="0">
                  <a:moveTo>
                    <a:pt x="2489" y="0"/>
                  </a:moveTo>
                  <a:lnTo>
                    <a:pt x="2489" y="0"/>
                  </a:lnTo>
                  <a:cubicBezTo>
                    <a:pt x="2131" y="393"/>
                    <a:pt x="1727" y="751"/>
                    <a:pt x="1286" y="1036"/>
                  </a:cubicBezTo>
                  <a:cubicBezTo>
                    <a:pt x="798" y="1370"/>
                    <a:pt x="357" y="1786"/>
                    <a:pt x="0" y="2263"/>
                  </a:cubicBezTo>
                  <a:cubicBezTo>
                    <a:pt x="250" y="2048"/>
                    <a:pt x="941" y="2120"/>
                    <a:pt x="1572" y="1584"/>
                  </a:cubicBezTo>
                  <a:cubicBezTo>
                    <a:pt x="2191" y="1036"/>
                    <a:pt x="2489" y="1"/>
                    <a:pt x="2489" y="0"/>
                  </a:cubicBezTo>
                  <a:close/>
                </a:path>
              </a:pathLst>
            </a:custGeom>
            <a:solidFill>
              <a:schemeClr val="accent1">
                <a:alpha val="611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3"/>
            <p:cNvSpPr/>
            <p:nvPr/>
          </p:nvSpPr>
          <p:spPr>
            <a:xfrm>
              <a:off x="3581975" y="2931750"/>
              <a:ext cx="76825" cy="52700"/>
            </a:xfrm>
            <a:custGeom>
              <a:avLst/>
              <a:gdLst/>
              <a:ahLst/>
              <a:cxnLst/>
              <a:rect l="l" t="t" r="r" b="b"/>
              <a:pathLst>
                <a:path w="3073" h="2108" extrusionOk="0">
                  <a:moveTo>
                    <a:pt x="3073" y="0"/>
                  </a:moveTo>
                  <a:cubicBezTo>
                    <a:pt x="2620" y="393"/>
                    <a:pt x="2120" y="714"/>
                    <a:pt x="1584" y="965"/>
                  </a:cubicBezTo>
                  <a:cubicBezTo>
                    <a:pt x="1001" y="1250"/>
                    <a:pt x="465" y="1643"/>
                    <a:pt x="1" y="2108"/>
                  </a:cubicBezTo>
                  <a:cubicBezTo>
                    <a:pt x="310" y="1917"/>
                    <a:pt x="1060" y="2096"/>
                    <a:pt x="1822" y="1596"/>
                  </a:cubicBezTo>
                  <a:cubicBezTo>
                    <a:pt x="2573" y="1096"/>
                    <a:pt x="3073" y="0"/>
                    <a:pt x="3073" y="0"/>
                  </a:cubicBezTo>
                  <a:close/>
                </a:path>
              </a:pathLst>
            </a:custGeom>
            <a:solidFill>
              <a:schemeClr val="accent1">
                <a:alpha val="611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3"/>
            <p:cNvSpPr/>
            <p:nvPr/>
          </p:nvSpPr>
          <p:spPr>
            <a:xfrm>
              <a:off x="3582275" y="2973700"/>
              <a:ext cx="90525" cy="43200"/>
            </a:xfrm>
            <a:custGeom>
              <a:avLst/>
              <a:gdLst/>
              <a:ahLst/>
              <a:cxnLst/>
              <a:rect l="l" t="t" r="r" b="b"/>
              <a:pathLst>
                <a:path w="3621" h="1728" extrusionOk="0">
                  <a:moveTo>
                    <a:pt x="3620" y="1"/>
                  </a:moveTo>
                  <a:cubicBezTo>
                    <a:pt x="3084" y="334"/>
                    <a:pt x="2501" y="596"/>
                    <a:pt x="1882" y="775"/>
                  </a:cubicBezTo>
                  <a:cubicBezTo>
                    <a:pt x="1203" y="977"/>
                    <a:pt x="572" y="1311"/>
                    <a:pt x="1" y="1727"/>
                  </a:cubicBezTo>
                  <a:cubicBezTo>
                    <a:pt x="85" y="1688"/>
                    <a:pt x="192" y="1677"/>
                    <a:pt x="318" y="1677"/>
                  </a:cubicBezTo>
                  <a:cubicBezTo>
                    <a:pt x="499" y="1677"/>
                    <a:pt x="719" y="1700"/>
                    <a:pt x="966" y="1700"/>
                  </a:cubicBezTo>
                  <a:cubicBezTo>
                    <a:pt x="1279" y="1700"/>
                    <a:pt x="1636" y="1662"/>
                    <a:pt x="2013" y="1489"/>
                  </a:cubicBezTo>
                  <a:cubicBezTo>
                    <a:pt x="2906" y="1072"/>
                    <a:pt x="3620" y="1"/>
                    <a:pt x="3620" y="1"/>
                  </a:cubicBezTo>
                  <a:close/>
                </a:path>
              </a:pathLst>
            </a:custGeom>
            <a:solidFill>
              <a:schemeClr val="accent1">
                <a:alpha val="611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3"/>
            <p:cNvSpPr/>
            <p:nvPr/>
          </p:nvSpPr>
          <p:spPr>
            <a:xfrm>
              <a:off x="3581975" y="3015075"/>
              <a:ext cx="104800" cy="36800"/>
            </a:xfrm>
            <a:custGeom>
              <a:avLst/>
              <a:gdLst/>
              <a:ahLst/>
              <a:cxnLst/>
              <a:rect l="l" t="t" r="r" b="b"/>
              <a:pathLst>
                <a:path w="4192" h="1472" extrusionOk="0">
                  <a:moveTo>
                    <a:pt x="4192" y="1"/>
                  </a:moveTo>
                  <a:lnTo>
                    <a:pt x="4192" y="1"/>
                  </a:lnTo>
                  <a:cubicBezTo>
                    <a:pt x="3549" y="287"/>
                    <a:pt x="2882" y="477"/>
                    <a:pt x="2192" y="572"/>
                  </a:cubicBezTo>
                  <a:cubicBezTo>
                    <a:pt x="1418" y="703"/>
                    <a:pt x="679" y="953"/>
                    <a:pt x="1" y="1322"/>
                  </a:cubicBezTo>
                  <a:cubicBezTo>
                    <a:pt x="49" y="1308"/>
                    <a:pt x="102" y="1302"/>
                    <a:pt x="160" y="1302"/>
                  </a:cubicBezTo>
                  <a:cubicBezTo>
                    <a:pt x="473" y="1302"/>
                    <a:pt x="934" y="1471"/>
                    <a:pt x="1502" y="1471"/>
                  </a:cubicBezTo>
                  <a:cubicBezTo>
                    <a:pt x="1728" y="1471"/>
                    <a:pt x="1970" y="1445"/>
                    <a:pt x="2227" y="1370"/>
                  </a:cubicBezTo>
                  <a:cubicBezTo>
                    <a:pt x="3251" y="1061"/>
                    <a:pt x="4192" y="1"/>
                    <a:pt x="4192" y="1"/>
                  </a:cubicBezTo>
                  <a:close/>
                </a:path>
              </a:pathLst>
            </a:custGeom>
            <a:solidFill>
              <a:schemeClr val="accent1">
                <a:alpha val="611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3"/>
            <p:cNvSpPr/>
            <p:nvPr/>
          </p:nvSpPr>
          <p:spPr>
            <a:xfrm>
              <a:off x="3583175" y="3056450"/>
              <a:ext cx="113725" cy="34125"/>
            </a:xfrm>
            <a:custGeom>
              <a:avLst/>
              <a:gdLst/>
              <a:ahLst/>
              <a:cxnLst/>
              <a:rect l="l" t="t" r="r" b="b"/>
              <a:pathLst>
                <a:path w="4549" h="1365" extrusionOk="0">
                  <a:moveTo>
                    <a:pt x="4549" y="1"/>
                  </a:moveTo>
                  <a:cubicBezTo>
                    <a:pt x="3846" y="251"/>
                    <a:pt x="3120" y="406"/>
                    <a:pt x="2382" y="465"/>
                  </a:cubicBezTo>
                  <a:cubicBezTo>
                    <a:pt x="1548" y="537"/>
                    <a:pt x="751" y="751"/>
                    <a:pt x="0" y="1096"/>
                  </a:cubicBezTo>
                  <a:cubicBezTo>
                    <a:pt x="37" y="1088"/>
                    <a:pt x="76" y="1085"/>
                    <a:pt x="118" y="1085"/>
                  </a:cubicBezTo>
                  <a:cubicBezTo>
                    <a:pt x="487" y="1085"/>
                    <a:pt x="1035" y="1365"/>
                    <a:pt x="1759" y="1365"/>
                  </a:cubicBezTo>
                  <a:cubicBezTo>
                    <a:pt x="1947" y="1365"/>
                    <a:pt x="2146" y="1346"/>
                    <a:pt x="2358" y="1299"/>
                  </a:cubicBezTo>
                  <a:cubicBezTo>
                    <a:pt x="3477" y="1060"/>
                    <a:pt x="4549" y="1"/>
                    <a:pt x="4549" y="1"/>
                  </a:cubicBezTo>
                  <a:close/>
                </a:path>
              </a:pathLst>
            </a:custGeom>
            <a:solidFill>
              <a:schemeClr val="accent1">
                <a:alpha val="611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3"/>
            <p:cNvSpPr/>
            <p:nvPr/>
          </p:nvSpPr>
          <p:spPr>
            <a:xfrm>
              <a:off x="3573650" y="3110475"/>
              <a:ext cx="122950" cy="23100"/>
            </a:xfrm>
            <a:custGeom>
              <a:avLst/>
              <a:gdLst/>
              <a:ahLst/>
              <a:cxnLst/>
              <a:rect l="l" t="t" r="r" b="b"/>
              <a:pathLst>
                <a:path w="4918" h="924" extrusionOk="0">
                  <a:moveTo>
                    <a:pt x="1772" y="0"/>
                  </a:moveTo>
                  <a:cubicBezTo>
                    <a:pt x="817" y="0"/>
                    <a:pt x="0" y="197"/>
                    <a:pt x="0" y="197"/>
                  </a:cubicBezTo>
                  <a:cubicBezTo>
                    <a:pt x="473" y="197"/>
                    <a:pt x="1180" y="924"/>
                    <a:pt x="2365" y="924"/>
                  </a:cubicBezTo>
                  <a:cubicBezTo>
                    <a:pt x="2374" y="924"/>
                    <a:pt x="2384" y="924"/>
                    <a:pt x="2394" y="924"/>
                  </a:cubicBezTo>
                  <a:cubicBezTo>
                    <a:pt x="3584" y="912"/>
                    <a:pt x="4918" y="43"/>
                    <a:pt x="4918" y="42"/>
                  </a:cubicBezTo>
                  <a:lnTo>
                    <a:pt x="4918" y="42"/>
                  </a:lnTo>
                  <a:cubicBezTo>
                    <a:pt x="4521" y="104"/>
                    <a:pt x="4120" y="133"/>
                    <a:pt x="3720" y="133"/>
                  </a:cubicBezTo>
                  <a:cubicBezTo>
                    <a:pt x="3340" y="133"/>
                    <a:pt x="2961" y="107"/>
                    <a:pt x="2584" y="54"/>
                  </a:cubicBezTo>
                  <a:cubicBezTo>
                    <a:pt x="2312" y="16"/>
                    <a:pt x="2037" y="0"/>
                    <a:pt x="1772" y="0"/>
                  </a:cubicBezTo>
                  <a:close/>
                </a:path>
              </a:pathLst>
            </a:custGeom>
            <a:solidFill>
              <a:schemeClr val="accent1">
                <a:alpha val="611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3"/>
            <p:cNvSpPr/>
            <p:nvPr/>
          </p:nvSpPr>
          <p:spPr>
            <a:xfrm>
              <a:off x="3572450" y="3161925"/>
              <a:ext cx="137250" cy="28750"/>
            </a:xfrm>
            <a:custGeom>
              <a:avLst/>
              <a:gdLst/>
              <a:ahLst/>
              <a:cxnLst/>
              <a:rect l="l" t="t" r="r" b="b"/>
              <a:pathLst>
                <a:path w="5490" h="1150" extrusionOk="0">
                  <a:moveTo>
                    <a:pt x="1151" y="0"/>
                  </a:moveTo>
                  <a:cubicBezTo>
                    <a:pt x="483" y="0"/>
                    <a:pt x="1" y="68"/>
                    <a:pt x="1" y="68"/>
                  </a:cubicBezTo>
                  <a:cubicBezTo>
                    <a:pt x="549" y="116"/>
                    <a:pt x="1251" y="1021"/>
                    <a:pt x="2584" y="1140"/>
                  </a:cubicBezTo>
                  <a:cubicBezTo>
                    <a:pt x="2667" y="1146"/>
                    <a:pt x="2751" y="1149"/>
                    <a:pt x="2835" y="1149"/>
                  </a:cubicBezTo>
                  <a:cubicBezTo>
                    <a:pt x="4107" y="1149"/>
                    <a:pt x="5490" y="437"/>
                    <a:pt x="5490" y="437"/>
                  </a:cubicBezTo>
                  <a:lnTo>
                    <a:pt x="5490" y="437"/>
                  </a:lnTo>
                  <a:cubicBezTo>
                    <a:pt x="5359" y="443"/>
                    <a:pt x="5229" y="445"/>
                    <a:pt x="5099" y="445"/>
                  </a:cubicBezTo>
                  <a:cubicBezTo>
                    <a:pt x="4360" y="445"/>
                    <a:pt x="3624" y="359"/>
                    <a:pt x="2906" y="187"/>
                  </a:cubicBezTo>
                  <a:cubicBezTo>
                    <a:pt x="2302" y="41"/>
                    <a:pt x="1670" y="0"/>
                    <a:pt x="1151" y="0"/>
                  </a:cubicBezTo>
                  <a:close/>
                </a:path>
              </a:pathLst>
            </a:custGeom>
            <a:solidFill>
              <a:schemeClr val="accent1">
                <a:alpha val="611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3"/>
            <p:cNvSpPr/>
            <p:nvPr/>
          </p:nvSpPr>
          <p:spPr>
            <a:xfrm>
              <a:off x="3567400" y="3207950"/>
              <a:ext cx="144675" cy="39025"/>
            </a:xfrm>
            <a:custGeom>
              <a:avLst/>
              <a:gdLst/>
              <a:ahLst/>
              <a:cxnLst/>
              <a:rect l="l" t="t" r="r" b="b"/>
              <a:pathLst>
                <a:path w="5787" h="1561" extrusionOk="0">
                  <a:moveTo>
                    <a:pt x="31" y="1"/>
                  </a:moveTo>
                  <a:cubicBezTo>
                    <a:pt x="11" y="1"/>
                    <a:pt x="0" y="1"/>
                    <a:pt x="0" y="1"/>
                  </a:cubicBezTo>
                  <a:cubicBezTo>
                    <a:pt x="560" y="120"/>
                    <a:pt x="1191" y="1180"/>
                    <a:pt x="2596" y="1477"/>
                  </a:cubicBezTo>
                  <a:cubicBezTo>
                    <a:pt x="2865" y="1537"/>
                    <a:pt x="3147" y="1561"/>
                    <a:pt x="3428" y="1561"/>
                  </a:cubicBezTo>
                  <a:cubicBezTo>
                    <a:pt x="4618" y="1561"/>
                    <a:pt x="5787" y="1132"/>
                    <a:pt x="5787" y="1132"/>
                  </a:cubicBezTo>
                  <a:cubicBezTo>
                    <a:pt x="4858" y="1061"/>
                    <a:pt x="3941" y="858"/>
                    <a:pt x="3060" y="525"/>
                  </a:cubicBezTo>
                  <a:cubicBezTo>
                    <a:pt x="1757" y="21"/>
                    <a:pt x="262" y="1"/>
                    <a:pt x="31" y="1"/>
                  </a:cubicBezTo>
                  <a:close/>
                </a:path>
              </a:pathLst>
            </a:custGeom>
            <a:solidFill>
              <a:schemeClr val="accent1">
                <a:alpha val="611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3"/>
            <p:cNvSpPr/>
            <p:nvPr/>
          </p:nvSpPr>
          <p:spPr>
            <a:xfrm>
              <a:off x="3560250" y="3266600"/>
              <a:ext cx="149750" cy="58450"/>
            </a:xfrm>
            <a:custGeom>
              <a:avLst/>
              <a:gdLst/>
              <a:ahLst/>
              <a:cxnLst/>
              <a:rect l="l" t="t" r="r" b="b"/>
              <a:pathLst>
                <a:path w="5990" h="2338" extrusionOk="0">
                  <a:moveTo>
                    <a:pt x="1" y="1"/>
                  </a:moveTo>
                  <a:lnTo>
                    <a:pt x="1" y="1"/>
                  </a:lnTo>
                  <a:cubicBezTo>
                    <a:pt x="572" y="239"/>
                    <a:pt x="1072" y="1465"/>
                    <a:pt x="2525" y="2037"/>
                  </a:cubicBezTo>
                  <a:cubicBezTo>
                    <a:pt x="3129" y="2269"/>
                    <a:pt x="3830" y="2337"/>
                    <a:pt x="4443" y="2337"/>
                  </a:cubicBezTo>
                  <a:cubicBezTo>
                    <a:pt x="5303" y="2337"/>
                    <a:pt x="5990" y="2203"/>
                    <a:pt x="5990" y="2203"/>
                  </a:cubicBezTo>
                  <a:cubicBezTo>
                    <a:pt x="5001" y="1965"/>
                    <a:pt x="4061" y="1584"/>
                    <a:pt x="3180" y="1084"/>
                  </a:cubicBezTo>
                  <a:cubicBezTo>
                    <a:pt x="1763" y="263"/>
                    <a:pt x="1" y="1"/>
                    <a:pt x="1" y="1"/>
                  </a:cubicBezTo>
                  <a:close/>
                </a:path>
              </a:pathLst>
            </a:custGeom>
            <a:solidFill>
              <a:schemeClr val="accent1">
                <a:alpha val="611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3"/>
            <p:cNvSpPr/>
            <p:nvPr/>
          </p:nvSpPr>
          <p:spPr>
            <a:xfrm>
              <a:off x="3550425" y="3329700"/>
              <a:ext cx="166125" cy="64500"/>
            </a:xfrm>
            <a:custGeom>
              <a:avLst/>
              <a:gdLst/>
              <a:ahLst/>
              <a:cxnLst/>
              <a:rect l="l" t="t" r="r" b="b"/>
              <a:pathLst>
                <a:path w="6645" h="2580" extrusionOk="0">
                  <a:moveTo>
                    <a:pt x="1" y="1"/>
                  </a:moveTo>
                  <a:lnTo>
                    <a:pt x="1" y="1"/>
                  </a:lnTo>
                  <a:cubicBezTo>
                    <a:pt x="656" y="251"/>
                    <a:pt x="1191" y="1620"/>
                    <a:pt x="2799" y="2239"/>
                  </a:cubicBezTo>
                  <a:cubicBezTo>
                    <a:pt x="3474" y="2502"/>
                    <a:pt x="4256" y="2579"/>
                    <a:pt x="4937" y="2579"/>
                  </a:cubicBezTo>
                  <a:cubicBezTo>
                    <a:pt x="5889" y="2579"/>
                    <a:pt x="6644" y="2430"/>
                    <a:pt x="6644" y="2430"/>
                  </a:cubicBezTo>
                  <a:cubicBezTo>
                    <a:pt x="5549" y="2168"/>
                    <a:pt x="4501" y="1751"/>
                    <a:pt x="3537" y="1191"/>
                  </a:cubicBezTo>
                  <a:cubicBezTo>
                    <a:pt x="1953" y="287"/>
                    <a:pt x="1" y="1"/>
                    <a:pt x="1" y="1"/>
                  </a:cubicBezTo>
                  <a:close/>
                </a:path>
              </a:pathLst>
            </a:custGeom>
            <a:solidFill>
              <a:schemeClr val="accent1">
                <a:alpha val="611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3"/>
            <p:cNvSpPr/>
            <p:nvPr/>
          </p:nvSpPr>
          <p:spPr>
            <a:xfrm>
              <a:off x="3548050" y="3391325"/>
              <a:ext cx="152725" cy="76375"/>
            </a:xfrm>
            <a:custGeom>
              <a:avLst/>
              <a:gdLst/>
              <a:ahLst/>
              <a:cxnLst/>
              <a:rect l="l" t="t" r="r" b="b"/>
              <a:pathLst>
                <a:path w="6109" h="3055" extrusionOk="0">
                  <a:moveTo>
                    <a:pt x="1" y="0"/>
                  </a:moveTo>
                  <a:lnTo>
                    <a:pt x="1" y="0"/>
                  </a:lnTo>
                  <a:cubicBezTo>
                    <a:pt x="596" y="310"/>
                    <a:pt x="965" y="1679"/>
                    <a:pt x="2441" y="2453"/>
                  </a:cubicBezTo>
                  <a:cubicBezTo>
                    <a:pt x="3446" y="2972"/>
                    <a:pt x="4783" y="3055"/>
                    <a:pt x="5533" y="3055"/>
                  </a:cubicBezTo>
                  <a:cubicBezTo>
                    <a:pt x="5885" y="3055"/>
                    <a:pt x="6108" y="3036"/>
                    <a:pt x="6108" y="3036"/>
                  </a:cubicBezTo>
                  <a:cubicBezTo>
                    <a:pt x="5084" y="2667"/>
                    <a:pt x="4132" y="2155"/>
                    <a:pt x="3251" y="1524"/>
                  </a:cubicBezTo>
                  <a:cubicBezTo>
                    <a:pt x="1846" y="489"/>
                    <a:pt x="1" y="0"/>
                    <a:pt x="1" y="0"/>
                  </a:cubicBezTo>
                  <a:close/>
                </a:path>
              </a:pathLst>
            </a:custGeom>
            <a:solidFill>
              <a:schemeClr val="accent1">
                <a:alpha val="611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3"/>
            <p:cNvSpPr/>
            <p:nvPr/>
          </p:nvSpPr>
          <p:spPr>
            <a:xfrm>
              <a:off x="3537325" y="3449950"/>
              <a:ext cx="121475" cy="84875"/>
            </a:xfrm>
            <a:custGeom>
              <a:avLst/>
              <a:gdLst/>
              <a:ahLst/>
              <a:cxnLst/>
              <a:rect l="l" t="t" r="r" b="b"/>
              <a:pathLst>
                <a:path w="4859" h="3395" extrusionOk="0">
                  <a:moveTo>
                    <a:pt x="1" y="1"/>
                  </a:moveTo>
                  <a:cubicBezTo>
                    <a:pt x="477" y="346"/>
                    <a:pt x="620" y="1572"/>
                    <a:pt x="1787" y="2418"/>
                  </a:cubicBezTo>
                  <a:cubicBezTo>
                    <a:pt x="2954" y="3275"/>
                    <a:pt x="4859" y="3394"/>
                    <a:pt x="4859" y="3394"/>
                  </a:cubicBezTo>
                  <a:cubicBezTo>
                    <a:pt x="4025" y="2954"/>
                    <a:pt x="3275" y="2394"/>
                    <a:pt x="2608" y="1727"/>
                  </a:cubicBezTo>
                  <a:cubicBezTo>
                    <a:pt x="1525" y="656"/>
                    <a:pt x="1" y="1"/>
                    <a:pt x="1" y="1"/>
                  </a:cubicBezTo>
                  <a:close/>
                </a:path>
              </a:pathLst>
            </a:custGeom>
            <a:solidFill>
              <a:schemeClr val="accent1">
                <a:alpha val="611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3"/>
            <p:cNvSpPr/>
            <p:nvPr/>
          </p:nvSpPr>
          <p:spPr>
            <a:xfrm>
              <a:off x="3524525" y="3525850"/>
              <a:ext cx="83375" cy="78925"/>
            </a:xfrm>
            <a:custGeom>
              <a:avLst/>
              <a:gdLst/>
              <a:ahLst/>
              <a:cxnLst/>
              <a:rect l="l" t="t" r="r" b="b"/>
              <a:pathLst>
                <a:path w="3335" h="3157" extrusionOk="0">
                  <a:moveTo>
                    <a:pt x="1" y="1"/>
                  </a:moveTo>
                  <a:cubicBezTo>
                    <a:pt x="322" y="322"/>
                    <a:pt x="310" y="1287"/>
                    <a:pt x="1096" y="2061"/>
                  </a:cubicBezTo>
                  <a:cubicBezTo>
                    <a:pt x="1894" y="2847"/>
                    <a:pt x="3335" y="3156"/>
                    <a:pt x="3335" y="3156"/>
                  </a:cubicBezTo>
                  <a:cubicBezTo>
                    <a:pt x="2751" y="2716"/>
                    <a:pt x="2227" y="2204"/>
                    <a:pt x="1787" y="1632"/>
                  </a:cubicBezTo>
                  <a:cubicBezTo>
                    <a:pt x="1287" y="989"/>
                    <a:pt x="680" y="441"/>
                    <a:pt x="1" y="1"/>
                  </a:cubicBezTo>
                  <a:close/>
                </a:path>
              </a:pathLst>
            </a:custGeom>
            <a:solidFill>
              <a:schemeClr val="accent1">
                <a:alpha val="611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3"/>
            <p:cNvSpPr/>
            <p:nvPr/>
          </p:nvSpPr>
          <p:spPr>
            <a:xfrm>
              <a:off x="3515900" y="2901975"/>
              <a:ext cx="60150" cy="71175"/>
            </a:xfrm>
            <a:custGeom>
              <a:avLst/>
              <a:gdLst/>
              <a:ahLst/>
              <a:cxnLst/>
              <a:rect l="l" t="t" r="r" b="b"/>
              <a:pathLst>
                <a:path w="2406" h="2847" extrusionOk="0">
                  <a:moveTo>
                    <a:pt x="1" y="0"/>
                  </a:moveTo>
                  <a:lnTo>
                    <a:pt x="1" y="0"/>
                  </a:lnTo>
                  <a:cubicBezTo>
                    <a:pt x="1" y="1"/>
                    <a:pt x="191" y="1191"/>
                    <a:pt x="786" y="1870"/>
                  </a:cubicBezTo>
                  <a:cubicBezTo>
                    <a:pt x="1394" y="2548"/>
                    <a:pt x="2168" y="2572"/>
                    <a:pt x="2406" y="2846"/>
                  </a:cubicBezTo>
                  <a:cubicBezTo>
                    <a:pt x="2084" y="2275"/>
                    <a:pt x="1668" y="1751"/>
                    <a:pt x="1167" y="1322"/>
                  </a:cubicBezTo>
                  <a:cubicBezTo>
                    <a:pt x="715" y="941"/>
                    <a:pt x="322" y="501"/>
                    <a:pt x="1" y="0"/>
                  </a:cubicBezTo>
                  <a:close/>
                </a:path>
              </a:pathLst>
            </a:custGeom>
            <a:solidFill>
              <a:schemeClr val="accent1">
                <a:alpha val="611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3"/>
            <p:cNvSpPr/>
            <p:nvPr/>
          </p:nvSpPr>
          <p:spPr>
            <a:xfrm>
              <a:off x="3494475" y="2941275"/>
              <a:ext cx="76225" cy="65500"/>
            </a:xfrm>
            <a:custGeom>
              <a:avLst/>
              <a:gdLst/>
              <a:ahLst/>
              <a:cxnLst/>
              <a:rect l="l" t="t" r="r" b="b"/>
              <a:pathLst>
                <a:path w="3049" h="2620" extrusionOk="0">
                  <a:moveTo>
                    <a:pt x="0" y="0"/>
                  </a:moveTo>
                  <a:cubicBezTo>
                    <a:pt x="0" y="0"/>
                    <a:pt x="405" y="1238"/>
                    <a:pt x="1155" y="1857"/>
                  </a:cubicBezTo>
                  <a:cubicBezTo>
                    <a:pt x="1917" y="2477"/>
                    <a:pt x="2739" y="2369"/>
                    <a:pt x="3048" y="2619"/>
                  </a:cubicBezTo>
                  <a:cubicBezTo>
                    <a:pt x="2608" y="2072"/>
                    <a:pt x="2072" y="1584"/>
                    <a:pt x="1477" y="1203"/>
                  </a:cubicBezTo>
                  <a:cubicBezTo>
                    <a:pt x="929" y="881"/>
                    <a:pt x="429" y="476"/>
                    <a:pt x="0" y="0"/>
                  </a:cubicBezTo>
                  <a:close/>
                </a:path>
              </a:pathLst>
            </a:custGeom>
            <a:solidFill>
              <a:schemeClr val="accent1">
                <a:alpha val="611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3"/>
            <p:cNvSpPr/>
            <p:nvPr/>
          </p:nvSpPr>
          <p:spPr>
            <a:xfrm>
              <a:off x="3472150" y="2979675"/>
              <a:ext cx="92600" cy="59850"/>
            </a:xfrm>
            <a:custGeom>
              <a:avLst/>
              <a:gdLst/>
              <a:ahLst/>
              <a:cxnLst/>
              <a:rect l="l" t="t" r="r" b="b"/>
              <a:pathLst>
                <a:path w="3704" h="2394" extrusionOk="0">
                  <a:moveTo>
                    <a:pt x="0" y="0"/>
                  </a:moveTo>
                  <a:cubicBezTo>
                    <a:pt x="1" y="0"/>
                    <a:pt x="620" y="1274"/>
                    <a:pt x="1536" y="1834"/>
                  </a:cubicBezTo>
                  <a:cubicBezTo>
                    <a:pt x="2453" y="2393"/>
                    <a:pt x="3334" y="2143"/>
                    <a:pt x="3703" y="2369"/>
                  </a:cubicBezTo>
                  <a:cubicBezTo>
                    <a:pt x="3144" y="1834"/>
                    <a:pt x="2489" y="1405"/>
                    <a:pt x="1786" y="1083"/>
                  </a:cubicBezTo>
                  <a:cubicBezTo>
                    <a:pt x="1143" y="810"/>
                    <a:pt x="536" y="441"/>
                    <a:pt x="0" y="0"/>
                  </a:cubicBezTo>
                  <a:close/>
                </a:path>
              </a:pathLst>
            </a:custGeom>
            <a:solidFill>
              <a:schemeClr val="accent1">
                <a:alpha val="611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3"/>
            <p:cNvSpPr/>
            <p:nvPr/>
          </p:nvSpPr>
          <p:spPr>
            <a:xfrm>
              <a:off x="3456675" y="3024600"/>
              <a:ext cx="102700" cy="58975"/>
            </a:xfrm>
            <a:custGeom>
              <a:avLst/>
              <a:gdLst/>
              <a:ahLst/>
              <a:cxnLst/>
              <a:rect l="l" t="t" r="r" b="b"/>
              <a:pathLst>
                <a:path w="4108" h="2359" extrusionOk="0">
                  <a:moveTo>
                    <a:pt x="0" y="1"/>
                  </a:moveTo>
                  <a:cubicBezTo>
                    <a:pt x="0" y="1"/>
                    <a:pt x="750" y="1299"/>
                    <a:pt x="1762" y="1834"/>
                  </a:cubicBezTo>
                  <a:cubicBezTo>
                    <a:pt x="2774" y="2358"/>
                    <a:pt x="3691" y="2037"/>
                    <a:pt x="4108" y="2239"/>
                  </a:cubicBezTo>
                  <a:cubicBezTo>
                    <a:pt x="3465" y="1715"/>
                    <a:pt x="2739" y="1299"/>
                    <a:pt x="1965" y="1013"/>
                  </a:cubicBezTo>
                  <a:cubicBezTo>
                    <a:pt x="1262" y="763"/>
                    <a:pt x="608" y="429"/>
                    <a:pt x="0" y="1"/>
                  </a:cubicBezTo>
                  <a:close/>
                </a:path>
              </a:pathLst>
            </a:custGeom>
            <a:solidFill>
              <a:schemeClr val="accent1">
                <a:alpha val="611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3"/>
            <p:cNvSpPr/>
            <p:nvPr/>
          </p:nvSpPr>
          <p:spPr>
            <a:xfrm>
              <a:off x="3443275" y="3077900"/>
              <a:ext cx="117900" cy="40600"/>
            </a:xfrm>
            <a:custGeom>
              <a:avLst/>
              <a:gdLst/>
              <a:ahLst/>
              <a:cxnLst/>
              <a:rect l="l" t="t" r="r" b="b"/>
              <a:pathLst>
                <a:path w="4716" h="1624" extrusionOk="0">
                  <a:moveTo>
                    <a:pt x="1" y="0"/>
                  </a:moveTo>
                  <a:cubicBezTo>
                    <a:pt x="1" y="0"/>
                    <a:pt x="1060" y="1179"/>
                    <a:pt x="2215" y="1512"/>
                  </a:cubicBezTo>
                  <a:cubicBezTo>
                    <a:pt x="2497" y="1593"/>
                    <a:pt x="2762" y="1623"/>
                    <a:pt x="3009" y="1623"/>
                  </a:cubicBezTo>
                  <a:cubicBezTo>
                    <a:pt x="3670" y="1623"/>
                    <a:pt x="4200" y="1411"/>
                    <a:pt x="4558" y="1411"/>
                  </a:cubicBezTo>
                  <a:cubicBezTo>
                    <a:pt x="4615" y="1411"/>
                    <a:pt x="4667" y="1417"/>
                    <a:pt x="4715" y="1429"/>
                  </a:cubicBezTo>
                  <a:cubicBezTo>
                    <a:pt x="4715" y="1429"/>
                    <a:pt x="3513" y="774"/>
                    <a:pt x="2251" y="619"/>
                  </a:cubicBezTo>
                  <a:cubicBezTo>
                    <a:pt x="1477" y="524"/>
                    <a:pt x="715" y="310"/>
                    <a:pt x="1" y="0"/>
                  </a:cubicBezTo>
                  <a:close/>
                </a:path>
              </a:pathLst>
            </a:custGeom>
            <a:solidFill>
              <a:schemeClr val="accent1">
                <a:alpha val="611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3"/>
            <p:cNvSpPr/>
            <p:nvPr/>
          </p:nvSpPr>
          <p:spPr>
            <a:xfrm>
              <a:off x="3416200" y="3132050"/>
              <a:ext cx="134550" cy="37125"/>
            </a:xfrm>
            <a:custGeom>
              <a:avLst/>
              <a:gdLst/>
              <a:ahLst/>
              <a:cxnLst/>
              <a:rect l="l" t="t" r="r" b="b"/>
              <a:pathLst>
                <a:path w="5382" h="1485" extrusionOk="0">
                  <a:moveTo>
                    <a:pt x="0" y="1"/>
                  </a:moveTo>
                  <a:cubicBezTo>
                    <a:pt x="0" y="1"/>
                    <a:pt x="1298" y="1192"/>
                    <a:pt x="2619" y="1430"/>
                  </a:cubicBezTo>
                  <a:cubicBezTo>
                    <a:pt x="2824" y="1468"/>
                    <a:pt x="3019" y="1485"/>
                    <a:pt x="3205" y="1485"/>
                  </a:cubicBezTo>
                  <a:cubicBezTo>
                    <a:pt x="4138" y="1485"/>
                    <a:pt x="4825" y="1075"/>
                    <a:pt x="5274" y="1075"/>
                  </a:cubicBezTo>
                  <a:cubicBezTo>
                    <a:pt x="5312" y="1075"/>
                    <a:pt x="5347" y="1078"/>
                    <a:pt x="5382" y="1084"/>
                  </a:cubicBezTo>
                  <a:cubicBezTo>
                    <a:pt x="5382" y="1084"/>
                    <a:pt x="3977" y="489"/>
                    <a:pt x="2560" y="442"/>
                  </a:cubicBezTo>
                  <a:cubicBezTo>
                    <a:pt x="1691" y="418"/>
                    <a:pt x="822" y="263"/>
                    <a:pt x="0" y="1"/>
                  </a:cubicBezTo>
                  <a:close/>
                </a:path>
              </a:pathLst>
            </a:custGeom>
            <a:solidFill>
              <a:schemeClr val="accent1">
                <a:alpha val="611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3"/>
            <p:cNvSpPr/>
            <p:nvPr/>
          </p:nvSpPr>
          <p:spPr>
            <a:xfrm>
              <a:off x="3395350" y="3195475"/>
              <a:ext cx="147375" cy="29600"/>
            </a:xfrm>
            <a:custGeom>
              <a:avLst/>
              <a:gdLst/>
              <a:ahLst/>
              <a:cxnLst/>
              <a:rect l="l" t="t" r="r" b="b"/>
              <a:pathLst>
                <a:path w="5895" h="1184" extrusionOk="0">
                  <a:moveTo>
                    <a:pt x="1" y="0"/>
                  </a:moveTo>
                  <a:lnTo>
                    <a:pt x="1" y="0"/>
                  </a:lnTo>
                  <a:cubicBezTo>
                    <a:pt x="1" y="0"/>
                    <a:pt x="1560" y="1095"/>
                    <a:pt x="2989" y="1179"/>
                  </a:cubicBezTo>
                  <a:cubicBezTo>
                    <a:pt x="3048" y="1182"/>
                    <a:pt x="3105" y="1183"/>
                    <a:pt x="3162" y="1183"/>
                  </a:cubicBezTo>
                  <a:cubicBezTo>
                    <a:pt x="4481" y="1183"/>
                    <a:pt x="5310" y="428"/>
                    <a:pt x="5870" y="428"/>
                  </a:cubicBezTo>
                  <a:cubicBezTo>
                    <a:pt x="5878" y="428"/>
                    <a:pt x="5886" y="428"/>
                    <a:pt x="5894" y="429"/>
                  </a:cubicBezTo>
                  <a:cubicBezTo>
                    <a:pt x="5894" y="429"/>
                    <a:pt x="4731" y="99"/>
                    <a:pt x="3457" y="99"/>
                  </a:cubicBezTo>
                  <a:cubicBezTo>
                    <a:pt x="3239" y="99"/>
                    <a:pt x="3018" y="108"/>
                    <a:pt x="2799" y="131"/>
                  </a:cubicBezTo>
                  <a:cubicBezTo>
                    <a:pt x="2480" y="159"/>
                    <a:pt x="2162" y="174"/>
                    <a:pt x="1844" y="174"/>
                  </a:cubicBezTo>
                  <a:cubicBezTo>
                    <a:pt x="1224" y="174"/>
                    <a:pt x="607" y="118"/>
                    <a:pt x="1" y="0"/>
                  </a:cubicBezTo>
                  <a:close/>
                </a:path>
              </a:pathLst>
            </a:custGeom>
            <a:solidFill>
              <a:schemeClr val="accent1">
                <a:alpha val="611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3"/>
            <p:cNvSpPr/>
            <p:nvPr/>
          </p:nvSpPr>
          <p:spPr>
            <a:xfrm>
              <a:off x="3371550" y="3261400"/>
              <a:ext cx="158975" cy="34325"/>
            </a:xfrm>
            <a:custGeom>
              <a:avLst/>
              <a:gdLst/>
              <a:ahLst/>
              <a:cxnLst/>
              <a:rect l="l" t="t" r="r" b="b"/>
              <a:pathLst>
                <a:path w="6359" h="1373" extrusionOk="0">
                  <a:moveTo>
                    <a:pt x="5273" y="0"/>
                  </a:moveTo>
                  <a:cubicBezTo>
                    <a:pt x="4632" y="0"/>
                    <a:pt x="3792" y="54"/>
                    <a:pt x="3000" y="268"/>
                  </a:cubicBezTo>
                  <a:cubicBezTo>
                    <a:pt x="2106" y="497"/>
                    <a:pt x="1181" y="616"/>
                    <a:pt x="254" y="616"/>
                  </a:cubicBezTo>
                  <a:cubicBezTo>
                    <a:pt x="169" y="616"/>
                    <a:pt x="85" y="615"/>
                    <a:pt x="0" y="613"/>
                  </a:cubicBezTo>
                  <a:lnTo>
                    <a:pt x="0" y="613"/>
                  </a:lnTo>
                  <a:cubicBezTo>
                    <a:pt x="0" y="613"/>
                    <a:pt x="1547" y="1372"/>
                    <a:pt x="2997" y="1372"/>
                  </a:cubicBezTo>
                  <a:cubicBezTo>
                    <a:pt x="3130" y="1372"/>
                    <a:pt x="3263" y="1366"/>
                    <a:pt x="3393" y="1352"/>
                  </a:cubicBezTo>
                  <a:cubicBezTo>
                    <a:pt x="4941" y="1197"/>
                    <a:pt x="5739" y="125"/>
                    <a:pt x="6358" y="54"/>
                  </a:cubicBezTo>
                  <a:cubicBezTo>
                    <a:pt x="6358" y="54"/>
                    <a:pt x="5915" y="0"/>
                    <a:pt x="5273" y="0"/>
                  </a:cubicBezTo>
                  <a:close/>
                </a:path>
              </a:pathLst>
            </a:custGeom>
            <a:solidFill>
              <a:schemeClr val="accent1">
                <a:alpha val="611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3"/>
            <p:cNvSpPr/>
            <p:nvPr/>
          </p:nvSpPr>
          <p:spPr>
            <a:xfrm>
              <a:off x="3345650" y="3324350"/>
              <a:ext cx="176525" cy="38050"/>
            </a:xfrm>
            <a:custGeom>
              <a:avLst/>
              <a:gdLst/>
              <a:ahLst/>
              <a:cxnLst/>
              <a:rect l="l" t="t" r="r" b="b"/>
              <a:pathLst>
                <a:path w="7061" h="1522" extrusionOk="0">
                  <a:moveTo>
                    <a:pt x="5858" y="0"/>
                  </a:moveTo>
                  <a:cubicBezTo>
                    <a:pt x="5147" y="0"/>
                    <a:pt x="4215" y="60"/>
                    <a:pt x="3334" y="298"/>
                  </a:cubicBezTo>
                  <a:cubicBezTo>
                    <a:pt x="2340" y="560"/>
                    <a:pt x="1316" y="682"/>
                    <a:pt x="281" y="682"/>
                  </a:cubicBezTo>
                  <a:cubicBezTo>
                    <a:pt x="187" y="682"/>
                    <a:pt x="94" y="681"/>
                    <a:pt x="0" y="679"/>
                  </a:cubicBezTo>
                  <a:lnTo>
                    <a:pt x="0" y="679"/>
                  </a:lnTo>
                  <a:cubicBezTo>
                    <a:pt x="0" y="679"/>
                    <a:pt x="1736" y="1522"/>
                    <a:pt x="3347" y="1522"/>
                  </a:cubicBezTo>
                  <a:cubicBezTo>
                    <a:pt x="3491" y="1522"/>
                    <a:pt x="3634" y="1515"/>
                    <a:pt x="3775" y="1501"/>
                  </a:cubicBezTo>
                  <a:cubicBezTo>
                    <a:pt x="5489" y="1322"/>
                    <a:pt x="6370" y="131"/>
                    <a:pt x="7061" y="60"/>
                  </a:cubicBezTo>
                  <a:cubicBezTo>
                    <a:pt x="7061" y="60"/>
                    <a:pt x="6570" y="0"/>
                    <a:pt x="5858" y="0"/>
                  </a:cubicBezTo>
                  <a:close/>
                </a:path>
              </a:pathLst>
            </a:custGeom>
            <a:solidFill>
              <a:schemeClr val="accent1">
                <a:alpha val="611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3"/>
            <p:cNvSpPr/>
            <p:nvPr/>
          </p:nvSpPr>
          <p:spPr>
            <a:xfrm>
              <a:off x="3346250" y="3377325"/>
              <a:ext cx="167000" cy="45500"/>
            </a:xfrm>
            <a:custGeom>
              <a:avLst/>
              <a:gdLst/>
              <a:ahLst/>
              <a:cxnLst/>
              <a:rect l="l" t="t" r="r" b="b"/>
              <a:pathLst>
                <a:path w="6680" h="1820" extrusionOk="0">
                  <a:moveTo>
                    <a:pt x="6672" y="1"/>
                  </a:moveTo>
                  <a:cubicBezTo>
                    <a:pt x="6541" y="1"/>
                    <a:pt x="4715" y="12"/>
                    <a:pt x="3143" y="620"/>
                  </a:cubicBezTo>
                  <a:cubicBezTo>
                    <a:pt x="2131" y="1001"/>
                    <a:pt x="1072" y="1251"/>
                    <a:pt x="0" y="1334"/>
                  </a:cubicBezTo>
                  <a:cubicBezTo>
                    <a:pt x="0" y="1334"/>
                    <a:pt x="1353" y="1819"/>
                    <a:pt x="2728" y="1819"/>
                  </a:cubicBezTo>
                  <a:cubicBezTo>
                    <a:pt x="3049" y="1819"/>
                    <a:pt x="3372" y="1793"/>
                    <a:pt x="3679" y="1727"/>
                  </a:cubicBezTo>
                  <a:cubicBezTo>
                    <a:pt x="5310" y="1370"/>
                    <a:pt x="6025" y="144"/>
                    <a:pt x="6679" y="1"/>
                  </a:cubicBezTo>
                  <a:cubicBezTo>
                    <a:pt x="6679" y="1"/>
                    <a:pt x="6677" y="1"/>
                    <a:pt x="6672" y="1"/>
                  </a:cubicBezTo>
                  <a:close/>
                </a:path>
              </a:pathLst>
            </a:custGeom>
            <a:solidFill>
              <a:schemeClr val="accent1">
                <a:alpha val="611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3"/>
            <p:cNvSpPr/>
            <p:nvPr/>
          </p:nvSpPr>
          <p:spPr>
            <a:xfrm>
              <a:off x="3364700" y="3436275"/>
              <a:ext cx="139325" cy="53525"/>
            </a:xfrm>
            <a:custGeom>
              <a:avLst/>
              <a:gdLst/>
              <a:ahLst/>
              <a:cxnLst/>
              <a:rect l="l" t="t" r="r" b="b"/>
              <a:pathLst>
                <a:path w="5573" h="2141" extrusionOk="0">
                  <a:moveTo>
                    <a:pt x="5572" y="0"/>
                  </a:moveTo>
                  <a:lnTo>
                    <a:pt x="5572" y="0"/>
                  </a:lnTo>
                  <a:cubicBezTo>
                    <a:pt x="5572" y="0"/>
                    <a:pt x="3929" y="238"/>
                    <a:pt x="2620" y="988"/>
                  </a:cubicBezTo>
                  <a:cubicBezTo>
                    <a:pt x="1798" y="1453"/>
                    <a:pt x="917" y="1798"/>
                    <a:pt x="0" y="2012"/>
                  </a:cubicBezTo>
                  <a:cubicBezTo>
                    <a:pt x="0" y="2012"/>
                    <a:pt x="652" y="2141"/>
                    <a:pt x="1465" y="2141"/>
                  </a:cubicBezTo>
                  <a:cubicBezTo>
                    <a:pt x="2029" y="2141"/>
                    <a:pt x="2671" y="2079"/>
                    <a:pt x="3227" y="1869"/>
                  </a:cubicBezTo>
                  <a:cubicBezTo>
                    <a:pt x="4584" y="1357"/>
                    <a:pt x="5037" y="203"/>
                    <a:pt x="5572" y="0"/>
                  </a:cubicBezTo>
                  <a:close/>
                </a:path>
              </a:pathLst>
            </a:custGeom>
            <a:solidFill>
              <a:schemeClr val="accent1">
                <a:alpha val="611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3"/>
            <p:cNvSpPr/>
            <p:nvPr/>
          </p:nvSpPr>
          <p:spPr>
            <a:xfrm>
              <a:off x="3398025" y="3500550"/>
              <a:ext cx="100925" cy="54275"/>
            </a:xfrm>
            <a:custGeom>
              <a:avLst/>
              <a:gdLst/>
              <a:ahLst/>
              <a:cxnLst/>
              <a:rect l="l" t="t" r="r" b="b"/>
              <a:pathLst>
                <a:path w="4037" h="2171" extrusionOk="0">
                  <a:moveTo>
                    <a:pt x="4037" y="1"/>
                  </a:moveTo>
                  <a:lnTo>
                    <a:pt x="4037" y="1"/>
                  </a:lnTo>
                  <a:cubicBezTo>
                    <a:pt x="3263" y="239"/>
                    <a:pt x="2537" y="608"/>
                    <a:pt x="1882" y="1084"/>
                  </a:cubicBezTo>
                  <a:cubicBezTo>
                    <a:pt x="1310" y="1537"/>
                    <a:pt x="668" y="1894"/>
                    <a:pt x="1" y="2168"/>
                  </a:cubicBezTo>
                  <a:cubicBezTo>
                    <a:pt x="1" y="2168"/>
                    <a:pt x="63" y="2171"/>
                    <a:pt x="172" y="2171"/>
                  </a:cubicBezTo>
                  <a:cubicBezTo>
                    <a:pt x="586" y="2171"/>
                    <a:pt x="1667" y="2126"/>
                    <a:pt x="2442" y="1692"/>
                  </a:cubicBezTo>
                  <a:cubicBezTo>
                    <a:pt x="3418" y="1156"/>
                    <a:pt x="3644" y="227"/>
                    <a:pt x="4037" y="1"/>
                  </a:cubicBezTo>
                  <a:close/>
                </a:path>
              </a:pathLst>
            </a:custGeom>
            <a:solidFill>
              <a:schemeClr val="accent1">
                <a:alpha val="611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3"/>
            <p:cNvSpPr/>
            <p:nvPr/>
          </p:nvSpPr>
          <p:spPr>
            <a:xfrm>
              <a:off x="3449300" y="3499025"/>
              <a:ext cx="66150" cy="36450"/>
            </a:xfrm>
            <a:custGeom>
              <a:avLst/>
              <a:gdLst/>
              <a:ahLst/>
              <a:cxnLst/>
              <a:rect l="l" t="t" r="r" b="b"/>
              <a:pathLst>
                <a:path w="2646" h="1458" extrusionOk="0">
                  <a:moveTo>
                    <a:pt x="2240" y="0"/>
                  </a:moveTo>
                  <a:cubicBezTo>
                    <a:pt x="1966" y="0"/>
                    <a:pt x="1710" y="134"/>
                    <a:pt x="1486" y="324"/>
                  </a:cubicBezTo>
                  <a:cubicBezTo>
                    <a:pt x="1010" y="729"/>
                    <a:pt x="617" y="1169"/>
                    <a:pt x="21" y="1419"/>
                  </a:cubicBezTo>
                  <a:cubicBezTo>
                    <a:pt x="1" y="1429"/>
                    <a:pt x="16" y="1457"/>
                    <a:pt x="35" y="1457"/>
                  </a:cubicBezTo>
                  <a:cubicBezTo>
                    <a:pt x="39" y="1457"/>
                    <a:pt x="42" y="1457"/>
                    <a:pt x="45" y="1455"/>
                  </a:cubicBezTo>
                  <a:cubicBezTo>
                    <a:pt x="414" y="1312"/>
                    <a:pt x="772" y="1098"/>
                    <a:pt x="1081" y="836"/>
                  </a:cubicBezTo>
                  <a:cubicBezTo>
                    <a:pt x="1400" y="566"/>
                    <a:pt x="1750" y="154"/>
                    <a:pt x="2175" y="154"/>
                  </a:cubicBezTo>
                  <a:cubicBezTo>
                    <a:pt x="2274" y="154"/>
                    <a:pt x="2378" y="177"/>
                    <a:pt x="2486" y="229"/>
                  </a:cubicBezTo>
                  <a:cubicBezTo>
                    <a:pt x="2494" y="230"/>
                    <a:pt x="2502" y="231"/>
                    <a:pt x="2510" y="231"/>
                  </a:cubicBezTo>
                  <a:cubicBezTo>
                    <a:pt x="2601" y="231"/>
                    <a:pt x="2645" y="106"/>
                    <a:pt x="2557" y="62"/>
                  </a:cubicBezTo>
                  <a:cubicBezTo>
                    <a:pt x="2450" y="19"/>
                    <a:pt x="2343" y="0"/>
                    <a:pt x="2240" y="0"/>
                  </a:cubicBezTo>
                  <a:close/>
                </a:path>
              </a:pathLst>
            </a:custGeom>
            <a:solidFill>
              <a:schemeClr val="accent1">
                <a:alpha val="611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3"/>
            <p:cNvSpPr/>
            <p:nvPr/>
          </p:nvSpPr>
          <p:spPr>
            <a:xfrm>
              <a:off x="3505200" y="3517225"/>
              <a:ext cx="60675" cy="56950"/>
            </a:xfrm>
            <a:custGeom>
              <a:avLst/>
              <a:gdLst/>
              <a:ahLst/>
              <a:cxnLst/>
              <a:rect l="l" t="t" r="r" b="b"/>
              <a:pathLst>
                <a:path w="2427" h="2278" extrusionOk="0">
                  <a:moveTo>
                    <a:pt x="131" y="1"/>
                  </a:moveTo>
                  <a:cubicBezTo>
                    <a:pt x="0" y="1"/>
                    <a:pt x="36" y="203"/>
                    <a:pt x="167" y="203"/>
                  </a:cubicBezTo>
                  <a:cubicBezTo>
                    <a:pt x="762" y="203"/>
                    <a:pt x="1203" y="953"/>
                    <a:pt x="1524" y="1370"/>
                  </a:cubicBezTo>
                  <a:cubicBezTo>
                    <a:pt x="1786" y="1703"/>
                    <a:pt x="2072" y="2001"/>
                    <a:pt x="2393" y="2275"/>
                  </a:cubicBezTo>
                  <a:cubicBezTo>
                    <a:pt x="2398" y="2277"/>
                    <a:pt x="2402" y="2278"/>
                    <a:pt x="2405" y="2278"/>
                  </a:cubicBezTo>
                  <a:cubicBezTo>
                    <a:pt x="2421" y="2278"/>
                    <a:pt x="2427" y="2258"/>
                    <a:pt x="2417" y="2239"/>
                  </a:cubicBezTo>
                  <a:cubicBezTo>
                    <a:pt x="1929" y="1810"/>
                    <a:pt x="1607" y="1251"/>
                    <a:pt x="1226" y="727"/>
                  </a:cubicBezTo>
                  <a:cubicBezTo>
                    <a:pt x="953" y="322"/>
                    <a:pt x="655" y="1"/>
                    <a:pt x="131" y="1"/>
                  </a:cubicBezTo>
                  <a:close/>
                </a:path>
              </a:pathLst>
            </a:custGeom>
            <a:solidFill>
              <a:schemeClr val="accent1">
                <a:alpha val="611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3"/>
            <p:cNvSpPr/>
            <p:nvPr/>
          </p:nvSpPr>
          <p:spPr>
            <a:xfrm>
              <a:off x="3433825" y="3435975"/>
              <a:ext cx="163850" cy="67375"/>
            </a:xfrm>
            <a:custGeom>
              <a:avLst/>
              <a:gdLst/>
              <a:ahLst/>
              <a:cxnLst/>
              <a:rect l="l" t="t" r="r" b="b"/>
              <a:pathLst>
                <a:path w="6554" h="2695" extrusionOk="0">
                  <a:moveTo>
                    <a:pt x="2937" y="0"/>
                  </a:moveTo>
                  <a:cubicBezTo>
                    <a:pt x="2655" y="0"/>
                    <a:pt x="2357" y="117"/>
                    <a:pt x="2081" y="238"/>
                  </a:cubicBezTo>
                  <a:cubicBezTo>
                    <a:pt x="1760" y="381"/>
                    <a:pt x="1450" y="560"/>
                    <a:pt x="1176" y="762"/>
                  </a:cubicBezTo>
                  <a:cubicBezTo>
                    <a:pt x="807" y="1012"/>
                    <a:pt x="426" y="1215"/>
                    <a:pt x="21" y="1381"/>
                  </a:cubicBezTo>
                  <a:cubicBezTo>
                    <a:pt x="1" y="1381"/>
                    <a:pt x="15" y="1408"/>
                    <a:pt x="28" y="1408"/>
                  </a:cubicBezTo>
                  <a:cubicBezTo>
                    <a:pt x="30" y="1408"/>
                    <a:pt x="32" y="1407"/>
                    <a:pt x="33" y="1405"/>
                  </a:cubicBezTo>
                  <a:cubicBezTo>
                    <a:pt x="498" y="1262"/>
                    <a:pt x="950" y="1048"/>
                    <a:pt x="1367" y="774"/>
                  </a:cubicBezTo>
                  <a:cubicBezTo>
                    <a:pt x="1717" y="544"/>
                    <a:pt x="2349" y="154"/>
                    <a:pt x="2871" y="154"/>
                  </a:cubicBezTo>
                  <a:cubicBezTo>
                    <a:pt x="3077" y="154"/>
                    <a:pt x="3266" y="214"/>
                    <a:pt x="3415" y="369"/>
                  </a:cubicBezTo>
                  <a:cubicBezTo>
                    <a:pt x="3427" y="381"/>
                    <a:pt x="3450" y="393"/>
                    <a:pt x="3474" y="393"/>
                  </a:cubicBezTo>
                  <a:cubicBezTo>
                    <a:pt x="3438" y="405"/>
                    <a:pt x="3415" y="417"/>
                    <a:pt x="3379" y="441"/>
                  </a:cubicBezTo>
                  <a:cubicBezTo>
                    <a:pt x="3298" y="491"/>
                    <a:pt x="3363" y="594"/>
                    <a:pt x="3443" y="594"/>
                  </a:cubicBezTo>
                  <a:cubicBezTo>
                    <a:pt x="3457" y="594"/>
                    <a:pt x="3472" y="591"/>
                    <a:pt x="3486" y="584"/>
                  </a:cubicBezTo>
                  <a:cubicBezTo>
                    <a:pt x="3556" y="542"/>
                    <a:pt x="3630" y="523"/>
                    <a:pt x="3707" y="523"/>
                  </a:cubicBezTo>
                  <a:cubicBezTo>
                    <a:pt x="4244" y="523"/>
                    <a:pt x="4910" y="1433"/>
                    <a:pt x="5212" y="1715"/>
                  </a:cubicBezTo>
                  <a:cubicBezTo>
                    <a:pt x="5605" y="2096"/>
                    <a:pt x="6046" y="2417"/>
                    <a:pt x="6522" y="2691"/>
                  </a:cubicBezTo>
                  <a:cubicBezTo>
                    <a:pt x="6527" y="2693"/>
                    <a:pt x="6531" y="2694"/>
                    <a:pt x="6534" y="2694"/>
                  </a:cubicBezTo>
                  <a:cubicBezTo>
                    <a:pt x="6549" y="2694"/>
                    <a:pt x="6553" y="2677"/>
                    <a:pt x="6534" y="2667"/>
                  </a:cubicBezTo>
                  <a:cubicBezTo>
                    <a:pt x="5784" y="2215"/>
                    <a:pt x="5236" y="1536"/>
                    <a:pt x="4641" y="917"/>
                  </a:cubicBezTo>
                  <a:cubicBezTo>
                    <a:pt x="4382" y="658"/>
                    <a:pt x="4068" y="335"/>
                    <a:pt x="3708" y="335"/>
                  </a:cubicBezTo>
                  <a:cubicBezTo>
                    <a:pt x="3655" y="335"/>
                    <a:pt x="3601" y="342"/>
                    <a:pt x="3546" y="357"/>
                  </a:cubicBezTo>
                  <a:cubicBezTo>
                    <a:pt x="3581" y="334"/>
                    <a:pt x="3581" y="286"/>
                    <a:pt x="3546" y="262"/>
                  </a:cubicBezTo>
                  <a:cubicBezTo>
                    <a:pt x="3364" y="70"/>
                    <a:pt x="3155" y="0"/>
                    <a:pt x="2937" y="0"/>
                  </a:cubicBezTo>
                  <a:close/>
                </a:path>
              </a:pathLst>
            </a:custGeom>
            <a:solidFill>
              <a:schemeClr val="accent1">
                <a:alpha val="611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3"/>
            <p:cNvSpPr/>
            <p:nvPr/>
          </p:nvSpPr>
          <p:spPr>
            <a:xfrm>
              <a:off x="3410525" y="3375750"/>
              <a:ext cx="201800" cy="64150"/>
            </a:xfrm>
            <a:custGeom>
              <a:avLst/>
              <a:gdLst/>
              <a:ahLst/>
              <a:cxnLst/>
              <a:rect l="l" t="t" r="r" b="b"/>
              <a:pathLst>
                <a:path w="8072" h="2566" extrusionOk="0">
                  <a:moveTo>
                    <a:pt x="3694" y="0"/>
                  </a:moveTo>
                  <a:cubicBezTo>
                    <a:pt x="3334" y="0"/>
                    <a:pt x="2969" y="91"/>
                    <a:pt x="2644" y="242"/>
                  </a:cubicBezTo>
                  <a:cubicBezTo>
                    <a:pt x="2251" y="433"/>
                    <a:pt x="1906" y="719"/>
                    <a:pt x="1525" y="945"/>
                  </a:cubicBezTo>
                  <a:cubicBezTo>
                    <a:pt x="1060" y="1219"/>
                    <a:pt x="525" y="1350"/>
                    <a:pt x="1" y="1504"/>
                  </a:cubicBezTo>
                  <a:cubicBezTo>
                    <a:pt x="1" y="1504"/>
                    <a:pt x="1" y="1516"/>
                    <a:pt x="1" y="1516"/>
                  </a:cubicBezTo>
                  <a:cubicBezTo>
                    <a:pt x="739" y="1397"/>
                    <a:pt x="1430" y="1135"/>
                    <a:pt x="2073" y="766"/>
                  </a:cubicBezTo>
                  <a:cubicBezTo>
                    <a:pt x="2559" y="473"/>
                    <a:pt x="3146" y="199"/>
                    <a:pt x="3709" y="199"/>
                  </a:cubicBezTo>
                  <a:cubicBezTo>
                    <a:pt x="4014" y="199"/>
                    <a:pt x="4313" y="280"/>
                    <a:pt x="4585" y="480"/>
                  </a:cubicBezTo>
                  <a:cubicBezTo>
                    <a:pt x="4597" y="492"/>
                    <a:pt x="4609" y="504"/>
                    <a:pt x="4632" y="516"/>
                  </a:cubicBezTo>
                  <a:lnTo>
                    <a:pt x="4644" y="528"/>
                  </a:lnTo>
                  <a:cubicBezTo>
                    <a:pt x="4668" y="540"/>
                    <a:pt x="4680" y="552"/>
                    <a:pt x="4692" y="564"/>
                  </a:cubicBezTo>
                  <a:cubicBezTo>
                    <a:pt x="4710" y="582"/>
                    <a:pt x="4734" y="591"/>
                    <a:pt x="4757" y="591"/>
                  </a:cubicBezTo>
                  <a:cubicBezTo>
                    <a:pt x="4781" y="591"/>
                    <a:pt x="4805" y="582"/>
                    <a:pt x="4823" y="564"/>
                  </a:cubicBezTo>
                  <a:cubicBezTo>
                    <a:pt x="4870" y="564"/>
                    <a:pt x="4918" y="564"/>
                    <a:pt x="4966" y="576"/>
                  </a:cubicBezTo>
                  <a:cubicBezTo>
                    <a:pt x="5180" y="623"/>
                    <a:pt x="5382" y="707"/>
                    <a:pt x="5561" y="826"/>
                  </a:cubicBezTo>
                  <a:cubicBezTo>
                    <a:pt x="5847" y="1028"/>
                    <a:pt x="6121" y="1242"/>
                    <a:pt x="6371" y="1481"/>
                  </a:cubicBezTo>
                  <a:cubicBezTo>
                    <a:pt x="6883" y="1885"/>
                    <a:pt x="7430" y="2243"/>
                    <a:pt x="8014" y="2564"/>
                  </a:cubicBezTo>
                  <a:cubicBezTo>
                    <a:pt x="8018" y="2565"/>
                    <a:pt x="8022" y="2566"/>
                    <a:pt x="8026" y="2566"/>
                  </a:cubicBezTo>
                  <a:cubicBezTo>
                    <a:pt x="8063" y="2566"/>
                    <a:pt x="8071" y="2515"/>
                    <a:pt x="8049" y="2505"/>
                  </a:cubicBezTo>
                  <a:cubicBezTo>
                    <a:pt x="7407" y="2124"/>
                    <a:pt x="6799" y="1683"/>
                    <a:pt x="6264" y="1171"/>
                  </a:cubicBezTo>
                  <a:cubicBezTo>
                    <a:pt x="6049" y="957"/>
                    <a:pt x="5799" y="766"/>
                    <a:pt x="5549" y="600"/>
                  </a:cubicBezTo>
                  <a:cubicBezTo>
                    <a:pt x="5430" y="528"/>
                    <a:pt x="5299" y="469"/>
                    <a:pt x="5156" y="421"/>
                  </a:cubicBezTo>
                  <a:lnTo>
                    <a:pt x="5001" y="385"/>
                  </a:lnTo>
                  <a:cubicBezTo>
                    <a:pt x="4972" y="367"/>
                    <a:pt x="4939" y="358"/>
                    <a:pt x="4908" y="358"/>
                  </a:cubicBezTo>
                  <a:cubicBezTo>
                    <a:pt x="4876" y="358"/>
                    <a:pt x="4847" y="367"/>
                    <a:pt x="4823" y="385"/>
                  </a:cubicBezTo>
                  <a:cubicBezTo>
                    <a:pt x="4495" y="114"/>
                    <a:pt x="4098" y="0"/>
                    <a:pt x="3694" y="0"/>
                  </a:cubicBezTo>
                  <a:close/>
                </a:path>
              </a:pathLst>
            </a:custGeom>
            <a:solidFill>
              <a:schemeClr val="accent1">
                <a:alpha val="611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3"/>
            <p:cNvSpPr/>
            <p:nvPr/>
          </p:nvSpPr>
          <p:spPr>
            <a:xfrm>
              <a:off x="3436425" y="3322425"/>
              <a:ext cx="183275" cy="41000"/>
            </a:xfrm>
            <a:custGeom>
              <a:avLst/>
              <a:gdLst/>
              <a:ahLst/>
              <a:cxnLst/>
              <a:rect l="l" t="t" r="r" b="b"/>
              <a:pathLst>
                <a:path w="7331" h="1640" extrusionOk="0">
                  <a:moveTo>
                    <a:pt x="3073" y="1"/>
                  </a:moveTo>
                  <a:cubicBezTo>
                    <a:pt x="2890" y="1"/>
                    <a:pt x="2704" y="29"/>
                    <a:pt x="2525" y="77"/>
                  </a:cubicBezTo>
                  <a:cubicBezTo>
                    <a:pt x="2168" y="196"/>
                    <a:pt x="1822" y="327"/>
                    <a:pt x="1477" y="482"/>
                  </a:cubicBezTo>
                  <a:cubicBezTo>
                    <a:pt x="1013" y="673"/>
                    <a:pt x="525" y="792"/>
                    <a:pt x="24" y="851"/>
                  </a:cubicBezTo>
                  <a:cubicBezTo>
                    <a:pt x="1" y="851"/>
                    <a:pt x="1" y="899"/>
                    <a:pt x="24" y="899"/>
                  </a:cubicBezTo>
                  <a:cubicBezTo>
                    <a:pt x="679" y="851"/>
                    <a:pt x="1310" y="708"/>
                    <a:pt x="1918" y="458"/>
                  </a:cubicBezTo>
                  <a:cubicBezTo>
                    <a:pt x="2278" y="317"/>
                    <a:pt x="2660" y="196"/>
                    <a:pt x="3030" y="196"/>
                  </a:cubicBezTo>
                  <a:cubicBezTo>
                    <a:pt x="3345" y="196"/>
                    <a:pt x="3651" y="283"/>
                    <a:pt x="3930" y="518"/>
                  </a:cubicBezTo>
                  <a:cubicBezTo>
                    <a:pt x="3942" y="542"/>
                    <a:pt x="3977" y="542"/>
                    <a:pt x="4001" y="542"/>
                  </a:cubicBezTo>
                  <a:cubicBezTo>
                    <a:pt x="4008" y="545"/>
                    <a:pt x="4015" y="547"/>
                    <a:pt x="4022" y="547"/>
                  </a:cubicBezTo>
                  <a:cubicBezTo>
                    <a:pt x="4039" y="547"/>
                    <a:pt x="4056" y="538"/>
                    <a:pt x="4073" y="530"/>
                  </a:cubicBezTo>
                  <a:cubicBezTo>
                    <a:pt x="4199" y="422"/>
                    <a:pt x="4343" y="379"/>
                    <a:pt x="4496" y="379"/>
                  </a:cubicBezTo>
                  <a:cubicBezTo>
                    <a:pt x="4950" y="379"/>
                    <a:pt x="5482" y="757"/>
                    <a:pt x="5847" y="935"/>
                  </a:cubicBezTo>
                  <a:cubicBezTo>
                    <a:pt x="6323" y="1173"/>
                    <a:pt x="6787" y="1411"/>
                    <a:pt x="7275" y="1637"/>
                  </a:cubicBezTo>
                  <a:cubicBezTo>
                    <a:pt x="7279" y="1638"/>
                    <a:pt x="7283" y="1639"/>
                    <a:pt x="7287" y="1639"/>
                  </a:cubicBezTo>
                  <a:cubicBezTo>
                    <a:pt x="7316" y="1639"/>
                    <a:pt x="7331" y="1600"/>
                    <a:pt x="7299" y="1590"/>
                  </a:cubicBezTo>
                  <a:cubicBezTo>
                    <a:pt x="6656" y="1220"/>
                    <a:pt x="5990" y="875"/>
                    <a:pt x="5335" y="530"/>
                  </a:cubicBezTo>
                  <a:cubicBezTo>
                    <a:pt x="5055" y="386"/>
                    <a:pt x="4749" y="221"/>
                    <a:pt x="4456" y="221"/>
                  </a:cubicBezTo>
                  <a:cubicBezTo>
                    <a:pt x="4312" y="221"/>
                    <a:pt x="4170" y="261"/>
                    <a:pt x="4037" y="363"/>
                  </a:cubicBezTo>
                  <a:cubicBezTo>
                    <a:pt x="3770" y="104"/>
                    <a:pt x="3426" y="1"/>
                    <a:pt x="3073" y="1"/>
                  </a:cubicBezTo>
                  <a:close/>
                </a:path>
              </a:pathLst>
            </a:custGeom>
            <a:solidFill>
              <a:schemeClr val="accent1">
                <a:alpha val="611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3"/>
            <p:cNvSpPr/>
            <p:nvPr/>
          </p:nvSpPr>
          <p:spPr>
            <a:xfrm>
              <a:off x="3442975" y="3261025"/>
              <a:ext cx="176325" cy="32875"/>
            </a:xfrm>
            <a:custGeom>
              <a:avLst/>
              <a:gdLst/>
              <a:ahLst/>
              <a:cxnLst/>
              <a:rect l="l" t="t" r="r" b="b"/>
              <a:pathLst>
                <a:path w="7053" h="1315" extrusionOk="0">
                  <a:moveTo>
                    <a:pt x="3248" y="1"/>
                  </a:moveTo>
                  <a:cubicBezTo>
                    <a:pt x="2991" y="1"/>
                    <a:pt x="2728" y="49"/>
                    <a:pt x="2465" y="128"/>
                  </a:cubicBezTo>
                  <a:cubicBezTo>
                    <a:pt x="2084" y="247"/>
                    <a:pt x="1727" y="414"/>
                    <a:pt x="1358" y="545"/>
                  </a:cubicBezTo>
                  <a:cubicBezTo>
                    <a:pt x="917" y="688"/>
                    <a:pt x="465" y="795"/>
                    <a:pt x="13" y="855"/>
                  </a:cubicBezTo>
                  <a:cubicBezTo>
                    <a:pt x="1" y="855"/>
                    <a:pt x="1" y="867"/>
                    <a:pt x="13" y="867"/>
                  </a:cubicBezTo>
                  <a:cubicBezTo>
                    <a:pt x="632" y="831"/>
                    <a:pt x="1239" y="712"/>
                    <a:pt x="1822" y="509"/>
                  </a:cubicBezTo>
                  <a:cubicBezTo>
                    <a:pt x="2269" y="348"/>
                    <a:pt x="2747" y="174"/>
                    <a:pt x="3212" y="174"/>
                  </a:cubicBezTo>
                  <a:cubicBezTo>
                    <a:pt x="3503" y="174"/>
                    <a:pt x="3790" y="242"/>
                    <a:pt x="4061" y="426"/>
                  </a:cubicBezTo>
                  <a:cubicBezTo>
                    <a:pt x="4073" y="432"/>
                    <a:pt x="4087" y="435"/>
                    <a:pt x="4104" y="435"/>
                  </a:cubicBezTo>
                  <a:cubicBezTo>
                    <a:pt x="4120" y="435"/>
                    <a:pt x="4138" y="432"/>
                    <a:pt x="4156" y="426"/>
                  </a:cubicBezTo>
                  <a:lnTo>
                    <a:pt x="4156" y="426"/>
                  </a:lnTo>
                  <a:cubicBezTo>
                    <a:pt x="4108" y="450"/>
                    <a:pt x="4061" y="497"/>
                    <a:pt x="4025" y="533"/>
                  </a:cubicBezTo>
                  <a:cubicBezTo>
                    <a:pt x="3964" y="584"/>
                    <a:pt x="4015" y="660"/>
                    <a:pt x="4076" y="660"/>
                  </a:cubicBezTo>
                  <a:cubicBezTo>
                    <a:pt x="4086" y="660"/>
                    <a:pt x="4097" y="658"/>
                    <a:pt x="4108" y="652"/>
                  </a:cubicBezTo>
                  <a:cubicBezTo>
                    <a:pt x="4381" y="474"/>
                    <a:pt x="4655" y="401"/>
                    <a:pt x="4927" y="401"/>
                  </a:cubicBezTo>
                  <a:cubicBezTo>
                    <a:pt x="5654" y="401"/>
                    <a:pt x="6366" y="917"/>
                    <a:pt x="6990" y="1307"/>
                  </a:cubicBezTo>
                  <a:cubicBezTo>
                    <a:pt x="6998" y="1313"/>
                    <a:pt x="7006" y="1315"/>
                    <a:pt x="7014" y="1315"/>
                  </a:cubicBezTo>
                  <a:cubicBezTo>
                    <a:pt x="7038" y="1315"/>
                    <a:pt x="7053" y="1290"/>
                    <a:pt x="7025" y="1271"/>
                  </a:cubicBezTo>
                  <a:cubicBezTo>
                    <a:pt x="6473" y="894"/>
                    <a:pt x="5615" y="196"/>
                    <a:pt x="4835" y="196"/>
                  </a:cubicBezTo>
                  <a:cubicBezTo>
                    <a:pt x="4612" y="196"/>
                    <a:pt x="4396" y="253"/>
                    <a:pt x="4195" y="391"/>
                  </a:cubicBezTo>
                  <a:lnTo>
                    <a:pt x="4195" y="391"/>
                  </a:lnTo>
                  <a:cubicBezTo>
                    <a:pt x="4227" y="361"/>
                    <a:pt x="4222" y="303"/>
                    <a:pt x="4180" y="271"/>
                  </a:cubicBezTo>
                  <a:cubicBezTo>
                    <a:pt x="3887" y="78"/>
                    <a:pt x="3573" y="1"/>
                    <a:pt x="3248" y="1"/>
                  </a:cubicBezTo>
                  <a:close/>
                </a:path>
              </a:pathLst>
            </a:custGeom>
            <a:solidFill>
              <a:schemeClr val="accent1">
                <a:alpha val="611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3"/>
            <p:cNvSpPr/>
            <p:nvPr/>
          </p:nvSpPr>
          <p:spPr>
            <a:xfrm>
              <a:off x="3463525" y="3202400"/>
              <a:ext cx="187250" cy="31925"/>
            </a:xfrm>
            <a:custGeom>
              <a:avLst/>
              <a:gdLst/>
              <a:ahLst/>
              <a:cxnLst/>
              <a:rect l="l" t="t" r="r" b="b"/>
              <a:pathLst>
                <a:path w="7490" h="1277" extrusionOk="0">
                  <a:moveTo>
                    <a:pt x="2565" y="0"/>
                  </a:moveTo>
                  <a:cubicBezTo>
                    <a:pt x="2464" y="0"/>
                    <a:pt x="2363" y="8"/>
                    <a:pt x="2262" y="21"/>
                  </a:cubicBezTo>
                  <a:cubicBezTo>
                    <a:pt x="1512" y="116"/>
                    <a:pt x="774" y="259"/>
                    <a:pt x="24" y="318"/>
                  </a:cubicBezTo>
                  <a:cubicBezTo>
                    <a:pt x="0" y="318"/>
                    <a:pt x="12" y="366"/>
                    <a:pt x="24" y="366"/>
                  </a:cubicBezTo>
                  <a:cubicBezTo>
                    <a:pt x="584" y="330"/>
                    <a:pt x="1131" y="271"/>
                    <a:pt x="1679" y="223"/>
                  </a:cubicBezTo>
                  <a:cubicBezTo>
                    <a:pt x="1938" y="203"/>
                    <a:pt x="2209" y="165"/>
                    <a:pt x="2470" y="165"/>
                  </a:cubicBezTo>
                  <a:cubicBezTo>
                    <a:pt x="2833" y="165"/>
                    <a:pt x="3178" y="240"/>
                    <a:pt x="3441" y="545"/>
                  </a:cubicBezTo>
                  <a:cubicBezTo>
                    <a:pt x="3465" y="568"/>
                    <a:pt x="3495" y="580"/>
                    <a:pt x="3524" y="580"/>
                  </a:cubicBezTo>
                  <a:cubicBezTo>
                    <a:pt x="3554" y="580"/>
                    <a:pt x="3584" y="568"/>
                    <a:pt x="3608" y="545"/>
                  </a:cubicBezTo>
                  <a:cubicBezTo>
                    <a:pt x="3799" y="378"/>
                    <a:pt x="4003" y="315"/>
                    <a:pt x="4214" y="315"/>
                  </a:cubicBezTo>
                  <a:cubicBezTo>
                    <a:pt x="4712" y="315"/>
                    <a:pt x="5243" y="670"/>
                    <a:pt x="5703" y="854"/>
                  </a:cubicBezTo>
                  <a:cubicBezTo>
                    <a:pt x="6214" y="1061"/>
                    <a:pt x="6745" y="1277"/>
                    <a:pt x="7295" y="1277"/>
                  </a:cubicBezTo>
                  <a:cubicBezTo>
                    <a:pt x="7348" y="1277"/>
                    <a:pt x="7400" y="1275"/>
                    <a:pt x="7453" y="1271"/>
                  </a:cubicBezTo>
                  <a:cubicBezTo>
                    <a:pt x="7489" y="1259"/>
                    <a:pt x="7489" y="1199"/>
                    <a:pt x="7453" y="1199"/>
                  </a:cubicBezTo>
                  <a:cubicBezTo>
                    <a:pt x="6489" y="1176"/>
                    <a:pt x="5727" y="664"/>
                    <a:pt x="4882" y="283"/>
                  </a:cubicBezTo>
                  <a:cubicBezTo>
                    <a:pt x="4645" y="179"/>
                    <a:pt x="4415" y="114"/>
                    <a:pt x="4195" y="114"/>
                  </a:cubicBezTo>
                  <a:cubicBezTo>
                    <a:pt x="3961" y="114"/>
                    <a:pt x="3739" y="188"/>
                    <a:pt x="3536" y="366"/>
                  </a:cubicBezTo>
                  <a:cubicBezTo>
                    <a:pt x="3275" y="96"/>
                    <a:pt x="2927" y="0"/>
                    <a:pt x="2565" y="0"/>
                  </a:cubicBezTo>
                  <a:close/>
                </a:path>
              </a:pathLst>
            </a:custGeom>
            <a:solidFill>
              <a:schemeClr val="accent1">
                <a:alpha val="611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3"/>
            <p:cNvSpPr/>
            <p:nvPr/>
          </p:nvSpPr>
          <p:spPr>
            <a:xfrm>
              <a:off x="3459950" y="3149025"/>
              <a:ext cx="189025" cy="28300"/>
            </a:xfrm>
            <a:custGeom>
              <a:avLst/>
              <a:gdLst/>
              <a:ahLst/>
              <a:cxnLst/>
              <a:rect l="l" t="t" r="r" b="b"/>
              <a:pathLst>
                <a:path w="7561" h="1132" extrusionOk="0">
                  <a:moveTo>
                    <a:pt x="12" y="1"/>
                  </a:moveTo>
                  <a:cubicBezTo>
                    <a:pt x="0" y="1"/>
                    <a:pt x="0" y="13"/>
                    <a:pt x="12" y="13"/>
                  </a:cubicBezTo>
                  <a:cubicBezTo>
                    <a:pt x="536" y="298"/>
                    <a:pt x="1143" y="310"/>
                    <a:pt x="1727" y="358"/>
                  </a:cubicBezTo>
                  <a:cubicBezTo>
                    <a:pt x="2048" y="382"/>
                    <a:pt x="2358" y="405"/>
                    <a:pt x="2679" y="429"/>
                  </a:cubicBezTo>
                  <a:cubicBezTo>
                    <a:pt x="3084" y="453"/>
                    <a:pt x="3596" y="429"/>
                    <a:pt x="3810" y="870"/>
                  </a:cubicBezTo>
                  <a:cubicBezTo>
                    <a:pt x="3826" y="916"/>
                    <a:pt x="3871" y="942"/>
                    <a:pt x="3917" y="942"/>
                  </a:cubicBezTo>
                  <a:cubicBezTo>
                    <a:pt x="3942" y="942"/>
                    <a:pt x="3968" y="934"/>
                    <a:pt x="3989" y="917"/>
                  </a:cubicBezTo>
                  <a:lnTo>
                    <a:pt x="4013" y="917"/>
                  </a:lnTo>
                  <a:cubicBezTo>
                    <a:pt x="4247" y="774"/>
                    <a:pt x="4498" y="723"/>
                    <a:pt x="4755" y="723"/>
                  </a:cubicBezTo>
                  <a:cubicBezTo>
                    <a:pt x="5137" y="723"/>
                    <a:pt x="5530" y="837"/>
                    <a:pt x="5894" y="929"/>
                  </a:cubicBezTo>
                  <a:cubicBezTo>
                    <a:pt x="6430" y="1048"/>
                    <a:pt x="6977" y="1120"/>
                    <a:pt x="7525" y="1132"/>
                  </a:cubicBezTo>
                  <a:cubicBezTo>
                    <a:pt x="7549" y="1120"/>
                    <a:pt x="7561" y="1096"/>
                    <a:pt x="7537" y="1096"/>
                  </a:cubicBezTo>
                  <a:cubicBezTo>
                    <a:pt x="6763" y="1036"/>
                    <a:pt x="6061" y="798"/>
                    <a:pt x="5322" y="608"/>
                  </a:cubicBezTo>
                  <a:cubicBezTo>
                    <a:pt x="5139" y="550"/>
                    <a:pt x="4952" y="521"/>
                    <a:pt x="4766" y="521"/>
                  </a:cubicBezTo>
                  <a:cubicBezTo>
                    <a:pt x="4493" y="521"/>
                    <a:pt x="4225" y="583"/>
                    <a:pt x="3977" y="703"/>
                  </a:cubicBezTo>
                  <a:cubicBezTo>
                    <a:pt x="3679" y="227"/>
                    <a:pt x="3060" y="274"/>
                    <a:pt x="2536" y="263"/>
                  </a:cubicBezTo>
                  <a:cubicBezTo>
                    <a:pt x="1691" y="227"/>
                    <a:pt x="822" y="274"/>
                    <a:pt x="12" y="1"/>
                  </a:cubicBezTo>
                  <a:close/>
                </a:path>
              </a:pathLst>
            </a:custGeom>
            <a:solidFill>
              <a:schemeClr val="accent1">
                <a:alpha val="611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3"/>
            <p:cNvSpPr/>
            <p:nvPr/>
          </p:nvSpPr>
          <p:spPr>
            <a:xfrm>
              <a:off x="3486150" y="3101700"/>
              <a:ext cx="143175" cy="17775"/>
            </a:xfrm>
            <a:custGeom>
              <a:avLst/>
              <a:gdLst/>
              <a:ahLst/>
              <a:cxnLst/>
              <a:rect l="l" t="t" r="r" b="b"/>
              <a:pathLst>
                <a:path w="5727" h="711" extrusionOk="0">
                  <a:moveTo>
                    <a:pt x="24" y="1"/>
                  </a:moveTo>
                  <a:cubicBezTo>
                    <a:pt x="0" y="1"/>
                    <a:pt x="0" y="24"/>
                    <a:pt x="24" y="24"/>
                  </a:cubicBezTo>
                  <a:cubicBezTo>
                    <a:pt x="524" y="155"/>
                    <a:pt x="1036" y="286"/>
                    <a:pt x="1548" y="370"/>
                  </a:cubicBezTo>
                  <a:cubicBezTo>
                    <a:pt x="2060" y="465"/>
                    <a:pt x="2619" y="441"/>
                    <a:pt x="3072" y="667"/>
                  </a:cubicBezTo>
                  <a:cubicBezTo>
                    <a:pt x="3084" y="673"/>
                    <a:pt x="3093" y="676"/>
                    <a:pt x="3102" y="676"/>
                  </a:cubicBezTo>
                  <a:cubicBezTo>
                    <a:pt x="3111" y="676"/>
                    <a:pt x="3119" y="673"/>
                    <a:pt x="3131" y="667"/>
                  </a:cubicBezTo>
                  <a:cubicBezTo>
                    <a:pt x="3143" y="679"/>
                    <a:pt x="3155" y="691"/>
                    <a:pt x="3179" y="691"/>
                  </a:cubicBezTo>
                  <a:cubicBezTo>
                    <a:pt x="3377" y="664"/>
                    <a:pt x="3574" y="654"/>
                    <a:pt x="3770" y="654"/>
                  </a:cubicBezTo>
                  <a:cubicBezTo>
                    <a:pt x="4241" y="654"/>
                    <a:pt x="4708" y="710"/>
                    <a:pt x="5177" y="710"/>
                  </a:cubicBezTo>
                  <a:cubicBezTo>
                    <a:pt x="5356" y="710"/>
                    <a:pt x="5535" y="702"/>
                    <a:pt x="5715" y="679"/>
                  </a:cubicBezTo>
                  <a:cubicBezTo>
                    <a:pt x="5727" y="667"/>
                    <a:pt x="5727" y="643"/>
                    <a:pt x="5703" y="643"/>
                  </a:cubicBezTo>
                  <a:cubicBezTo>
                    <a:pt x="5640" y="647"/>
                    <a:pt x="5576" y="649"/>
                    <a:pt x="5513" y="649"/>
                  </a:cubicBezTo>
                  <a:cubicBezTo>
                    <a:pt x="4945" y="649"/>
                    <a:pt x="4365" y="520"/>
                    <a:pt x="3796" y="520"/>
                  </a:cubicBezTo>
                  <a:cubicBezTo>
                    <a:pt x="3588" y="520"/>
                    <a:pt x="3382" y="537"/>
                    <a:pt x="3179" y="584"/>
                  </a:cubicBezTo>
                  <a:cubicBezTo>
                    <a:pt x="3179" y="560"/>
                    <a:pt x="3155" y="536"/>
                    <a:pt x="3131" y="524"/>
                  </a:cubicBezTo>
                  <a:cubicBezTo>
                    <a:pt x="2715" y="298"/>
                    <a:pt x="2191" y="310"/>
                    <a:pt x="1726" y="251"/>
                  </a:cubicBezTo>
                  <a:cubicBezTo>
                    <a:pt x="1155" y="179"/>
                    <a:pt x="583" y="96"/>
                    <a:pt x="24" y="1"/>
                  </a:cubicBezTo>
                  <a:close/>
                </a:path>
              </a:pathLst>
            </a:custGeom>
            <a:solidFill>
              <a:schemeClr val="accent1">
                <a:alpha val="611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3"/>
            <p:cNvSpPr/>
            <p:nvPr/>
          </p:nvSpPr>
          <p:spPr>
            <a:xfrm>
              <a:off x="3482950" y="3046500"/>
              <a:ext cx="85375" cy="45800"/>
            </a:xfrm>
            <a:custGeom>
              <a:avLst/>
              <a:gdLst/>
              <a:ahLst/>
              <a:cxnLst/>
              <a:rect l="l" t="t" r="r" b="b"/>
              <a:pathLst>
                <a:path w="3415" h="1832" extrusionOk="0">
                  <a:moveTo>
                    <a:pt x="20" y="1"/>
                  </a:moveTo>
                  <a:cubicBezTo>
                    <a:pt x="10" y="1"/>
                    <a:pt x="1" y="9"/>
                    <a:pt x="9" y="18"/>
                  </a:cubicBezTo>
                  <a:cubicBezTo>
                    <a:pt x="378" y="423"/>
                    <a:pt x="842" y="637"/>
                    <a:pt x="1366" y="816"/>
                  </a:cubicBezTo>
                  <a:cubicBezTo>
                    <a:pt x="1962" y="1018"/>
                    <a:pt x="3033" y="1161"/>
                    <a:pt x="3307" y="1804"/>
                  </a:cubicBezTo>
                  <a:cubicBezTo>
                    <a:pt x="3315" y="1823"/>
                    <a:pt x="3329" y="1831"/>
                    <a:pt x="3344" y="1831"/>
                  </a:cubicBezTo>
                  <a:cubicBezTo>
                    <a:pt x="3376" y="1831"/>
                    <a:pt x="3414" y="1796"/>
                    <a:pt x="3414" y="1756"/>
                  </a:cubicBezTo>
                  <a:cubicBezTo>
                    <a:pt x="3236" y="1161"/>
                    <a:pt x="2605" y="1101"/>
                    <a:pt x="2069" y="947"/>
                  </a:cubicBezTo>
                  <a:cubicBezTo>
                    <a:pt x="1354" y="732"/>
                    <a:pt x="569" y="554"/>
                    <a:pt x="33" y="6"/>
                  </a:cubicBezTo>
                  <a:cubicBezTo>
                    <a:pt x="29" y="2"/>
                    <a:pt x="25" y="1"/>
                    <a:pt x="20" y="1"/>
                  </a:cubicBezTo>
                  <a:close/>
                </a:path>
              </a:pathLst>
            </a:custGeom>
            <a:solidFill>
              <a:schemeClr val="accent1">
                <a:alpha val="611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3"/>
            <p:cNvSpPr/>
            <p:nvPr/>
          </p:nvSpPr>
          <p:spPr>
            <a:xfrm>
              <a:off x="3564750" y="3065400"/>
              <a:ext cx="100475" cy="34500"/>
            </a:xfrm>
            <a:custGeom>
              <a:avLst/>
              <a:gdLst/>
              <a:ahLst/>
              <a:cxnLst/>
              <a:rect l="l" t="t" r="r" b="b"/>
              <a:pathLst>
                <a:path w="4019" h="1380" extrusionOk="0">
                  <a:moveTo>
                    <a:pt x="3989" y="248"/>
                  </a:moveTo>
                  <a:cubicBezTo>
                    <a:pt x="3985" y="248"/>
                    <a:pt x="3981" y="248"/>
                    <a:pt x="3976" y="250"/>
                  </a:cubicBezTo>
                  <a:cubicBezTo>
                    <a:pt x="2750" y="738"/>
                    <a:pt x="904" y="0"/>
                    <a:pt x="35" y="1286"/>
                  </a:cubicBezTo>
                  <a:cubicBezTo>
                    <a:pt x="0" y="1330"/>
                    <a:pt x="36" y="1380"/>
                    <a:pt x="76" y="1380"/>
                  </a:cubicBezTo>
                  <a:cubicBezTo>
                    <a:pt x="90" y="1380"/>
                    <a:pt x="106" y="1373"/>
                    <a:pt x="118" y="1357"/>
                  </a:cubicBezTo>
                  <a:cubicBezTo>
                    <a:pt x="1107" y="262"/>
                    <a:pt x="2726" y="702"/>
                    <a:pt x="3988" y="286"/>
                  </a:cubicBezTo>
                  <a:cubicBezTo>
                    <a:pt x="4019" y="276"/>
                    <a:pt x="4014" y="248"/>
                    <a:pt x="3989" y="248"/>
                  </a:cubicBezTo>
                  <a:close/>
                </a:path>
              </a:pathLst>
            </a:custGeom>
            <a:solidFill>
              <a:schemeClr val="accent1">
                <a:alpha val="611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3"/>
            <p:cNvSpPr/>
            <p:nvPr/>
          </p:nvSpPr>
          <p:spPr>
            <a:xfrm>
              <a:off x="3664425" y="3027225"/>
              <a:ext cx="825" cy="450"/>
            </a:xfrm>
            <a:custGeom>
              <a:avLst/>
              <a:gdLst/>
              <a:ahLst/>
              <a:cxnLst/>
              <a:rect l="l" t="t" r="r" b="b"/>
              <a:pathLst>
                <a:path w="33" h="18" extrusionOk="0">
                  <a:moveTo>
                    <a:pt x="28" y="1"/>
                  </a:moveTo>
                  <a:cubicBezTo>
                    <a:pt x="28" y="1"/>
                    <a:pt x="26" y="1"/>
                    <a:pt x="25" y="3"/>
                  </a:cubicBezTo>
                  <a:lnTo>
                    <a:pt x="1" y="3"/>
                  </a:lnTo>
                  <a:cubicBezTo>
                    <a:pt x="1" y="3"/>
                    <a:pt x="1" y="15"/>
                    <a:pt x="1" y="15"/>
                  </a:cubicBezTo>
                  <a:lnTo>
                    <a:pt x="13" y="15"/>
                  </a:lnTo>
                  <a:cubicBezTo>
                    <a:pt x="15" y="17"/>
                    <a:pt x="16" y="17"/>
                    <a:pt x="18" y="17"/>
                  </a:cubicBezTo>
                  <a:cubicBezTo>
                    <a:pt x="26" y="17"/>
                    <a:pt x="32" y="1"/>
                    <a:pt x="28" y="1"/>
                  </a:cubicBezTo>
                  <a:close/>
                </a:path>
              </a:pathLst>
            </a:custGeom>
            <a:solidFill>
              <a:schemeClr val="accent1">
                <a:alpha val="611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3"/>
            <p:cNvSpPr/>
            <p:nvPr/>
          </p:nvSpPr>
          <p:spPr>
            <a:xfrm>
              <a:off x="3569725" y="3029025"/>
              <a:ext cx="91675" cy="29000"/>
            </a:xfrm>
            <a:custGeom>
              <a:avLst/>
              <a:gdLst/>
              <a:ahLst/>
              <a:cxnLst/>
              <a:rect l="l" t="t" r="r" b="b"/>
              <a:pathLst>
                <a:path w="3667" h="1160" extrusionOk="0">
                  <a:moveTo>
                    <a:pt x="3643" y="0"/>
                  </a:moveTo>
                  <a:cubicBezTo>
                    <a:pt x="3640" y="0"/>
                    <a:pt x="3637" y="1"/>
                    <a:pt x="3634" y="2"/>
                  </a:cubicBezTo>
                  <a:cubicBezTo>
                    <a:pt x="2491" y="550"/>
                    <a:pt x="1003" y="110"/>
                    <a:pt x="38" y="1062"/>
                  </a:cubicBezTo>
                  <a:cubicBezTo>
                    <a:pt x="1" y="1100"/>
                    <a:pt x="30" y="1160"/>
                    <a:pt x="67" y="1160"/>
                  </a:cubicBezTo>
                  <a:cubicBezTo>
                    <a:pt x="77" y="1160"/>
                    <a:pt x="88" y="1155"/>
                    <a:pt x="98" y="1145"/>
                  </a:cubicBezTo>
                  <a:cubicBezTo>
                    <a:pt x="1062" y="217"/>
                    <a:pt x="2539" y="657"/>
                    <a:pt x="3646" y="38"/>
                  </a:cubicBezTo>
                  <a:cubicBezTo>
                    <a:pt x="3666" y="28"/>
                    <a:pt x="3661" y="0"/>
                    <a:pt x="3643" y="0"/>
                  </a:cubicBezTo>
                  <a:close/>
                </a:path>
              </a:pathLst>
            </a:custGeom>
            <a:solidFill>
              <a:schemeClr val="accent1">
                <a:alpha val="611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3"/>
            <p:cNvSpPr/>
            <p:nvPr/>
          </p:nvSpPr>
          <p:spPr>
            <a:xfrm>
              <a:off x="3490700" y="2997400"/>
              <a:ext cx="82550" cy="53375"/>
            </a:xfrm>
            <a:custGeom>
              <a:avLst/>
              <a:gdLst/>
              <a:ahLst/>
              <a:cxnLst/>
              <a:rect l="l" t="t" r="r" b="b"/>
              <a:pathLst>
                <a:path w="3302" h="2135" extrusionOk="0">
                  <a:moveTo>
                    <a:pt x="16" y="0"/>
                  </a:moveTo>
                  <a:cubicBezTo>
                    <a:pt x="10" y="0"/>
                    <a:pt x="0" y="9"/>
                    <a:pt x="9" y="17"/>
                  </a:cubicBezTo>
                  <a:cubicBezTo>
                    <a:pt x="342" y="434"/>
                    <a:pt x="782" y="755"/>
                    <a:pt x="1271" y="958"/>
                  </a:cubicBezTo>
                  <a:cubicBezTo>
                    <a:pt x="1866" y="1232"/>
                    <a:pt x="2866" y="1458"/>
                    <a:pt x="3176" y="2101"/>
                  </a:cubicBezTo>
                  <a:cubicBezTo>
                    <a:pt x="3189" y="2124"/>
                    <a:pt x="3212" y="2135"/>
                    <a:pt x="3235" y="2135"/>
                  </a:cubicBezTo>
                  <a:cubicBezTo>
                    <a:pt x="3269" y="2135"/>
                    <a:pt x="3302" y="2109"/>
                    <a:pt x="3295" y="2065"/>
                  </a:cubicBezTo>
                  <a:cubicBezTo>
                    <a:pt x="3247" y="1541"/>
                    <a:pt x="2461" y="1279"/>
                    <a:pt x="2044" y="1125"/>
                  </a:cubicBezTo>
                  <a:cubicBezTo>
                    <a:pt x="1318" y="851"/>
                    <a:pt x="532" y="636"/>
                    <a:pt x="20" y="5"/>
                  </a:cubicBezTo>
                  <a:cubicBezTo>
                    <a:pt x="20" y="2"/>
                    <a:pt x="18" y="0"/>
                    <a:pt x="16" y="0"/>
                  </a:cubicBezTo>
                  <a:close/>
                </a:path>
              </a:pathLst>
            </a:custGeom>
            <a:solidFill>
              <a:schemeClr val="accent1">
                <a:alpha val="611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3"/>
            <p:cNvSpPr/>
            <p:nvPr/>
          </p:nvSpPr>
          <p:spPr>
            <a:xfrm>
              <a:off x="3510400" y="2961975"/>
              <a:ext cx="65350" cy="55825"/>
            </a:xfrm>
            <a:custGeom>
              <a:avLst/>
              <a:gdLst/>
              <a:ahLst/>
              <a:cxnLst/>
              <a:rect l="l" t="t" r="r" b="b"/>
              <a:pathLst>
                <a:path w="2614" h="2233" extrusionOk="0">
                  <a:moveTo>
                    <a:pt x="34" y="1"/>
                  </a:moveTo>
                  <a:cubicBezTo>
                    <a:pt x="15" y="1"/>
                    <a:pt x="1" y="12"/>
                    <a:pt x="18" y="29"/>
                  </a:cubicBezTo>
                  <a:cubicBezTo>
                    <a:pt x="375" y="458"/>
                    <a:pt x="852" y="720"/>
                    <a:pt x="1316" y="1018"/>
                  </a:cubicBezTo>
                  <a:cubicBezTo>
                    <a:pt x="1792" y="1327"/>
                    <a:pt x="2221" y="1744"/>
                    <a:pt x="2542" y="2220"/>
                  </a:cubicBezTo>
                  <a:cubicBezTo>
                    <a:pt x="2551" y="2229"/>
                    <a:pt x="2562" y="2232"/>
                    <a:pt x="2573" y="2232"/>
                  </a:cubicBezTo>
                  <a:cubicBezTo>
                    <a:pt x="2594" y="2232"/>
                    <a:pt x="2614" y="2219"/>
                    <a:pt x="2614" y="2196"/>
                  </a:cubicBezTo>
                  <a:cubicBezTo>
                    <a:pt x="2507" y="1708"/>
                    <a:pt x="2090" y="1387"/>
                    <a:pt x="1697" y="1125"/>
                  </a:cubicBezTo>
                  <a:cubicBezTo>
                    <a:pt x="1137" y="756"/>
                    <a:pt x="518" y="506"/>
                    <a:pt x="54" y="6"/>
                  </a:cubicBezTo>
                  <a:cubicBezTo>
                    <a:pt x="48" y="2"/>
                    <a:pt x="40" y="1"/>
                    <a:pt x="34" y="1"/>
                  </a:cubicBezTo>
                  <a:close/>
                </a:path>
              </a:pathLst>
            </a:custGeom>
            <a:solidFill>
              <a:schemeClr val="accent1">
                <a:alpha val="611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3"/>
            <p:cNvSpPr/>
            <p:nvPr/>
          </p:nvSpPr>
          <p:spPr>
            <a:xfrm>
              <a:off x="3572900" y="2991800"/>
              <a:ext cx="77475" cy="29675"/>
            </a:xfrm>
            <a:custGeom>
              <a:avLst/>
              <a:gdLst/>
              <a:ahLst/>
              <a:cxnLst/>
              <a:rect l="l" t="t" r="r" b="b"/>
              <a:pathLst>
                <a:path w="3099" h="1187" extrusionOk="0">
                  <a:moveTo>
                    <a:pt x="3064" y="1"/>
                  </a:moveTo>
                  <a:cubicBezTo>
                    <a:pt x="3061" y="1"/>
                    <a:pt x="3058" y="2"/>
                    <a:pt x="3055" y="3"/>
                  </a:cubicBezTo>
                  <a:cubicBezTo>
                    <a:pt x="2507" y="360"/>
                    <a:pt x="1947" y="479"/>
                    <a:pt x="1316" y="634"/>
                  </a:cubicBezTo>
                  <a:cubicBezTo>
                    <a:pt x="876" y="741"/>
                    <a:pt x="423" y="837"/>
                    <a:pt x="42" y="1099"/>
                  </a:cubicBezTo>
                  <a:cubicBezTo>
                    <a:pt x="1" y="1119"/>
                    <a:pt x="32" y="1186"/>
                    <a:pt x="73" y="1186"/>
                  </a:cubicBezTo>
                  <a:cubicBezTo>
                    <a:pt x="78" y="1186"/>
                    <a:pt x="84" y="1185"/>
                    <a:pt x="90" y="1182"/>
                  </a:cubicBezTo>
                  <a:cubicBezTo>
                    <a:pt x="650" y="896"/>
                    <a:pt x="1197" y="801"/>
                    <a:pt x="1804" y="658"/>
                  </a:cubicBezTo>
                  <a:cubicBezTo>
                    <a:pt x="2245" y="551"/>
                    <a:pt x="2745" y="372"/>
                    <a:pt x="3078" y="51"/>
                  </a:cubicBezTo>
                  <a:cubicBezTo>
                    <a:pt x="3099" y="30"/>
                    <a:pt x="3084" y="1"/>
                    <a:pt x="3064" y="1"/>
                  </a:cubicBezTo>
                  <a:close/>
                </a:path>
              </a:pathLst>
            </a:custGeom>
            <a:solidFill>
              <a:schemeClr val="accent1">
                <a:alpha val="611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3"/>
            <p:cNvSpPr/>
            <p:nvPr/>
          </p:nvSpPr>
          <p:spPr>
            <a:xfrm>
              <a:off x="3533550" y="2930600"/>
              <a:ext cx="46025" cy="46775"/>
            </a:xfrm>
            <a:custGeom>
              <a:avLst/>
              <a:gdLst/>
              <a:ahLst/>
              <a:cxnLst/>
              <a:rect l="l" t="t" r="r" b="b"/>
              <a:pathLst>
                <a:path w="1841" h="1871" extrusionOk="0">
                  <a:moveTo>
                    <a:pt x="20" y="0"/>
                  </a:moveTo>
                  <a:cubicBezTo>
                    <a:pt x="10" y="0"/>
                    <a:pt x="1" y="14"/>
                    <a:pt x="9" y="22"/>
                  </a:cubicBezTo>
                  <a:cubicBezTo>
                    <a:pt x="223" y="368"/>
                    <a:pt x="497" y="677"/>
                    <a:pt x="807" y="939"/>
                  </a:cubicBezTo>
                  <a:cubicBezTo>
                    <a:pt x="1152" y="1237"/>
                    <a:pt x="1462" y="1558"/>
                    <a:pt x="1795" y="1868"/>
                  </a:cubicBezTo>
                  <a:cubicBezTo>
                    <a:pt x="1797" y="1870"/>
                    <a:pt x="1800" y="1871"/>
                    <a:pt x="1803" y="1871"/>
                  </a:cubicBezTo>
                  <a:cubicBezTo>
                    <a:pt x="1818" y="1871"/>
                    <a:pt x="1840" y="1851"/>
                    <a:pt x="1831" y="1832"/>
                  </a:cubicBezTo>
                  <a:cubicBezTo>
                    <a:pt x="1652" y="1511"/>
                    <a:pt x="1319" y="1272"/>
                    <a:pt x="1033" y="1046"/>
                  </a:cubicBezTo>
                  <a:cubicBezTo>
                    <a:pt x="640" y="760"/>
                    <a:pt x="307" y="403"/>
                    <a:pt x="33" y="10"/>
                  </a:cubicBezTo>
                  <a:cubicBezTo>
                    <a:pt x="29" y="3"/>
                    <a:pt x="24" y="0"/>
                    <a:pt x="20" y="0"/>
                  </a:cubicBezTo>
                  <a:close/>
                </a:path>
              </a:pathLst>
            </a:custGeom>
            <a:solidFill>
              <a:schemeClr val="accent1">
                <a:alpha val="611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3"/>
            <p:cNvSpPr/>
            <p:nvPr/>
          </p:nvSpPr>
          <p:spPr>
            <a:xfrm>
              <a:off x="3576225" y="2954900"/>
              <a:ext cx="60475" cy="38750"/>
            </a:xfrm>
            <a:custGeom>
              <a:avLst/>
              <a:gdLst/>
              <a:ahLst/>
              <a:cxnLst/>
              <a:rect l="l" t="t" r="r" b="b"/>
              <a:pathLst>
                <a:path w="2419" h="1550" extrusionOk="0">
                  <a:moveTo>
                    <a:pt x="2384" y="0"/>
                  </a:moveTo>
                  <a:cubicBezTo>
                    <a:pt x="2381" y="0"/>
                    <a:pt x="2377" y="1"/>
                    <a:pt x="2374" y="3"/>
                  </a:cubicBezTo>
                  <a:cubicBezTo>
                    <a:pt x="1660" y="598"/>
                    <a:pt x="457" y="550"/>
                    <a:pt x="17" y="1491"/>
                  </a:cubicBezTo>
                  <a:cubicBezTo>
                    <a:pt x="1" y="1523"/>
                    <a:pt x="32" y="1549"/>
                    <a:pt x="62" y="1549"/>
                  </a:cubicBezTo>
                  <a:cubicBezTo>
                    <a:pt x="77" y="1549"/>
                    <a:pt x="92" y="1543"/>
                    <a:pt x="100" y="1527"/>
                  </a:cubicBezTo>
                  <a:cubicBezTo>
                    <a:pt x="564" y="646"/>
                    <a:pt x="1719" y="670"/>
                    <a:pt x="2398" y="39"/>
                  </a:cubicBezTo>
                  <a:cubicBezTo>
                    <a:pt x="2418" y="28"/>
                    <a:pt x="2403" y="0"/>
                    <a:pt x="2384" y="0"/>
                  </a:cubicBezTo>
                  <a:close/>
                </a:path>
              </a:pathLst>
            </a:custGeom>
            <a:solidFill>
              <a:schemeClr val="accent1">
                <a:alpha val="611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3"/>
            <p:cNvSpPr/>
            <p:nvPr/>
          </p:nvSpPr>
          <p:spPr>
            <a:xfrm>
              <a:off x="3579000" y="2921425"/>
              <a:ext cx="42825" cy="42325"/>
            </a:xfrm>
            <a:custGeom>
              <a:avLst/>
              <a:gdLst/>
              <a:ahLst/>
              <a:cxnLst/>
              <a:rect l="l" t="t" r="r" b="b"/>
              <a:pathLst>
                <a:path w="1713" h="1693" extrusionOk="0">
                  <a:moveTo>
                    <a:pt x="1684" y="0"/>
                  </a:moveTo>
                  <a:cubicBezTo>
                    <a:pt x="1679" y="0"/>
                    <a:pt x="1673" y="3"/>
                    <a:pt x="1668" y="8"/>
                  </a:cubicBezTo>
                  <a:cubicBezTo>
                    <a:pt x="1060" y="496"/>
                    <a:pt x="108" y="758"/>
                    <a:pt x="1" y="1651"/>
                  </a:cubicBezTo>
                  <a:cubicBezTo>
                    <a:pt x="1" y="1675"/>
                    <a:pt x="21" y="1693"/>
                    <a:pt x="38" y="1693"/>
                  </a:cubicBezTo>
                  <a:cubicBezTo>
                    <a:pt x="48" y="1693"/>
                    <a:pt x="56" y="1688"/>
                    <a:pt x="60" y="1675"/>
                  </a:cubicBezTo>
                  <a:cubicBezTo>
                    <a:pt x="120" y="1437"/>
                    <a:pt x="227" y="1223"/>
                    <a:pt x="370" y="1044"/>
                  </a:cubicBezTo>
                  <a:cubicBezTo>
                    <a:pt x="525" y="877"/>
                    <a:pt x="691" y="746"/>
                    <a:pt x="882" y="639"/>
                  </a:cubicBezTo>
                  <a:cubicBezTo>
                    <a:pt x="1179" y="473"/>
                    <a:pt x="1453" y="270"/>
                    <a:pt x="1703" y="44"/>
                  </a:cubicBezTo>
                  <a:cubicBezTo>
                    <a:pt x="1712" y="26"/>
                    <a:pt x="1701" y="0"/>
                    <a:pt x="1684" y="0"/>
                  </a:cubicBezTo>
                  <a:close/>
                </a:path>
              </a:pathLst>
            </a:custGeom>
            <a:solidFill>
              <a:schemeClr val="accent1">
                <a:alpha val="611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3"/>
            <p:cNvSpPr/>
            <p:nvPr/>
          </p:nvSpPr>
          <p:spPr>
            <a:xfrm>
              <a:off x="3552000" y="2885375"/>
              <a:ext cx="48175" cy="63875"/>
            </a:xfrm>
            <a:custGeom>
              <a:avLst/>
              <a:gdLst/>
              <a:ahLst/>
              <a:cxnLst/>
              <a:rect l="l" t="t" r="r" b="b"/>
              <a:pathLst>
                <a:path w="1927" h="2555" extrusionOk="0">
                  <a:moveTo>
                    <a:pt x="1920" y="1"/>
                  </a:moveTo>
                  <a:cubicBezTo>
                    <a:pt x="1917" y="1"/>
                    <a:pt x="1914" y="4"/>
                    <a:pt x="1914" y="10"/>
                  </a:cubicBezTo>
                  <a:cubicBezTo>
                    <a:pt x="1914" y="664"/>
                    <a:pt x="1533" y="1153"/>
                    <a:pt x="1295" y="1700"/>
                  </a:cubicBezTo>
                  <a:lnTo>
                    <a:pt x="1259" y="1784"/>
                  </a:lnTo>
                  <a:lnTo>
                    <a:pt x="1224" y="1843"/>
                  </a:lnTo>
                  <a:cubicBezTo>
                    <a:pt x="1212" y="1819"/>
                    <a:pt x="1200" y="1819"/>
                    <a:pt x="1188" y="1807"/>
                  </a:cubicBezTo>
                  <a:cubicBezTo>
                    <a:pt x="1093" y="1569"/>
                    <a:pt x="938" y="1355"/>
                    <a:pt x="747" y="1188"/>
                  </a:cubicBezTo>
                  <a:cubicBezTo>
                    <a:pt x="485" y="915"/>
                    <a:pt x="212" y="676"/>
                    <a:pt x="33" y="331"/>
                  </a:cubicBezTo>
                  <a:cubicBezTo>
                    <a:pt x="30" y="328"/>
                    <a:pt x="25" y="326"/>
                    <a:pt x="21" y="326"/>
                  </a:cubicBezTo>
                  <a:cubicBezTo>
                    <a:pt x="10" y="326"/>
                    <a:pt x="1" y="335"/>
                    <a:pt x="9" y="343"/>
                  </a:cubicBezTo>
                  <a:cubicBezTo>
                    <a:pt x="164" y="629"/>
                    <a:pt x="354" y="879"/>
                    <a:pt x="581" y="1117"/>
                  </a:cubicBezTo>
                  <a:cubicBezTo>
                    <a:pt x="807" y="1391"/>
                    <a:pt x="974" y="1665"/>
                    <a:pt x="1176" y="1950"/>
                  </a:cubicBezTo>
                  <a:cubicBezTo>
                    <a:pt x="1176" y="1956"/>
                    <a:pt x="1182" y="1959"/>
                    <a:pt x="1189" y="1959"/>
                  </a:cubicBezTo>
                  <a:cubicBezTo>
                    <a:pt x="1197" y="1959"/>
                    <a:pt x="1206" y="1956"/>
                    <a:pt x="1212" y="1950"/>
                  </a:cubicBezTo>
                  <a:lnTo>
                    <a:pt x="1212" y="1950"/>
                  </a:lnTo>
                  <a:cubicBezTo>
                    <a:pt x="1152" y="2141"/>
                    <a:pt x="1128" y="2343"/>
                    <a:pt x="1140" y="2546"/>
                  </a:cubicBezTo>
                  <a:cubicBezTo>
                    <a:pt x="1140" y="2552"/>
                    <a:pt x="1146" y="2555"/>
                    <a:pt x="1152" y="2555"/>
                  </a:cubicBezTo>
                  <a:cubicBezTo>
                    <a:pt x="1158" y="2555"/>
                    <a:pt x="1164" y="2552"/>
                    <a:pt x="1164" y="2546"/>
                  </a:cubicBezTo>
                  <a:cubicBezTo>
                    <a:pt x="1212" y="2343"/>
                    <a:pt x="1224" y="2141"/>
                    <a:pt x="1271" y="1927"/>
                  </a:cubicBezTo>
                  <a:cubicBezTo>
                    <a:pt x="1295" y="1891"/>
                    <a:pt x="1307" y="1855"/>
                    <a:pt x="1319" y="1807"/>
                  </a:cubicBezTo>
                  <a:cubicBezTo>
                    <a:pt x="1331" y="1772"/>
                    <a:pt x="1331" y="1736"/>
                    <a:pt x="1343" y="1712"/>
                  </a:cubicBezTo>
                  <a:cubicBezTo>
                    <a:pt x="1414" y="1522"/>
                    <a:pt x="1545" y="1355"/>
                    <a:pt x="1628" y="1188"/>
                  </a:cubicBezTo>
                  <a:cubicBezTo>
                    <a:pt x="1819" y="819"/>
                    <a:pt x="1914" y="414"/>
                    <a:pt x="1926" y="10"/>
                  </a:cubicBezTo>
                  <a:cubicBezTo>
                    <a:pt x="1926" y="4"/>
                    <a:pt x="1923" y="1"/>
                    <a:pt x="1920" y="1"/>
                  </a:cubicBezTo>
                  <a:close/>
                </a:path>
              </a:pathLst>
            </a:custGeom>
            <a:solidFill>
              <a:schemeClr val="accent1">
                <a:alpha val="611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6" name="Google Shape;336;p3"/>
          <p:cNvSpPr/>
          <p:nvPr/>
        </p:nvSpPr>
        <p:spPr>
          <a:xfrm rot="-6784010">
            <a:off x="7274673" y="3251073"/>
            <a:ext cx="2454822" cy="2515042"/>
          </a:xfrm>
          <a:custGeom>
            <a:avLst/>
            <a:gdLst/>
            <a:ahLst/>
            <a:cxnLst/>
            <a:rect l="l" t="t" r="r" b="b"/>
            <a:pathLst>
              <a:path w="21075" h="21592" extrusionOk="0">
                <a:moveTo>
                  <a:pt x="10919" y="0"/>
                </a:moveTo>
                <a:cubicBezTo>
                  <a:pt x="9665" y="0"/>
                  <a:pt x="8719" y="653"/>
                  <a:pt x="8359" y="2042"/>
                </a:cubicBezTo>
                <a:cubicBezTo>
                  <a:pt x="7954" y="3590"/>
                  <a:pt x="7656" y="5078"/>
                  <a:pt x="8930" y="6090"/>
                </a:cubicBezTo>
                <a:cubicBezTo>
                  <a:pt x="9944" y="6893"/>
                  <a:pt x="9928" y="7911"/>
                  <a:pt x="9260" y="7911"/>
                </a:cubicBezTo>
                <a:cubicBezTo>
                  <a:pt x="9097" y="7911"/>
                  <a:pt x="8893" y="7850"/>
                  <a:pt x="8657" y="7709"/>
                </a:cubicBezTo>
                <a:cubicBezTo>
                  <a:pt x="7442" y="7007"/>
                  <a:pt x="7240" y="4245"/>
                  <a:pt x="7740" y="2661"/>
                </a:cubicBezTo>
                <a:cubicBezTo>
                  <a:pt x="7980" y="1902"/>
                  <a:pt x="7674" y="1564"/>
                  <a:pt x="7150" y="1564"/>
                </a:cubicBezTo>
                <a:cubicBezTo>
                  <a:pt x="6581" y="1564"/>
                  <a:pt x="5754" y="1961"/>
                  <a:pt x="5085" y="2649"/>
                </a:cubicBezTo>
                <a:cubicBezTo>
                  <a:pt x="3787" y="3983"/>
                  <a:pt x="4251" y="5709"/>
                  <a:pt x="5751" y="7197"/>
                </a:cubicBezTo>
                <a:cubicBezTo>
                  <a:pt x="7252" y="8686"/>
                  <a:pt x="8109" y="9709"/>
                  <a:pt x="7049" y="9840"/>
                </a:cubicBezTo>
                <a:cubicBezTo>
                  <a:pt x="7023" y="9844"/>
                  <a:pt x="6998" y="9845"/>
                  <a:pt x="6972" y="9845"/>
                </a:cubicBezTo>
                <a:cubicBezTo>
                  <a:pt x="5961" y="9845"/>
                  <a:pt x="5397" y="7343"/>
                  <a:pt x="4573" y="6519"/>
                </a:cubicBezTo>
                <a:cubicBezTo>
                  <a:pt x="4098" y="6044"/>
                  <a:pt x="3774" y="5658"/>
                  <a:pt x="3369" y="5658"/>
                </a:cubicBezTo>
                <a:cubicBezTo>
                  <a:pt x="3064" y="5658"/>
                  <a:pt x="2712" y="5878"/>
                  <a:pt x="2215" y="6447"/>
                </a:cubicBezTo>
                <a:cubicBezTo>
                  <a:pt x="1096" y="7745"/>
                  <a:pt x="1084" y="11305"/>
                  <a:pt x="3323" y="12531"/>
                </a:cubicBezTo>
                <a:cubicBezTo>
                  <a:pt x="4011" y="12908"/>
                  <a:pt x="4624" y="13039"/>
                  <a:pt x="5142" y="13039"/>
                </a:cubicBezTo>
                <a:cubicBezTo>
                  <a:pt x="6311" y="13039"/>
                  <a:pt x="7001" y="12377"/>
                  <a:pt x="7002" y="12376"/>
                </a:cubicBezTo>
                <a:lnTo>
                  <a:pt x="7002" y="12376"/>
                </a:lnTo>
                <a:lnTo>
                  <a:pt x="6990" y="12424"/>
                </a:lnTo>
                <a:cubicBezTo>
                  <a:pt x="3846" y="15436"/>
                  <a:pt x="858" y="18913"/>
                  <a:pt x="1" y="21556"/>
                </a:cubicBezTo>
                <a:lnTo>
                  <a:pt x="120" y="21592"/>
                </a:lnTo>
                <a:cubicBezTo>
                  <a:pt x="965" y="19008"/>
                  <a:pt x="3858" y="15615"/>
                  <a:pt x="6942" y="12650"/>
                </a:cubicBezTo>
                <a:lnTo>
                  <a:pt x="6942" y="12650"/>
                </a:lnTo>
                <a:cubicBezTo>
                  <a:pt x="6787" y="13424"/>
                  <a:pt x="6597" y="15651"/>
                  <a:pt x="8954" y="16794"/>
                </a:cubicBezTo>
                <a:cubicBezTo>
                  <a:pt x="9585" y="17102"/>
                  <a:pt x="10282" y="17231"/>
                  <a:pt x="10990" y="17231"/>
                </a:cubicBezTo>
                <a:cubicBezTo>
                  <a:pt x="11979" y="17231"/>
                  <a:pt x="12990" y="16978"/>
                  <a:pt x="13871" y="16603"/>
                </a:cubicBezTo>
                <a:cubicBezTo>
                  <a:pt x="15241" y="16032"/>
                  <a:pt x="16277" y="15174"/>
                  <a:pt x="16372" y="14543"/>
                </a:cubicBezTo>
                <a:cubicBezTo>
                  <a:pt x="16515" y="13662"/>
                  <a:pt x="15586" y="13948"/>
                  <a:pt x="14336" y="13781"/>
                </a:cubicBezTo>
                <a:cubicBezTo>
                  <a:pt x="13645" y="13698"/>
                  <a:pt x="12990" y="13436"/>
                  <a:pt x="12419" y="13031"/>
                </a:cubicBezTo>
                <a:cubicBezTo>
                  <a:pt x="11015" y="12024"/>
                  <a:pt x="11530" y="11285"/>
                  <a:pt x="12466" y="11285"/>
                </a:cubicBezTo>
                <a:cubicBezTo>
                  <a:pt x="12880" y="11285"/>
                  <a:pt x="13375" y="11429"/>
                  <a:pt x="13824" y="11757"/>
                </a:cubicBezTo>
                <a:cubicBezTo>
                  <a:pt x="14514" y="12257"/>
                  <a:pt x="15122" y="12531"/>
                  <a:pt x="15657" y="12591"/>
                </a:cubicBezTo>
                <a:cubicBezTo>
                  <a:pt x="15750" y="12605"/>
                  <a:pt x="15843" y="12612"/>
                  <a:pt x="15935" y="12612"/>
                </a:cubicBezTo>
                <a:cubicBezTo>
                  <a:pt x="16387" y="12612"/>
                  <a:pt x="16823" y="12445"/>
                  <a:pt x="17169" y="12138"/>
                </a:cubicBezTo>
                <a:cubicBezTo>
                  <a:pt x="18003" y="11448"/>
                  <a:pt x="19515" y="9364"/>
                  <a:pt x="19491" y="9114"/>
                </a:cubicBezTo>
                <a:cubicBezTo>
                  <a:pt x="19490" y="9099"/>
                  <a:pt x="19481" y="9092"/>
                  <a:pt x="19463" y="9092"/>
                </a:cubicBezTo>
                <a:cubicBezTo>
                  <a:pt x="19255" y="9092"/>
                  <a:pt x="17931" y="10043"/>
                  <a:pt x="16396" y="10186"/>
                </a:cubicBezTo>
                <a:cubicBezTo>
                  <a:pt x="16283" y="10196"/>
                  <a:pt x="16170" y="10201"/>
                  <a:pt x="16057" y="10201"/>
                </a:cubicBezTo>
                <a:cubicBezTo>
                  <a:pt x="15655" y="10201"/>
                  <a:pt x="15253" y="10135"/>
                  <a:pt x="14872" y="9995"/>
                </a:cubicBezTo>
                <a:cubicBezTo>
                  <a:pt x="12985" y="9299"/>
                  <a:pt x="13826" y="9056"/>
                  <a:pt x="14858" y="9056"/>
                </a:cubicBezTo>
                <a:cubicBezTo>
                  <a:pt x="15044" y="9056"/>
                  <a:pt x="15236" y="9064"/>
                  <a:pt x="15419" y="9078"/>
                </a:cubicBezTo>
                <a:cubicBezTo>
                  <a:pt x="15467" y="9079"/>
                  <a:pt x="15514" y="9080"/>
                  <a:pt x="15561" y="9080"/>
                </a:cubicBezTo>
                <a:cubicBezTo>
                  <a:pt x="16181" y="9080"/>
                  <a:pt x="16798" y="9007"/>
                  <a:pt x="17396" y="8852"/>
                </a:cubicBezTo>
                <a:cubicBezTo>
                  <a:pt x="18539" y="8602"/>
                  <a:pt x="19682" y="8174"/>
                  <a:pt x="19932" y="7745"/>
                </a:cubicBezTo>
                <a:cubicBezTo>
                  <a:pt x="20325" y="7043"/>
                  <a:pt x="20241" y="5888"/>
                  <a:pt x="20241" y="5888"/>
                </a:cubicBezTo>
                <a:lnTo>
                  <a:pt x="20241" y="5888"/>
                </a:lnTo>
                <a:cubicBezTo>
                  <a:pt x="19527" y="6364"/>
                  <a:pt x="18765" y="6792"/>
                  <a:pt x="17991" y="7162"/>
                </a:cubicBezTo>
                <a:cubicBezTo>
                  <a:pt x="17321" y="7462"/>
                  <a:pt x="16626" y="7698"/>
                  <a:pt x="16090" y="7698"/>
                </a:cubicBezTo>
                <a:cubicBezTo>
                  <a:pt x="15797" y="7698"/>
                  <a:pt x="15552" y="7627"/>
                  <a:pt x="15384" y="7459"/>
                </a:cubicBezTo>
                <a:cubicBezTo>
                  <a:pt x="14669" y="6721"/>
                  <a:pt x="16348" y="6721"/>
                  <a:pt x="17920" y="6007"/>
                </a:cubicBezTo>
                <a:cubicBezTo>
                  <a:pt x="18586" y="5721"/>
                  <a:pt x="19170" y="5257"/>
                  <a:pt x="19598" y="4661"/>
                </a:cubicBezTo>
                <a:cubicBezTo>
                  <a:pt x="21075" y="2471"/>
                  <a:pt x="19694" y="875"/>
                  <a:pt x="20182" y="494"/>
                </a:cubicBezTo>
                <a:cubicBezTo>
                  <a:pt x="20182" y="494"/>
                  <a:pt x="19826" y="352"/>
                  <a:pt x="19254" y="352"/>
                </a:cubicBezTo>
                <a:cubicBezTo>
                  <a:pt x="18921" y="352"/>
                  <a:pt x="18514" y="400"/>
                  <a:pt x="18062" y="554"/>
                </a:cubicBezTo>
                <a:cubicBezTo>
                  <a:pt x="17777" y="661"/>
                  <a:pt x="17503" y="792"/>
                  <a:pt x="17241" y="947"/>
                </a:cubicBezTo>
                <a:cubicBezTo>
                  <a:pt x="15634" y="1935"/>
                  <a:pt x="14657" y="3602"/>
                  <a:pt x="14467" y="4602"/>
                </a:cubicBezTo>
                <a:cubicBezTo>
                  <a:pt x="14349" y="5189"/>
                  <a:pt x="13943" y="5532"/>
                  <a:pt x="13629" y="5532"/>
                </a:cubicBezTo>
                <a:cubicBezTo>
                  <a:pt x="13403" y="5532"/>
                  <a:pt x="13225" y="5353"/>
                  <a:pt x="13240" y="4959"/>
                </a:cubicBezTo>
                <a:cubicBezTo>
                  <a:pt x="13288" y="4006"/>
                  <a:pt x="13586" y="3185"/>
                  <a:pt x="14800" y="1851"/>
                </a:cubicBezTo>
                <a:cubicBezTo>
                  <a:pt x="16026" y="530"/>
                  <a:pt x="16217" y="423"/>
                  <a:pt x="14872" y="327"/>
                </a:cubicBezTo>
                <a:cubicBezTo>
                  <a:pt x="14469" y="299"/>
                  <a:pt x="14129" y="256"/>
                  <a:pt x="13834" y="256"/>
                </a:cubicBezTo>
                <a:cubicBezTo>
                  <a:pt x="13143" y="256"/>
                  <a:pt x="12698" y="488"/>
                  <a:pt x="12264" y="1673"/>
                </a:cubicBezTo>
                <a:cubicBezTo>
                  <a:pt x="11645" y="3352"/>
                  <a:pt x="12681" y="4566"/>
                  <a:pt x="12216" y="5197"/>
                </a:cubicBezTo>
                <a:cubicBezTo>
                  <a:pt x="12008" y="5480"/>
                  <a:pt x="11595" y="5784"/>
                  <a:pt x="11255" y="5784"/>
                </a:cubicBezTo>
                <a:cubicBezTo>
                  <a:pt x="10837" y="5784"/>
                  <a:pt x="10531" y="5323"/>
                  <a:pt x="10859" y="3792"/>
                </a:cubicBezTo>
                <a:cubicBezTo>
                  <a:pt x="11454" y="1018"/>
                  <a:pt x="12871" y="208"/>
                  <a:pt x="11395" y="30"/>
                </a:cubicBezTo>
                <a:cubicBezTo>
                  <a:pt x="11232" y="10"/>
                  <a:pt x="11073" y="0"/>
                  <a:pt x="109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7" name="Google Shape;337;p3"/>
          <p:cNvGrpSpPr/>
          <p:nvPr/>
        </p:nvGrpSpPr>
        <p:grpSpPr>
          <a:xfrm rot="-970937">
            <a:off x="7867007" y="3371364"/>
            <a:ext cx="1270127" cy="1842014"/>
            <a:chOff x="3066525" y="648600"/>
            <a:chExt cx="1270100" cy="1841975"/>
          </a:xfrm>
        </p:grpSpPr>
        <p:sp>
          <p:nvSpPr>
            <p:cNvPr id="338" name="Google Shape;338;p3"/>
            <p:cNvSpPr/>
            <p:nvPr/>
          </p:nvSpPr>
          <p:spPr>
            <a:xfrm>
              <a:off x="4012200" y="1479000"/>
              <a:ext cx="295250" cy="302750"/>
            </a:xfrm>
            <a:custGeom>
              <a:avLst/>
              <a:gdLst/>
              <a:ahLst/>
              <a:cxnLst/>
              <a:rect l="l" t="t" r="r" b="b"/>
              <a:pathLst>
                <a:path w="11810" h="12110" extrusionOk="0">
                  <a:moveTo>
                    <a:pt x="11409" y="1"/>
                  </a:moveTo>
                  <a:lnTo>
                    <a:pt x="11409" y="1"/>
                  </a:lnTo>
                  <a:cubicBezTo>
                    <a:pt x="8540" y="668"/>
                    <a:pt x="4137" y="3270"/>
                    <a:pt x="2035" y="5404"/>
                  </a:cubicBezTo>
                  <a:cubicBezTo>
                    <a:pt x="1" y="7539"/>
                    <a:pt x="401" y="9207"/>
                    <a:pt x="868" y="12109"/>
                  </a:cubicBezTo>
                  <a:cubicBezTo>
                    <a:pt x="3903" y="12076"/>
                    <a:pt x="5371" y="12076"/>
                    <a:pt x="7373" y="9774"/>
                  </a:cubicBezTo>
                  <a:cubicBezTo>
                    <a:pt x="9374" y="7439"/>
                    <a:pt x="11809" y="3036"/>
                    <a:pt x="114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3"/>
            <p:cNvSpPr/>
            <p:nvPr/>
          </p:nvSpPr>
          <p:spPr>
            <a:xfrm>
              <a:off x="4033050" y="1545725"/>
              <a:ext cx="212675" cy="235175"/>
            </a:xfrm>
            <a:custGeom>
              <a:avLst/>
              <a:gdLst/>
              <a:ahLst/>
              <a:cxnLst/>
              <a:rect l="l" t="t" r="r" b="b"/>
              <a:pathLst>
                <a:path w="8507" h="9407" fill="none" extrusionOk="0">
                  <a:moveTo>
                    <a:pt x="8507" y="0"/>
                  </a:moveTo>
                  <a:cubicBezTo>
                    <a:pt x="8073" y="500"/>
                    <a:pt x="1" y="9407"/>
                    <a:pt x="1" y="9407"/>
                  </a:cubicBezTo>
                </a:path>
              </a:pathLst>
            </a:custGeom>
            <a:noFill/>
            <a:ln w="5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3"/>
            <p:cNvSpPr/>
            <p:nvPr/>
          </p:nvSpPr>
          <p:spPr>
            <a:xfrm>
              <a:off x="3775375" y="1667475"/>
              <a:ext cx="280225" cy="330250"/>
            </a:xfrm>
            <a:custGeom>
              <a:avLst/>
              <a:gdLst/>
              <a:ahLst/>
              <a:cxnLst/>
              <a:rect l="l" t="t" r="r" b="b"/>
              <a:pathLst>
                <a:path w="11209" h="13210" extrusionOk="0">
                  <a:moveTo>
                    <a:pt x="701" y="0"/>
                  </a:moveTo>
                  <a:cubicBezTo>
                    <a:pt x="0" y="2936"/>
                    <a:pt x="1968" y="7639"/>
                    <a:pt x="3636" y="10174"/>
                  </a:cubicBezTo>
                  <a:cubicBezTo>
                    <a:pt x="5371" y="12676"/>
                    <a:pt x="6805" y="12843"/>
                    <a:pt x="9841" y="13210"/>
                  </a:cubicBezTo>
                  <a:cubicBezTo>
                    <a:pt x="10641" y="10374"/>
                    <a:pt x="11208" y="8740"/>
                    <a:pt x="9407" y="6405"/>
                  </a:cubicBezTo>
                  <a:cubicBezTo>
                    <a:pt x="7639" y="4070"/>
                    <a:pt x="3503" y="968"/>
                    <a:pt x="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3"/>
            <p:cNvSpPr/>
            <p:nvPr/>
          </p:nvSpPr>
          <p:spPr>
            <a:xfrm>
              <a:off x="3837075" y="1739175"/>
              <a:ext cx="185150" cy="257725"/>
            </a:xfrm>
            <a:custGeom>
              <a:avLst/>
              <a:gdLst/>
              <a:ahLst/>
              <a:cxnLst/>
              <a:rect l="l" t="t" r="r" b="b"/>
              <a:pathLst>
                <a:path w="7406" h="10309" fill="none" extrusionOk="0">
                  <a:moveTo>
                    <a:pt x="1" y="1"/>
                  </a:moveTo>
                  <a:cubicBezTo>
                    <a:pt x="368" y="535"/>
                    <a:pt x="7406" y="10308"/>
                    <a:pt x="7406" y="10308"/>
                  </a:cubicBezTo>
                </a:path>
              </a:pathLst>
            </a:custGeom>
            <a:noFill/>
            <a:ln w="5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3"/>
            <p:cNvSpPr/>
            <p:nvPr/>
          </p:nvSpPr>
          <p:spPr>
            <a:xfrm>
              <a:off x="3410950" y="1129575"/>
              <a:ext cx="846450" cy="1361000"/>
            </a:xfrm>
            <a:custGeom>
              <a:avLst/>
              <a:gdLst/>
              <a:ahLst/>
              <a:cxnLst/>
              <a:rect l="l" t="t" r="r" b="b"/>
              <a:pathLst>
                <a:path w="33858" h="54440" fill="none" extrusionOk="0">
                  <a:moveTo>
                    <a:pt x="0" y="22350"/>
                  </a:moveTo>
                  <a:cubicBezTo>
                    <a:pt x="0" y="22350"/>
                    <a:pt x="18413" y="38895"/>
                    <a:pt x="17513" y="54073"/>
                  </a:cubicBezTo>
                  <a:cubicBezTo>
                    <a:pt x="17513" y="54340"/>
                    <a:pt x="17846" y="54440"/>
                    <a:pt x="17946" y="54240"/>
                  </a:cubicBezTo>
                  <a:cubicBezTo>
                    <a:pt x="33858" y="28188"/>
                    <a:pt x="17546" y="1"/>
                    <a:pt x="17546" y="1"/>
                  </a:cubicBezTo>
                </a:path>
              </a:pathLst>
            </a:custGeom>
            <a:noFill/>
            <a:ln w="5000" cap="flat" cmpd="sng">
              <a:solidFill>
                <a:schemeClr val="lt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3"/>
            <p:cNvSpPr/>
            <p:nvPr/>
          </p:nvSpPr>
          <p:spPr>
            <a:xfrm>
              <a:off x="3066525" y="1346825"/>
              <a:ext cx="688025" cy="679375"/>
            </a:xfrm>
            <a:custGeom>
              <a:avLst/>
              <a:gdLst/>
              <a:ahLst/>
              <a:cxnLst/>
              <a:rect l="l" t="t" r="r" b="b"/>
              <a:pathLst>
                <a:path w="27521" h="27175" extrusionOk="0">
                  <a:moveTo>
                    <a:pt x="15161" y="0"/>
                  </a:moveTo>
                  <a:cubicBezTo>
                    <a:pt x="14489" y="0"/>
                    <a:pt x="13832" y="177"/>
                    <a:pt x="13310" y="584"/>
                  </a:cubicBezTo>
                  <a:cubicBezTo>
                    <a:pt x="12209" y="1418"/>
                    <a:pt x="12209" y="3153"/>
                    <a:pt x="12176" y="4354"/>
                  </a:cubicBezTo>
                  <a:cubicBezTo>
                    <a:pt x="12143" y="5254"/>
                    <a:pt x="12176" y="6188"/>
                    <a:pt x="12309" y="7089"/>
                  </a:cubicBezTo>
                  <a:cubicBezTo>
                    <a:pt x="11976" y="6388"/>
                    <a:pt x="11609" y="5721"/>
                    <a:pt x="11209" y="5054"/>
                  </a:cubicBezTo>
                  <a:cubicBezTo>
                    <a:pt x="10463" y="3802"/>
                    <a:pt x="9292" y="1830"/>
                    <a:pt x="7622" y="1830"/>
                  </a:cubicBezTo>
                  <a:cubicBezTo>
                    <a:pt x="7424" y="1830"/>
                    <a:pt x="7218" y="1858"/>
                    <a:pt x="7006" y="1918"/>
                  </a:cubicBezTo>
                  <a:cubicBezTo>
                    <a:pt x="5705" y="2319"/>
                    <a:pt x="4504" y="3353"/>
                    <a:pt x="4304" y="4720"/>
                  </a:cubicBezTo>
                  <a:cubicBezTo>
                    <a:pt x="4137" y="6055"/>
                    <a:pt x="5304" y="7256"/>
                    <a:pt x="6138" y="8190"/>
                  </a:cubicBezTo>
                  <a:cubicBezTo>
                    <a:pt x="6772" y="8857"/>
                    <a:pt x="7473" y="9491"/>
                    <a:pt x="8173" y="10058"/>
                  </a:cubicBezTo>
                  <a:cubicBezTo>
                    <a:pt x="7439" y="9757"/>
                    <a:pt x="6672" y="9557"/>
                    <a:pt x="5972" y="9357"/>
                  </a:cubicBezTo>
                  <a:cubicBezTo>
                    <a:pt x="5183" y="9144"/>
                    <a:pt x="4151" y="8873"/>
                    <a:pt x="3188" y="8873"/>
                  </a:cubicBezTo>
                  <a:cubicBezTo>
                    <a:pt x="2196" y="8873"/>
                    <a:pt x="1276" y="9160"/>
                    <a:pt x="768" y="10091"/>
                  </a:cubicBezTo>
                  <a:cubicBezTo>
                    <a:pt x="134" y="11258"/>
                    <a:pt x="1" y="12860"/>
                    <a:pt x="801" y="13994"/>
                  </a:cubicBezTo>
                  <a:cubicBezTo>
                    <a:pt x="1602" y="15061"/>
                    <a:pt x="3303" y="15128"/>
                    <a:pt x="4504" y="15161"/>
                  </a:cubicBezTo>
                  <a:cubicBezTo>
                    <a:pt x="4729" y="15170"/>
                    <a:pt x="4956" y="15174"/>
                    <a:pt x="5185" y="15174"/>
                  </a:cubicBezTo>
                  <a:cubicBezTo>
                    <a:pt x="5869" y="15174"/>
                    <a:pt x="6564" y="15136"/>
                    <a:pt x="7239" y="15061"/>
                  </a:cubicBezTo>
                  <a:lnTo>
                    <a:pt x="7239" y="15061"/>
                  </a:lnTo>
                  <a:cubicBezTo>
                    <a:pt x="6539" y="15395"/>
                    <a:pt x="5871" y="15728"/>
                    <a:pt x="5204" y="16129"/>
                  </a:cubicBezTo>
                  <a:cubicBezTo>
                    <a:pt x="3803" y="16896"/>
                    <a:pt x="1468" y="18263"/>
                    <a:pt x="2035" y="20298"/>
                  </a:cubicBezTo>
                  <a:cubicBezTo>
                    <a:pt x="2436" y="21532"/>
                    <a:pt x="3403" y="22800"/>
                    <a:pt x="4804" y="23000"/>
                  </a:cubicBezTo>
                  <a:cubicBezTo>
                    <a:pt x="4907" y="23016"/>
                    <a:pt x="5008" y="23023"/>
                    <a:pt x="5109" y="23023"/>
                  </a:cubicBezTo>
                  <a:cubicBezTo>
                    <a:pt x="6321" y="23023"/>
                    <a:pt x="7411" y="21969"/>
                    <a:pt x="8273" y="21199"/>
                  </a:cubicBezTo>
                  <a:cubicBezTo>
                    <a:pt x="8907" y="20565"/>
                    <a:pt x="9541" y="19898"/>
                    <a:pt x="10141" y="19197"/>
                  </a:cubicBezTo>
                  <a:lnTo>
                    <a:pt x="10141" y="19197"/>
                  </a:lnTo>
                  <a:cubicBezTo>
                    <a:pt x="9841" y="19931"/>
                    <a:pt x="9641" y="20699"/>
                    <a:pt x="9441" y="21399"/>
                  </a:cubicBezTo>
                  <a:cubicBezTo>
                    <a:pt x="9007" y="23000"/>
                    <a:pt x="8307" y="25635"/>
                    <a:pt x="10141" y="26636"/>
                  </a:cubicBezTo>
                  <a:cubicBezTo>
                    <a:pt x="10745" y="26981"/>
                    <a:pt x="11456" y="27175"/>
                    <a:pt x="12159" y="27175"/>
                  </a:cubicBezTo>
                  <a:cubicBezTo>
                    <a:pt x="12815" y="27175"/>
                    <a:pt x="13463" y="27006"/>
                    <a:pt x="14011" y="26636"/>
                  </a:cubicBezTo>
                  <a:cubicBezTo>
                    <a:pt x="15111" y="25836"/>
                    <a:pt x="15145" y="24134"/>
                    <a:pt x="15211" y="22900"/>
                  </a:cubicBezTo>
                  <a:cubicBezTo>
                    <a:pt x="15278" y="21999"/>
                    <a:pt x="15211" y="21065"/>
                    <a:pt x="15145" y="20165"/>
                  </a:cubicBezTo>
                  <a:lnTo>
                    <a:pt x="15145" y="20165"/>
                  </a:lnTo>
                  <a:cubicBezTo>
                    <a:pt x="15478" y="20865"/>
                    <a:pt x="15812" y="21532"/>
                    <a:pt x="16179" y="22200"/>
                  </a:cubicBezTo>
                  <a:cubicBezTo>
                    <a:pt x="16926" y="23455"/>
                    <a:pt x="18076" y="25488"/>
                    <a:pt x="19747" y="25488"/>
                  </a:cubicBezTo>
                  <a:cubicBezTo>
                    <a:pt x="19940" y="25488"/>
                    <a:pt x="20141" y="25461"/>
                    <a:pt x="20348" y="25402"/>
                  </a:cubicBezTo>
                  <a:cubicBezTo>
                    <a:pt x="21649" y="25068"/>
                    <a:pt x="22850" y="24034"/>
                    <a:pt x="23117" y="22700"/>
                  </a:cubicBezTo>
                  <a:cubicBezTo>
                    <a:pt x="23351" y="21366"/>
                    <a:pt x="22183" y="20098"/>
                    <a:pt x="21349" y="19197"/>
                  </a:cubicBezTo>
                  <a:cubicBezTo>
                    <a:pt x="20715" y="18497"/>
                    <a:pt x="20048" y="17863"/>
                    <a:pt x="19348" y="17263"/>
                  </a:cubicBezTo>
                  <a:lnTo>
                    <a:pt x="19348" y="17263"/>
                  </a:lnTo>
                  <a:cubicBezTo>
                    <a:pt x="20048" y="17563"/>
                    <a:pt x="20815" y="17830"/>
                    <a:pt x="21516" y="18030"/>
                  </a:cubicBezTo>
                  <a:cubicBezTo>
                    <a:pt x="22328" y="18267"/>
                    <a:pt x="23389" y="18564"/>
                    <a:pt x="24373" y="18564"/>
                  </a:cubicBezTo>
                  <a:cubicBezTo>
                    <a:pt x="25328" y="18564"/>
                    <a:pt x="26210" y="18284"/>
                    <a:pt x="26720" y="17396"/>
                  </a:cubicBezTo>
                  <a:cubicBezTo>
                    <a:pt x="27353" y="16295"/>
                    <a:pt x="27520" y="14661"/>
                    <a:pt x="26820" y="13493"/>
                  </a:cubicBezTo>
                  <a:cubicBezTo>
                    <a:pt x="26019" y="12359"/>
                    <a:pt x="24318" y="12326"/>
                    <a:pt x="23084" y="12226"/>
                  </a:cubicBezTo>
                  <a:cubicBezTo>
                    <a:pt x="22740" y="12200"/>
                    <a:pt x="22391" y="12189"/>
                    <a:pt x="22041" y="12189"/>
                  </a:cubicBezTo>
                  <a:cubicBezTo>
                    <a:pt x="21474" y="12189"/>
                    <a:pt x="20905" y="12218"/>
                    <a:pt x="20348" y="12259"/>
                  </a:cubicBezTo>
                  <a:cubicBezTo>
                    <a:pt x="21049" y="11992"/>
                    <a:pt x="21716" y="11659"/>
                    <a:pt x="22383" y="11258"/>
                  </a:cubicBezTo>
                  <a:cubicBezTo>
                    <a:pt x="23851" y="10491"/>
                    <a:pt x="26186" y="9157"/>
                    <a:pt x="25652" y="7156"/>
                  </a:cubicBezTo>
                  <a:cubicBezTo>
                    <a:pt x="25319" y="5888"/>
                    <a:pt x="24251" y="4654"/>
                    <a:pt x="22917" y="4387"/>
                  </a:cubicBezTo>
                  <a:cubicBezTo>
                    <a:pt x="22799" y="4366"/>
                    <a:pt x="22682" y="4357"/>
                    <a:pt x="22566" y="4357"/>
                  </a:cubicBezTo>
                  <a:cubicBezTo>
                    <a:pt x="21367" y="4357"/>
                    <a:pt x="20266" y="5389"/>
                    <a:pt x="19414" y="6088"/>
                  </a:cubicBezTo>
                  <a:cubicBezTo>
                    <a:pt x="18514" y="6855"/>
                    <a:pt x="17747" y="7723"/>
                    <a:pt x="17013" y="8657"/>
                  </a:cubicBezTo>
                  <a:cubicBezTo>
                    <a:pt x="17413" y="7689"/>
                    <a:pt x="17713" y="6689"/>
                    <a:pt x="17980" y="5721"/>
                  </a:cubicBezTo>
                  <a:cubicBezTo>
                    <a:pt x="18380" y="4087"/>
                    <a:pt x="19014" y="1518"/>
                    <a:pt x="17180" y="517"/>
                  </a:cubicBezTo>
                  <a:cubicBezTo>
                    <a:pt x="16583" y="193"/>
                    <a:pt x="15864" y="0"/>
                    <a:pt x="1516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3"/>
            <p:cNvSpPr/>
            <p:nvPr/>
          </p:nvSpPr>
          <p:spPr>
            <a:xfrm>
              <a:off x="3346725" y="1700000"/>
              <a:ext cx="58400" cy="283550"/>
            </a:xfrm>
            <a:custGeom>
              <a:avLst/>
              <a:gdLst/>
              <a:ahLst/>
              <a:cxnLst/>
              <a:rect l="l" t="t" r="r" b="b"/>
              <a:pathLst>
                <a:path w="2336" h="11342" fill="none" extrusionOk="0">
                  <a:moveTo>
                    <a:pt x="1602" y="8606"/>
                  </a:moveTo>
                  <a:cubicBezTo>
                    <a:pt x="1969" y="5738"/>
                    <a:pt x="2336" y="2869"/>
                    <a:pt x="1869" y="0"/>
                  </a:cubicBezTo>
                  <a:cubicBezTo>
                    <a:pt x="1602" y="3836"/>
                    <a:pt x="968" y="7606"/>
                    <a:pt x="1" y="11342"/>
                  </a:cubicBezTo>
                </a:path>
              </a:pathLst>
            </a:custGeom>
            <a:noFill/>
            <a:ln w="50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3"/>
            <p:cNvSpPr/>
            <p:nvPr/>
          </p:nvSpPr>
          <p:spPr>
            <a:xfrm>
              <a:off x="3198300" y="1710825"/>
              <a:ext cx="193475" cy="174325"/>
            </a:xfrm>
            <a:custGeom>
              <a:avLst/>
              <a:gdLst/>
              <a:ahLst/>
              <a:cxnLst/>
              <a:rect l="l" t="t" r="r" b="b"/>
              <a:pathLst>
                <a:path w="7739" h="6973" fill="none" extrusionOk="0">
                  <a:moveTo>
                    <a:pt x="167" y="6972"/>
                  </a:moveTo>
                  <a:cubicBezTo>
                    <a:pt x="2835" y="4804"/>
                    <a:pt x="5371" y="2503"/>
                    <a:pt x="7739" y="1"/>
                  </a:cubicBezTo>
                  <a:cubicBezTo>
                    <a:pt x="5070" y="1735"/>
                    <a:pt x="2502" y="3603"/>
                    <a:pt x="0" y="5505"/>
                  </a:cubicBezTo>
                </a:path>
              </a:pathLst>
            </a:custGeom>
            <a:noFill/>
            <a:ln w="50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3"/>
            <p:cNvSpPr/>
            <p:nvPr/>
          </p:nvSpPr>
          <p:spPr>
            <a:xfrm>
              <a:off x="3188275" y="1699150"/>
              <a:ext cx="193500" cy="122625"/>
            </a:xfrm>
            <a:custGeom>
              <a:avLst/>
              <a:gdLst/>
              <a:ahLst/>
              <a:cxnLst/>
              <a:rect l="l" t="t" r="r" b="b"/>
              <a:pathLst>
                <a:path w="7740" h="4905" fill="none" extrusionOk="0">
                  <a:moveTo>
                    <a:pt x="7740" y="1"/>
                  </a:moveTo>
                  <a:cubicBezTo>
                    <a:pt x="5004" y="1402"/>
                    <a:pt x="2436" y="3003"/>
                    <a:pt x="1" y="4904"/>
                  </a:cubicBezTo>
                </a:path>
              </a:pathLst>
            </a:custGeom>
            <a:noFill/>
            <a:ln w="50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3"/>
            <p:cNvSpPr/>
            <p:nvPr/>
          </p:nvSpPr>
          <p:spPr>
            <a:xfrm>
              <a:off x="3379250" y="1689150"/>
              <a:ext cx="180150" cy="245200"/>
            </a:xfrm>
            <a:custGeom>
              <a:avLst/>
              <a:gdLst/>
              <a:ahLst/>
              <a:cxnLst/>
              <a:rect l="l" t="t" r="r" b="b"/>
              <a:pathLst>
                <a:path w="7206" h="9808" fill="none" extrusionOk="0">
                  <a:moveTo>
                    <a:pt x="7206" y="9808"/>
                  </a:moveTo>
                  <a:cubicBezTo>
                    <a:pt x="4304" y="6972"/>
                    <a:pt x="1835" y="3636"/>
                    <a:pt x="1" y="1"/>
                  </a:cubicBezTo>
                  <a:cubicBezTo>
                    <a:pt x="2369" y="2035"/>
                    <a:pt x="4270" y="4570"/>
                    <a:pt x="5871" y="7272"/>
                  </a:cubicBezTo>
                </a:path>
              </a:pathLst>
            </a:custGeom>
            <a:noFill/>
            <a:ln w="50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3"/>
            <p:cNvSpPr/>
            <p:nvPr/>
          </p:nvSpPr>
          <p:spPr>
            <a:xfrm>
              <a:off x="3412600" y="1705000"/>
              <a:ext cx="180150" cy="184325"/>
            </a:xfrm>
            <a:custGeom>
              <a:avLst/>
              <a:gdLst/>
              <a:ahLst/>
              <a:cxnLst/>
              <a:rect l="l" t="t" r="r" b="b"/>
              <a:pathLst>
                <a:path w="7206" h="7373" fill="none" extrusionOk="0">
                  <a:moveTo>
                    <a:pt x="7206" y="7372"/>
                  </a:moveTo>
                  <a:cubicBezTo>
                    <a:pt x="5138" y="4637"/>
                    <a:pt x="2703" y="2169"/>
                    <a:pt x="1" y="0"/>
                  </a:cubicBezTo>
                </a:path>
              </a:pathLst>
            </a:custGeom>
            <a:noFill/>
            <a:ln w="50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3"/>
            <p:cNvSpPr/>
            <p:nvPr/>
          </p:nvSpPr>
          <p:spPr>
            <a:xfrm>
              <a:off x="3430125" y="1694150"/>
              <a:ext cx="239350" cy="38400"/>
            </a:xfrm>
            <a:custGeom>
              <a:avLst/>
              <a:gdLst/>
              <a:ahLst/>
              <a:cxnLst/>
              <a:rect l="l" t="t" r="r" b="b"/>
              <a:pathLst>
                <a:path w="9574" h="1536" fill="none" extrusionOk="0">
                  <a:moveTo>
                    <a:pt x="7906" y="1"/>
                  </a:moveTo>
                  <a:cubicBezTo>
                    <a:pt x="5304" y="34"/>
                    <a:pt x="2602" y="201"/>
                    <a:pt x="0" y="268"/>
                  </a:cubicBezTo>
                  <a:cubicBezTo>
                    <a:pt x="3103" y="1168"/>
                    <a:pt x="6338" y="1535"/>
                    <a:pt x="9574" y="1368"/>
                  </a:cubicBezTo>
                </a:path>
              </a:pathLst>
            </a:custGeom>
            <a:noFill/>
            <a:ln w="50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3"/>
            <p:cNvSpPr/>
            <p:nvPr/>
          </p:nvSpPr>
          <p:spPr>
            <a:xfrm>
              <a:off x="3421775" y="1706675"/>
              <a:ext cx="172650" cy="57550"/>
            </a:xfrm>
            <a:custGeom>
              <a:avLst/>
              <a:gdLst/>
              <a:ahLst/>
              <a:cxnLst/>
              <a:rect l="l" t="t" r="r" b="b"/>
              <a:pathLst>
                <a:path w="6906" h="2302" fill="none" extrusionOk="0">
                  <a:moveTo>
                    <a:pt x="6906" y="2302"/>
                  </a:moveTo>
                  <a:cubicBezTo>
                    <a:pt x="4471" y="1935"/>
                    <a:pt x="2136" y="1134"/>
                    <a:pt x="1" y="0"/>
                  </a:cubicBezTo>
                </a:path>
              </a:pathLst>
            </a:custGeom>
            <a:noFill/>
            <a:ln w="50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3"/>
            <p:cNvSpPr/>
            <p:nvPr/>
          </p:nvSpPr>
          <p:spPr>
            <a:xfrm>
              <a:off x="3415100" y="1530700"/>
              <a:ext cx="223525" cy="160975"/>
            </a:xfrm>
            <a:custGeom>
              <a:avLst/>
              <a:gdLst/>
              <a:ahLst/>
              <a:cxnLst/>
              <a:rect l="l" t="t" r="r" b="b"/>
              <a:pathLst>
                <a:path w="8941" h="6439" fill="none" extrusionOk="0">
                  <a:moveTo>
                    <a:pt x="8941" y="1"/>
                  </a:moveTo>
                  <a:lnTo>
                    <a:pt x="7206" y="1368"/>
                  </a:lnTo>
                  <a:cubicBezTo>
                    <a:pt x="4904" y="3203"/>
                    <a:pt x="2569" y="5038"/>
                    <a:pt x="1" y="6439"/>
                  </a:cubicBezTo>
                  <a:cubicBezTo>
                    <a:pt x="1735" y="4104"/>
                    <a:pt x="3904" y="2002"/>
                    <a:pt x="6272" y="301"/>
                  </a:cubicBezTo>
                </a:path>
              </a:pathLst>
            </a:custGeom>
            <a:noFill/>
            <a:ln w="50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3"/>
            <p:cNvSpPr/>
            <p:nvPr/>
          </p:nvSpPr>
          <p:spPr>
            <a:xfrm>
              <a:off x="3444300" y="1576575"/>
              <a:ext cx="183475" cy="120100"/>
            </a:xfrm>
            <a:custGeom>
              <a:avLst/>
              <a:gdLst/>
              <a:ahLst/>
              <a:cxnLst/>
              <a:rect l="l" t="t" r="r" b="b"/>
              <a:pathLst>
                <a:path w="7339" h="4804" fill="none" extrusionOk="0">
                  <a:moveTo>
                    <a:pt x="7339" y="0"/>
                  </a:moveTo>
                  <a:cubicBezTo>
                    <a:pt x="6071" y="868"/>
                    <a:pt x="4770" y="1802"/>
                    <a:pt x="3536" y="2669"/>
                  </a:cubicBezTo>
                  <a:cubicBezTo>
                    <a:pt x="2402" y="3469"/>
                    <a:pt x="1268" y="4270"/>
                    <a:pt x="0" y="4804"/>
                  </a:cubicBezTo>
                </a:path>
              </a:pathLst>
            </a:custGeom>
            <a:noFill/>
            <a:ln w="50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3"/>
            <p:cNvSpPr/>
            <p:nvPr/>
          </p:nvSpPr>
          <p:spPr>
            <a:xfrm>
              <a:off x="3423450" y="1403125"/>
              <a:ext cx="59225" cy="260200"/>
            </a:xfrm>
            <a:custGeom>
              <a:avLst/>
              <a:gdLst/>
              <a:ahLst/>
              <a:cxnLst/>
              <a:rect l="l" t="t" r="r" b="b"/>
              <a:pathLst>
                <a:path w="2369" h="10408" fill="none" extrusionOk="0">
                  <a:moveTo>
                    <a:pt x="2269" y="1468"/>
                  </a:moveTo>
                  <a:cubicBezTo>
                    <a:pt x="2369" y="4570"/>
                    <a:pt x="1535" y="7672"/>
                    <a:pt x="0" y="10407"/>
                  </a:cubicBezTo>
                  <a:cubicBezTo>
                    <a:pt x="534" y="6938"/>
                    <a:pt x="768" y="3503"/>
                    <a:pt x="467" y="0"/>
                  </a:cubicBezTo>
                </a:path>
              </a:pathLst>
            </a:custGeom>
            <a:noFill/>
            <a:ln w="50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
            <p:cNvSpPr/>
            <p:nvPr/>
          </p:nvSpPr>
          <p:spPr>
            <a:xfrm>
              <a:off x="3399275" y="1448150"/>
              <a:ext cx="22525" cy="246875"/>
            </a:xfrm>
            <a:custGeom>
              <a:avLst/>
              <a:gdLst/>
              <a:ahLst/>
              <a:cxnLst/>
              <a:rect l="l" t="t" r="r" b="b"/>
              <a:pathLst>
                <a:path w="901" h="9875" fill="none" extrusionOk="0">
                  <a:moveTo>
                    <a:pt x="634" y="0"/>
                  </a:moveTo>
                  <a:cubicBezTo>
                    <a:pt x="901" y="3303"/>
                    <a:pt x="701" y="6638"/>
                    <a:pt x="0" y="9874"/>
                  </a:cubicBezTo>
                </a:path>
              </a:pathLst>
            </a:custGeom>
            <a:noFill/>
            <a:ln w="50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3"/>
            <p:cNvSpPr/>
            <p:nvPr/>
          </p:nvSpPr>
          <p:spPr>
            <a:xfrm>
              <a:off x="3231650" y="1459825"/>
              <a:ext cx="164300" cy="216850"/>
            </a:xfrm>
            <a:custGeom>
              <a:avLst/>
              <a:gdLst/>
              <a:ahLst/>
              <a:cxnLst/>
              <a:rect l="l" t="t" r="r" b="b"/>
              <a:pathLst>
                <a:path w="6572" h="8674" fill="none" extrusionOk="0">
                  <a:moveTo>
                    <a:pt x="100" y="0"/>
                  </a:moveTo>
                  <a:cubicBezTo>
                    <a:pt x="2169" y="3002"/>
                    <a:pt x="4270" y="5871"/>
                    <a:pt x="6572" y="8673"/>
                  </a:cubicBezTo>
                  <a:cubicBezTo>
                    <a:pt x="4203" y="6705"/>
                    <a:pt x="2002" y="4637"/>
                    <a:pt x="0" y="2302"/>
                  </a:cubicBezTo>
                </a:path>
              </a:pathLst>
            </a:custGeom>
            <a:noFill/>
            <a:ln w="50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3"/>
            <p:cNvSpPr/>
            <p:nvPr/>
          </p:nvSpPr>
          <p:spPr>
            <a:xfrm>
              <a:off x="3312525" y="1509850"/>
              <a:ext cx="106775" cy="171825"/>
            </a:xfrm>
            <a:custGeom>
              <a:avLst/>
              <a:gdLst/>
              <a:ahLst/>
              <a:cxnLst/>
              <a:rect l="l" t="t" r="r" b="b"/>
              <a:pathLst>
                <a:path w="4271" h="6873" fill="none" extrusionOk="0">
                  <a:moveTo>
                    <a:pt x="4271" y="6872"/>
                  </a:moveTo>
                  <a:cubicBezTo>
                    <a:pt x="3270" y="4371"/>
                    <a:pt x="1802" y="2002"/>
                    <a:pt x="1" y="1"/>
                  </a:cubicBezTo>
                </a:path>
              </a:pathLst>
            </a:custGeom>
            <a:noFill/>
            <a:ln w="50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3"/>
            <p:cNvSpPr/>
            <p:nvPr/>
          </p:nvSpPr>
          <p:spPr>
            <a:xfrm>
              <a:off x="3129075" y="1652450"/>
              <a:ext cx="246875" cy="30900"/>
            </a:xfrm>
            <a:custGeom>
              <a:avLst/>
              <a:gdLst/>
              <a:ahLst/>
              <a:cxnLst/>
              <a:rect l="l" t="t" r="r" b="b"/>
              <a:pathLst>
                <a:path w="9875" h="1236" fill="none" extrusionOk="0">
                  <a:moveTo>
                    <a:pt x="9874" y="1235"/>
                  </a:moveTo>
                  <a:cubicBezTo>
                    <a:pt x="6638" y="468"/>
                    <a:pt x="3336" y="101"/>
                    <a:pt x="0" y="1"/>
                  </a:cubicBezTo>
                </a:path>
              </a:pathLst>
            </a:custGeom>
            <a:noFill/>
            <a:ln w="50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3"/>
            <p:cNvSpPr/>
            <p:nvPr/>
          </p:nvSpPr>
          <p:spPr>
            <a:xfrm>
              <a:off x="3195775" y="1624950"/>
              <a:ext cx="163475" cy="45875"/>
            </a:xfrm>
            <a:custGeom>
              <a:avLst/>
              <a:gdLst/>
              <a:ahLst/>
              <a:cxnLst/>
              <a:rect l="l" t="t" r="r" b="b"/>
              <a:pathLst>
                <a:path w="6539" h="1835" fill="none" extrusionOk="0">
                  <a:moveTo>
                    <a:pt x="6539" y="1835"/>
                  </a:moveTo>
                  <a:cubicBezTo>
                    <a:pt x="4437" y="1034"/>
                    <a:pt x="2269" y="400"/>
                    <a:pt x="1" y="0"/>
                  </a:cubicBezTo>
                </a:path>
              </a:pathLst>
            </a:custGeom>
            <a:noFill/>
            <a:ln w="50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3"/>
            <p:cNvSpPr/>
            <p:nvPr/>
          </p:nvSpPr>
          <p:spPr>
            <a:xfrm>
              <a:off x="3233325" y="1679975"/>
              <a:ext cx="125925" cy="12525"/>
            </a:xfrm>
            <a:custGeom>
              <a:avLst/>
              <a:gdLst/>
              <a:ahLst/>
              <a:cxnLst/>
              <a:rect l="l" t="t" r="r" b="b"/>
              <a:pathLst>
                <a:path w="5037" h="501" fill="none" extrusionOk="0">
                  <a:moveTo>
                    <a:pt x="5037" y="501"/>
                  </a:moveTo>
                  <a:cubicBezTo>
                    <a:pt x="3436" y="134"/>
                    <a:pt x="1668" y="1"/>
                    <a:pt x="0" y="201"/>
                  </a:cubicBezTo>
                </a:path>
              </a:pathLst>
            </a:custGeom>
            <a:noFill/>
            <a:ln w="50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3"/>
            <p:cNvSpPr/>
            <p:nvPr/>
          </p:nvSpPr>
          <p:spPr>
            <a:xfrm>
              <a:off x="3316700" y="1594075"/>
              <a:ext cx="187675" cy="187675"/>
            </a:xfrm>
            <a:custGeom>
              <a:avLst/>
              <a:gdLst/>
              <a:ahLst/>
              <a:cxnLst/>
              <a:rect l="l" t="t" r="r" b="b"/>
              <a:pathLst>
                <a:path w="7507" h="7507" extrusionOk="0">
                  <a:moveTo>
                    <a:pt x="3770" y="1"/>
                  </a:moveTo>
                  <a:cubicBezTo>
                    <a:pt x="1669" y="1"/>
                    <a:pt x="1" y="1702"/>
                    <a:pt x="1" y="3770"/>
                  </a:cubicBezTo>
                  <a:cubicBezTo>
                    <a:pt x="1" y="5838"/>
                    <a:pt x="1669" y="7506"/>
                    <a:pt x="3770" y="7506"/>
                  </a:cubicBezTo>
                  <a:cubicBezTo>
                    <a:pt x="5838" y="7506"/>
                    <a:pt x="7506" y="5838"/>
                    <a:pt x="7506" y="3770"/>
                  </a:cubicBezTo>
                  <a:cubicBezTo>
                    <a:pt x="7506" y="1702"/>
                    <a:pt x="5838" y="1"/>
                    <a:pt x="37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
            <p:cNvSpPr/>
            <p:nvPr/>
          </p:nvSpPr>
          <p:spPr>
            <a:xfrm>
              <a:off x="3335875" y="1613275"/>
              <a:ext cx="149300" cy="150125"/>
            </a:xfrm>
            <a:custGeom>
              <a:avLst/>
              <a:gdLst/>
              <a:ahLst/>
              <a:cxnLst/>
              <a:rect l="l" t="t" r="r" b="b"/>
              <a:pathLst>
                <a:path w="5972" h="6005" extrusionOk="0">
                  <a:moveTo>
                    <a:pt x="3003" y="0"/>
                  </a:moveTo>
                  <a:cubicBezTo>
                    <a:pt x="1335" y="0"/>
                    <a:pt x="1" y="1334"/>
                    <a:pt x="1" y="3002"/>
                  </a:cubicBezTo>
                  <a:cubicBezTo>
                    <a:pt x="1" y="4637"/>
                    <a:pt x="1335" y="6004"/>
                    <a:pt x="3003" y="6004"/>
                  </a:cubicBezTo>
                  <a:cubicBezTo>
                    <a:pt x="4638" y="6004"/>
                    <a:pt x="5972" y="4637"/>
                    <a:pt x="5972" y="3002"/>
                  </a:cubicBezTo>
                  <a:cubicBezTo>
                    <a:pt x="5972" y="1334"/>
                    <a:pt x="4638" y="0"/>
                    <a:pt x="30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3"/>
            <p:cNvSpPr/>
            <p:nvPr/>
          </p:nvSpPr>
          <p:spPr>
            <a:xfrm>
              <a:off x="3363400" y="648600"/>
              <a:ext cx="973225" cy="956600"/>
            </a:xfrm>
            <a:custGeom>
              <a:avLst/>
              <a:gdLst/>
              <a:ahLst/>
              <a:cxnLst/>
              <a:rect l="l" t="t" r="r" b="b"/>
              <a:pathLst>
                <a:path w="38929" h="38264" extrusionOk="0">
                  <a:moveTo>
                    <a:pt x="21403" y="1"/>
                  </a:moveTo>
                  <a:cubicBezTo>
                    <a:pt x="20460" y="1"/>
                    <a:pt x="19536" y="252"/>
                    <a:pt x="18781" y="827"/>
                  </a:cubicBezTo>
                  <a:cubicBezTo>
                    <a:pt x="17213" y="1961"/>
                    <a:pt x="17180" y="4329"/>
                    <a:pt x="17146" y="6097"/>
                  </a:cubicBezTo>
                  <a:cubicBezTo>
                    <a:pt x="17113" y="7398"/>
                    <a:pt x="17146" y="8666"/>
                    <a:pt x="17313" y="9967"/>
                  </a:cubicBezTo>
                  <a:cubicBezTo>
                    <a:pt x="16846" y="8966"/>
                    <a:pt x="16346" y="7998"/>
                    <a:pt x="15812" y="7098"/>
                  </a:cubicBezTo>
                  <a:cubicBezTo>
                    <a:pt x="14772" y="5315"/>
                    <a:pt x="13098" y="2528"/>
                    <a:pt x="10765" y="2528"/>
                  </a:cubicBezTo>
                  <a:cubicBezTo>
                    <a:pt x="10478" y="2528"/>
                    <a:pt x="10181" y="2570"/>
                    <a:pt x="9874" y="2661"/>
                  </a:cubicBezTo>
                  <a:cubicBezTo>
                    <a:pt x="8107" y="3228"/>
                    <a:pt x="6372" y="4663"/>
                    <a:pt x="6105" y="6597"/>
                  </a:cubicBezTo>
                  <a:cubicBezTo>
                    <a:pt x="5805" y="8465"/>
                    <a:pt x="7473" y="10233"/>
                    <a:pt x="8640" y="11468"/>
                  </a:cubicBezTo>
                  <a:cubicBezTo>
                    <a:pt x="9508" y="12402"/>
                    <a:pt x="10508" y="13269"/>
                    <a:pt x="11509" y="14103"/>
                  </a:cubicBezTo>
                  <a:cubicBezTo>
                    <a:pt x="10475" y="13736"/>
                    <a:pt x="9441" y="13402"/>
                    <a:pt x="8440" y="13135"/>
                  </a:cubicBezTo>
                  <a:cubicBezTo>
                    <a:pt x="7318" y="12855"/>
                    <a:pt x="5853" y="12477"/>
                    <a:pt x="4490" y="12477"/>
                  </a:cubicBezTo>
                  <a:cubicBezTo>
                    <a:pt x="3097" y="12477"/>
                    <a:pt x="1810" y="12872"/>
                    <a:pt x="1102" y="14170"/>
                  </a:cubicBezTo>
                  <a:cubicBezTo>
                    <a:pt x="168" y="15804"/>
                    <a:pt x="1" y="18072"/>
                    <a:pt x="1135" y="19640"/>
                  </a:cubicBezTo>
                  <a:cubicBezTo>
                    <a:pt x="2269" y="21175"/>
                    <a:pt x="4637" y="21241"/>
                    <a:pt x="6372" y="21308"/>
                  </a:cubicBezTo>
                  <a:cubicBezTo>
                    <a:pt x="6741" y="21336"/>
                    <a:pt x="7110" y="21349"/>
                    <a:pt x="7478" y="21349"/>
                  </a:cubicBezTo>
                  <a:cubicBezTo>
                    <a:pt x="8410" y="21349"/>
                    <a:pt x="9343" y="21270"/>
                    <a:pt x="10275" y="21175"/>
                  </a:cubicBezTo>
                  <a:lnTo>
                    <a:pt x="10275" y="21175"/>
                  </a:lnTo>
                  <a:cubicBezTo>
                    <a:pt x="9274" y="21608"/>
                    <a:pt x="8307" y="22109"/>
                    <a:pt x="7373" y="22642"/>
                  </a:cubicBezTo>
                  <a:cubicBezTo>
                    <a:pt x="5371" y="23810"/>
                    <a:pt x="2102" y="25778"/>
                    <a:pt x="2936" y="28580"/>
                  </a:cubicBezTo>
                  <a:cubicBezTo>
                    <a:pt x="3437" y="30348"/>
                    <a:pt x="4871" y="32082"/>
                    <a:pt x="6806" y="32416"/>
                  </a:cubicBezTo>
                  <a:cubicBezTo>
                    <a:pt x="6973" y="32445"/>
                    <a:pt x="7140" y="32459"/>
                    <a:pt x="7305" y="32459"/>
                  </a:cubicBezTo>
                  <a:cubicBezTo>
                    <a:pt x="9009" y="32459"/>
                    <a:pt x="10553" y="30979"/>
                    <a:pt x="11709" y="29914"/>
                  </a:cubicBezTo>
                  <a:cubicBezTo>
                    <a:pt x="12676" y="29014"/>
                    <a:pt x="13544" y="28080"/>
                    <a:pt x="14378" y="27079"/>
                  </a:cubicBezTo>
                  <a:lnTo>
                    <a:pt x="14378" y="27079"/>
                  </a:lnTo>
                  <a:cubicBezTo>
                    <a:pt x="14011" y="28113"/>
                    <a:pt x="13677" y="29114"/>
                    <a:pt x="13377" y="30148"/>
                  </a:cubicBezTo>
                  <a:cubicBezTo>
                    <a:pt x="12777" y="32349"/>
                    <a:pt x="11809" y="36085"/>
                    <a:pt x="14344" y="37486"/>
                  </a:cubicBezTo>
                  <a:cubicBezTo>
                    <a:pt x="15201" y="37976"/>
                    <a:pt x="16222" y="38264"/>
                    <a:pt x="17231" y="38264"/>
                  </a:cubicBezTo>
                  <a:cubicBezTo>
                    <a:pt x="18147" y="38264"/>
                    <a:pt x="19053" y="38026"/>
                    <a:pt x="19815" y="37486"/>
                  </a:cubicBezTo>
                  <a:cubicBezTo>
                    <a:pt x="21349" y="36385"/>
                    <a:pt x="21449" y="33984"/>
                    <a:pt x="21516" y="32249"/>
                  </a:cubicBezTo>
                  <a:cubicBezTo>
                    <a:pt x="21549" y="30948"/>
                    <a:pt x="21516" y="29647"/>
                    <a:pt x="21383" y="28380"/>
                  </a:cubicBezTo>
                  <a:lnTo>
                    <a:pt x="21383" y="28380"/>
                  </a:lnTo>
                  <a:cubicBezTo>
                    <a:pt x="21850" y="29414"/>
                    <a:pt x="22350" y="30348"/>
                    <a:pt x="22850" y="31282"/>
                  </a:cubicBezTo>
                  <a:cubicBezTo>
                    <a:pt x="23896" y="33103"/>
                    <a:pt x="25502" y="35941"/>
                    <a:pt x="27862" y="35941"/>
                  </a:cubicBezTo>
                  <a:cubicBezTo>
                    <a:pt x="28138" y="35941"/>
                    <a:pt x="28424" y="35902"/>
                    <a:pt x="28721" y="35818"/>
                  </a:cubicBezTo>
                  <a:cubicBezTo>
                    <a:pt x="30523" y="35318"/>
                    <a:pt x="32290" y="33917"/>
                    <a:pt x="32624" y="31982"/>
                  </a:cubicBezTo>
                  <a:cubicBezTo>
                    <a:pt x="32958" y="30114"/>
                    <a:pt x="31323" y="28380"/>
                    <a:pt x="30156" y="27079"/>
                  </a:cubicBezTo>
                  <a:cubicBezTo>
                    <a:pt x="29288" y="26078"/>
                    <a:pt x="28321" y="25211"/>
                    <a:pt x="27320" y="24377"/>
                  </a:cubicBezTo>
                  <a:lnTo>
                    <a:pt x="27320" y="24377"/>
                  </a:lnTo>
                  <a:cubicBezTo>
                    <a:pt x="28354" y="24777"/>
                    <a:pt x="29355" y="25111"/>
                    <a:pt x="30389" y="25411"/>
                  </a:cubicBezTo>
                  <a:cubicBezTo>
                    <a:pt x="31512" y="25730"/>
                    <a:pt x="32998" y="26132"/>
                    <a:pt x="34385" y="26132"/>
                  </a:cubicBezTo>
                  <a:cubicBezTo>
                    <a:pt x="35756" y="26132"/>
                    <a:pt x="37031" y="25738"/>
                    <a:pt x="37761" y="24477"/>
                  </a:cubicBezTo>
                  <a:cubicBezTo>
                    <a:pt x="38662" y="22876"/>
                    <a:pt x="38929" y="20608"/>
                    <a:pt x="37794" y="18973"/>
                  </a:cubicBezTo>
                  <a:cubicBezTo>
                    <a:pt x="36694" y="17405"/>
                    <a:pt x="34292" y="17338"/>
                    <a:pt x="32557" y="17238"/>
                  </a:cubicBezTo>
                  <a:cubicBezTo>
                    <a:pt x="32057" y="17199"/>
                    <a:pt x="31552" y="17180"/>
                    <a:pt x="31044" y="17180"/>
                  </a:cubicBezTo>
                  <a:cubicBezTo>
                    <a:pt x="30263" y="17180"/>
                    <a:pt x="29476" y="17224"/>
                    <a:pt x="28688" y="17305"/>
                  </a:cubicBezTo>
                  <a:cubicBezTo>
                    <a:pt x="29722" y="16905"/>
                    <a:pt x="30689" y="16404"/>
                    <a:pt x="31623" y="15904"/>
                  </a:cubicBezTo>
                  <a:cubicBezTo>
                    <a:pt x="33658" y="14770"/>
                    <a:pt x="36960" y="12902"/>
                    <a:pt x="36193" y="10067"/>
                  </a:cubicBezTo>
                  <a:cubicBezTo>
                    <a:pt x="35693" y="8232"/>
                    <a:pt x="34292" y="6464"/>
                    <a:pt x="32357" y="6130"/>
                  </a:cubicBezTo>
                  <a:cubicBezTo>
                    <a:pt x="32186" y="6101"/>
                    <a:pt x="32017" y="6086"/>
                    <a:pt x="31848" y="6086"/>
                  </a:cubicBezTo>
                  <a:cubicBezTo>
                    <a:pt x="30142" y="6086"/>
                    <a:pt x="28571" y="7533"/>
                    <a:pt x="27387" y="8566"/>
                  </a:cubicBezTo>
                  <a:cubicBezTo>
                    <a:pt x="26153" y="9633"/>
                    <a:pt x="25052" y="10834"/>
                    <a:pt x="24018" y="12135"/>
                  </a:cubicBezTo>
                  <a:cubicBezTo>
                    <a:pt x="24552" y="10800"/>
                    <a:pt x="25019" y="9399"/>
                    <a:pt x="25352" y="8065"/>
                  </a:cubicBezTo>
                  <a:cubicBezTo>
                    <a:pt x="25886" y="5797"/>
                    <a:pt x="26820" y="2094"/>
                    <a:pt x="24218" y="727"/>
                  </a:cubicBezTo>
                  <a:cubicBezTo>
                    <a:pt x="23371" y="269"/>
                    <a:pt x="22377" y="1"/>
                    <a:pt x="2140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3"/>
            <p:cNvSpPr/>
            <p:nvPr/>
          </p:nvSpPr>
          <p:spPr>
            <a:xfrm>
              <a:off x="3872925" y="889400"/>
              <a:ext cx="337775" cy="248550"/>
            </a:xfrm>
            <a:custGeom>
              <a:avLst/>
              <a:gdLst/>
              <a:ahLst/>
              <a:cxnLst/>
              <a:rect l="l" t="t" r="r" b="b"/>
              <a:pathLst>
                <a:path w="13511" h="9942" fill="none" extrusionOk="0">
                  <a:moveTo>
                    <a:pt x="9107" y="1269"/>
                  </a:moveTo>
                  <a:cubicBezTo>
                    <a:pt x="5805" y="3837"/>
                    <a:pt x="2436" y="6506"/>
                    <a:pt x="1" y="9941"/>
                  </a:cubicBezTo>
                  <a:cubicBezTo>
                    <a:pt x="4237" y="6272"/>
                    <a:pt x="8774" y="2936"/>
                    <a:pt x="13511" y="1"/>
                  </a:cubicBezTo>
                </a:path>
              </a:pathLst>
            </a:custGeom>
            <a:noFill/>
            <a:ln w="50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3"/>
            <p:cNvSpPr/>
            <p:nvPr/>
          </p:nvSpPr>
          <p:spPr>
            <a:xfrm>
              <a:off x="3887125" y="1122925"/>
              <a:ext cx="375275" cy="60050"/>
            </a:xfrm>
            <a:custGeom>
              <a:avLst/>
              <a:gdLst/>
              <a:ahLst/>
              <a:cxnLst/>
              <a:rect l="l" t="t" r="r" b="b"/>
              <a:pathLst>
                <a:path w="15011" h="2402" fill="none" extrusionOk="0">
                  <a:moveTo>
                    <a:pt x="15011" y="667"/>
                  </a:moveTo>
                  <a:cubicBezTo>
                    <a:pt x="10007" y="167"/>
                    <a:pt x="5004" y="0"/>
                    <a:pt x="0" y="167"/>
                  </a:cubicBezTo>
                  <a:cubicBezTo>
                    <a:pt x="4503" y="1134"/>
                    <a:pt x="9107" y="1835"/>
                    <a:pt x="13710" y="2402"/>
                  </a:cubicBezTo>
                </a:path>
              </a:pathLst>
            </a:custGeom>
            <a:noFill/>
            <a:ln w="50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3"/>
            <p:cNvSpPr/>
            <p:nvPr/>
          </p:nvSpPr>
          <p:spPr>
            <a:xfrm>
              <a:off x="3886275" y="1151275"/>
              <a:ext cx="325250" cy="68400"/>
            </a:xfrm>
            <a:custGeom>
              <a:avLst/>
              <a:gdLst/>
              <a:ahLst/>
              <a:cxnLst/>
              <a:rect l="l" t="t" r="r" b="b"/>
              <a:pathLst>
                <a:path w="13010" h="2736" fill="none" extrusionOk="0">
                  <a:moveTo>
                    <a:pt x="1" y="0"/>
                  </a:moveTo>
                  <a:cubicBezTo>
                    <a:pt x="4204" y="1368"/>
                    <a:pt x="8573" y="2302"/>
                    <a:pt x="13010" y="2735"/>
                  </a:cubicBezTo>
                </a:path>
              </a:pathLst>
            </a:custGeom>
            <a:noFill/>
            <a:ln w="50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3"/>
            <p:cNvSpPr/>
            <p:nvPr/>
          </p:nvSpPr>
          <p:spPr>
            <a:xfrm>
              <a:off x="3867100" y="724300"/>
              <a:ext cx="75075" cy="439500"/>
            </a:xfrm>
            <a:custGeom>
              <a:avLst/>
              <a:gdLst/>
              <a:ahLst/>
              <a:cxnLst/>
              <a:rect l="l" t="t" r="r" b="b"/>
              <a:pathLst>
                <a:path w="3003" h="17580" fill="none" extrusionOk="0">
                  <a:moveTo>
                    <a:pt x="2869" y="0"/>
                  </a:moveTo>
                  <a:cubicBezTo>
                    <a:pt x="3003" y="5938"/>
                    <a:pt x="2135" y="11909"/>
                    <a:pt x="367" y="17580"/>
                  </a:cubicBezTo>
                  <a:cubicBezTo>
                    <a:pt x="0" y="13043"/>
                    <a:pt x="634" y="8506"/>
                    <a:pt x="1635" y="4036"/>
                  </a:cubicBezTo>
                </a:path>
              </a:pathLst>
            </a:custGeom>
            <a:noFill/>
            <a:ln w="50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3"/>
            <p:cNvSpPr/>
            <p:nvPr/>
          </p:nvSpPr>
          <p:spPr>
            <a:xfrm>
              <a:off x="3842925" y="737625"/>
              <a:ext cx="15850" cy="375300"/>
            </a:xfrm>
            <a:custGeom>
              <a:avLst/>
              <a:gdLst/>
              <a:ahLst/>
              <a:cxnLst/>
              <a:rect l="l" t="t" r="r" b="b"/>
              <a:pathLst>
                <a:path w="634" h="15012" fill="none" extrusionOk="0">
                  <a:moveTo>
                    <a:pt x="634" y="1"/>
                  </a:moveTo>
                  <a:cubicBezTo>
                    <a:pt x="0" y="4971"/>
                    <a:pt x="0" y="10041"/>
                    <a:pt x="634" y="15012"/>
                  </a:cubicBezTo>
                </a:path>
              </a:pathLst>
            </a:custGeom>
            <a:noFill/>
            <a:ln w="50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3"/>
            <p:cNvSpPr/>
            <p:nvPr/>
          </p:nvSpPr>
          <p:spPr>
            <a:xfrm>
              <a:off x="3616925" y="825200"/>
              <a:ext cx="220175" cy="272725"/>
            </a:xfrm>
            <a:custGeom>
              <a:avLst/>
              <a:gdLst/>
              <a:ahLst/>
              <a:cxnLst/>
              <a:rect l="l" t="t" r="r" b="b"/>
              <a:pathLst>
                <a:path w="8807" h="10909" fill="none" extrusionOk="0">
                  <a:moveTo>
                    <a:pt x="334" y="3169"/>
                  </a:moveTo>
                  <a:cubicBezTo>
                    <a:pt x="3103" y="5738"/>
                    <a:pt x="6038" y="8340"/>
                    <a:pt x="8807" y="10908"/>
                  </a:cubicBezTo>
                  <a:cubicBezTo>
                    <a:pt x="6505" y="6839"/>
                    <a:pt x="3503" y="3136"/>
                    <a:pt x="0" y="0"/>
                  </a:cubicBezTo>
                </a:path>
              </a:pathLst>
            </a:custGeom>
            <a:noFill/>
            <a:ln w="50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3"/>
            <p:cNvSpPr/>
            <p:nvPr/>
          </p:nvSpPr>
          <p:spPr>
            <a:xfrm>
              <a:off x="3729500" y="866900"/>
              <a:ext cx="120950" cy="234350"/>
            </a:xfrm>
            <a:custGeom>
              <a:avLst/>
              <a:gdLst/>
              <a:ahLst/>
              <a:cxnLst/>
              <a:rect l="l" t="t" r="r" b="b"/>
              <a:pathLst>
                <a:path w="4838" h="9374" fill="none" extrusionOk="0">
                  <a:moveTo>
                    <a:pt x="1" y="0"/>
                  </a:moveTo>
                  <a:cubicBezTo>
                    <a:pt x="2135" y="2836"/>
                    <a:pt x="3770" y="6038"/>
                    <a:pt x="4837" y="9374"/>
                  </a:cubicBezTo>
                </a:path>
              </a:pathLst>
            </a:custGeom>
            <a:noFill/>
            <a:ln w="50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3"/>
            <p:cNvSpPr/>
            <p:nvPr/>
          </p:nvSpPr>
          <p:spPr>
            <a:xfrm>
              <a:off x="3445125" y="1062875"/>
              <a:ext cx="397825" cy="76750"/>
            </a:xfrm>
            <a:custGeom>
              <a:avLst/>
              <a:gdLst/>
              <a:ahLst/>
              <a:cxnLst/>
              <a:rect l="l" t="t" r="r" b="b"/>
              <a:pathLst>
                <a:path w="15913" h="3070" fill="none" extrusionOk="0">
                  <a:moveTo>
                    <a:pt x="1" y="0"/>
                  </a:moveTo>
                  <a:cubicBezTo>
                    <a:pt x="1068" y="100"/>
                    <a:pt x="2169" y="200"/>
                    <a:pt x="3236" y="334"/>
                  </a:cubicBezTo>
                  <a:cubicBezTo>
                    <a:pt x="7506" y="767"/>
                    <a:pt x="11809" y="1235"/>
                    <a:pt x="15912" y="2435"/>
                  </a:cubicBezTo>
                  <a:cubicBezTo>
                    <a:pt x="11676" y="3069"/>
                    <a:pt x="7339" y="3069"/>
                    <a:pt x="3070" y="2402"/>
                  </a:cubicBezTo>
                </a:path>
              </a:pathLst>
            </a:custGeom>
            <a:noFill/>
            <a:ln w="50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3"/>
            <p:cNvSpPr/>
            <p:nvPr/>
          </p:nvSpPr>
          <p:spPr>
            <a:xfrm>
              <a:off x="3504350" y="1026175"/>
              <a:ext cx="315250" cy="61725"/>
            </a:xfrm>
            <a:custGeom>
              <a:avLst/>
              <a:gdLst/>
              <a:ahLst/>
              <a:cxnLst/>
              <a:rect l="l" t="t" r="r" b="b"/>
              <a:pathLst>
                <a:path w="12610" h="2469" fill="none" extrusionOk="0">
                  <a:moveTo>
                    <a:pt x="0" y="1"/>
                  </a:moveTo>
                  <a:cubicBezTo>
                    <a:pt x="2268" y="367"/>
                    <a:pt x="4470" y="734"/>
                    <a:pt x="6705" y="1068"/>
                  </a:cubicBezTo>
                  <a:cubicBezTo>
                    <a:pt x="8706" y="1402"/>
                    <a:pt x="10708" y="1735"/>
                    <a:pt x="12609" y="2469"/>
                  </a:cubicBezTo>
                </a:path>
              </a:pathLst>
            </a:custGeom>
            <a:noFill/>
            <a:ln w="50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
            <p:cNvSpPr/>
            <p:nvPr/>
          </p:nvSpPr>
          <p:spPr>
            <a:xfrm>
              <a:off x="3519350" y="1147100"/>
              <a:ext cx="286075" cy="256050"/>
            </a:xfrm>
            <a:custGeom>
              <a:avLst/>
              <a:gdLst/>
              <a:ahLst/>
              <a:cxnLst/>
              <a:rect l="l" t="t" r="r" b="b"/>
              <a:pathLst>
                <a:path w="11443" h="10242" fill="none" extrusionOk="0">
                  <a:moveTo>
                    <a:pt x="1" y="6939"/>
                  </a:moveTo>
                  <a:cubicBezTo>
                    <a:pt x="3069" y="3636"/>
                    <a:pt x="7106" y="1168"/>
                    <a:pt x="11442" y="0"/>
                  </a:cubicBezTo>
                  <a:cubicBezTo>
                    <a:pt x="7339" y="3103"/>
                    <a:pt x="3603" y="6338"/>
                    <a:pt x="334" y="10241"/>
                  </a:cubicBezTo>
                </a:path>
              </a:pathLst>
            </a:custGeom>
            <a:noFill/>
            <a:ln w="50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3"/>
            <p:cNvSpPr/>
            <p:nvPr/>
          </p:nvSpPr>
          <p:spPr>
            <a:xfrm>
              <a:off x="3595250" y="1136250"/>
              <a:ext cx="267700" cy="241025"/>
            </a:xfrm>
            <a:custGeom>
              <a:avLst/>
              <a:gdLst/>
              <a:ahLst/>
              <a:cxnLst/>
              <a:rect l="l" t="t" r="r" b="b"/>
              <a:pathLst>
                <a:path w="10708" h="9641" fill="none" extrusionOk="0">
                  <a:moveTo>
                    <a:pt x="0" y="9641"/>
                  </a:moveTo>
                  <a:cubicBezTo>
                    <a:pt x="3036" y="5905"/>
                    <a:pt x="6671" y="2636"/>
                    <a:pt x="10708" y="1"/>
                  </a:cubicBezTo>
                </a:path>
              </a:pathLst>
            </a:custGeom>
            <a:noFill/>
            <a:ln w="50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
            <p:cNvSpPr/>
            <p:nvPr/>
          </p:nvSpPr>
          <p:spPr>
            <a:xfrm>
              <a:off x="3794550" y="1159600"/>
              <a:ext cx="69250" cy="391150"/>
            </a:xfrm>
            <a:custGeom>
              <a:avLst/>
              <a:gdLst/>
              <a:ahLst/>
              <a:cxnLst/>
              <a:rect l="l" t="t" r="r" b="b"/>
              <a:pathLst>
                <a:path w="2770" h="15646" fill="none" extrusionOk="0">
                  <a:moveTo>
                    <a:pt x="0" y="15645"/>
                  </a:moveTo>
                  <a:cubicBezTo>
                    <a:pt x="934" y="10475"/>
                    <a:pt x="1668" y="5271"/>
                    <a:pt x="2102" y="1"/>
                  </a:cubicBezTo>
                  <a:cubicBezTo>
                    <a:pt x="2569" y="4504"/>
                    <a:pt x="2769" y="8874"/>
                    <a:pt x="2435" y="13377"/>
                  </a:cubicBezTo>
                </a:path>
              </a:pathLst>
            </a:custGeom>
            <a:noFill/>
            <a:ln w="50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
            <p:cNvSpPr/>
            <p:nvPr/>
          </p:nvSpPr>
          <p:spPr>
            <a:xfrm>
              <a:off x="3762850" y="1130425"/>
              <a:ext cx="65925" cy="287725"/>
            </a:xfrm>
            <a:custGeom>
              <a:avLst/>
              <a:gdLst/>
              <a:ahLst/>
              <a:cxnLst/>
              <a:rect l="l" t="t" r="r" b="b"/>
              <a:pathLst>
                <a:path w="2637" h="11509" fill="none" extrusionOk="0">
                  <a:moveTo>
                    <a:pt x="2636" y="0"/>
                  </a:moveTo>
                  <a:cubicBezTo>
                    <a:pt x="1135" y="3670"/>
                    <a:pt x="201" y="7539"/>
                    <a:pt x="1" y="11508"/>
                  </a:cubicBezTo>
                </a:path>
              </a:pathLst>
            </a:custGeom>
            <a:noFill/>
            <a:ln w="50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
            <p:cNvSpPr/>
            <p:nvPr/>
          </p:nvSpPr>
          <p:spPr>
            <a:xfrm>
              <a:off x="3874600" y="1172950"/>
              <a:ext cx="226025" cy="285225"/>
            </a:xfrm>
            <a:custGeom>
              <a:avLst/>
              <a:gdLst/>
              <a:ahLst/>
              <a:cxnLst/>
              <a:rect l="l" t="t" r="r" b="b"/>
              <a:pathLst>
                <a:path w="9041" h="11409" fill="none" extrusionOk="0">
                  <a:moveTo>
                    <a:pt x="1" y="0"/>
                  </a:moveTo>
                  <a:cubicBezTo>
                    <a:pt x="2636" y="4103"/>
                    <a:pt x="5671" y="7906"/>
                    <a:pt x="9040" y="11409"/>
                  </a:cubicBezTo>
                </a:path>
              </a:pathLst>
            </a:custGeom>
            <a:noFill/>
            <a:ln w="50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3"/>
            <p:cNvSpPr/>
            <p:nvPr/>
          </p:nvSpPr>
          <p:spPr>
            <a:xfrm>
              <a:off x="3878775" y="1203800"/>
              <a:ext cx="122600" cy="214350"/>
            </a:xfrm>
            <a:custGeom>
              <a:avLst/>
              <a:gdLst/>
              <a:ahLst/>
              <a:cxnLst/>
              <a:rect l="l" t="t" r="r" b="b"/>
              <a:pathLst>
                <a:path w="4904" h="8574" fill="none" extrusionOk="0">
                  <a:moveTo>
                    <a:pt x="0" y="1"/>
                  </a:moveTo>
                  <a:cubicBezTo>
                    <a:pt x="1401" y="3003"/>
                    <a:pt x="3036" y="5872"/>
                    <a:pt x="4904" y="8573"/>
                  </a:cubicBezTo>
                </a:path>
              </a:pathLst>
            </a:custGeom>
            <a:noFill/>
            <a:ln w="50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3"/>
            <p:cNvSpPr/>
            <p:nvPr/>
          </p:nvSpPr>
          <p:spPr>
            <a:xfrm>
              <a:off x="3901300" y="1180450"/>
              <a:ext cx="123425" cy="136800"/>
            </a:xfrm>
            <a:custGeom>
              <a:avLst/>
              <a:gdLst/>
              <a:ahLst/>
              <a:cxnLst/>
              <a:rect l="l" t="t" r="r" b="b"/>
              <a:pathLst>
                <a:path w="4937" h="5472" fill="none" extrusionOk="0">
                  <a:moveTo>
                    <a:pt x="0" y="1"/>
                  </a:moveTo>
                  <a:cubicBezTo>
                    <a:pt x="1334" y="2102"/>
                    <a:pt x="3002" y="3937"/>
                    <a:pt x="4937" y="5471"/>
                  </a:cubicBezTo>
                </a:path>
              </a:pathLst>
            </a:custGeom>
            <a:noFill/>
            <a:ln w="50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3"/>
            <p:cNvSpPr/>
            <p:nvPr/>
          </p:nvSpPr>
          <p:spPr>
            <a:xfrm>
              <a:off x="3717000" y="996150"/>
              <a:ext cx="265200" cy="264375"/>
            </a:xfrm>
            <a:custGeom>
              <a:avLst/>
              <a:gdLst/>
              <a:ahLst/>
              <a:cxnLst/>
              <a:rect l="l" t="t" r="r" b="b"/>
              <a:pathLst>
                <a:path w="10608" h="10575" extrusionOk="0">
                  <a:moveTo>
                    <a:pt x="5304" y="1"/>
                  </a:moveTo>
                  <a:cubicBezTo>
                    <a:pt x="2369" y="1"/>
                    <a:pt x="0" y="2369"/>
                    <a:pt x="0" y="5305"/>
                  </a:cubicBezTo>
                  <a:cubicBezTo>
                    <a:pt x="0" y="8207"/>
                    <a:pt x="2369" y="10575"/>
                    <a:pt x="5304" y="10575"/>
                  </a:cubicBezTo>
                  <a:cubicBezTo>
                    <a:pt x="8206" y="10575"/>
                    <a:pt x="10608" y="8207"/>
                    <a:pt x="10608" y="5305"/>
                  </a:cubicBezTo>
                  <a:cubicBezTo>
                    <a:pt x="10608" y="2369"/>
                    <a:pt x="8206" y="1"/>
                    <a:pt x="530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3"/>
            <p:cNvSpPr/>
            <p:nvPr/>
          </p:nvSpPr>
          <p:spPr>
            <a:xfrm>
              <a:off x="3732825" y="1022025"/>
              <a:ext cx="233525" cy="212650"/>
            </a:xfrm>
            <a:custGeom>
              <a:avLst/>
              <a:gdLst/>
              <a:ahLst/>
              <a:cxnLst/>
              <a:rect l="l" t="t" r="r" b="b"/>
              <a:pathLst>
                <a:path w="9341" h="8506" extrusionOk="0">
                  <a:moveTo>
                    <a:pt x="4684" y="0"/>
                  </a:moveTo>
                  <a:cubicBezTo>
                    <a:pt x="2725" y="0"/>
                    <a:pt x="963" y="1343"/>
                    <a:pt x="501" y="3336"/>
                  </a:cubicBezTo>
                  <a:cubicBezTo>
                    <a:pt x="1" y="5604"/>
                    <a:pt x="1469" y="7905"/>
                    <a:pt x="3737" y="8406"/>
                  </a:cubicBezTo>
                  <a:cubicBezTo>
                    <a:pt x="4046" y="8473"/>
                    <a:pt x="4355" y="8505"/>
                    <a:pt x="4658" y="8505"/>
                  </a:cubicBezTo>
                  <a:cubicBezTo>
                    <a:pt x="6616" y="8505"/>
                    <a:pt x="8374" y="7163"/>
                    <a:pt x="8807" y="5170"/>
                  </a:cubicBezTo>
                  <a:cubicBezTo>
                    <a:pt x="9341" y="2869"/>
                    <a:pt x="7873" y="600"/>
                    <a:pt x="5605" y="100"/>
                  </a:cubicBezTo>
                  <a:cubicBezTo>
                    <a:pt x="5296" y="33"/>
                    <a:pt x="4987" y="0"/>
                    <a:pt x="468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3"/>
            <p:cNvSpPr/>
            <p:nvPr/>
          </p:nvSpPr>
          <p:spPr>
            <a:xfrm>
              <a:off x="3569375" y="2192850"/>
              <a:ext cx="298575" cy="294425"/>
            </a:xfrm>
            <a:custGeom>
              <a:avLst/>
              <a:gdLst/>
              <a:ahLst/>
              <a:cxnLst/>
              <a:rect l="l" t="t" r="r" b="b"/>
              <a:pathLst>
                <a:path w="11943" h="11777" extrusionOk="0">
                  <a:moveTo>
                    <a:pt x="268" y="0"/>
                  </a:moveTo>
                  <a:lnTo>
                    <a:pt x="268" y="0"/>
                  </a:lnTo>
                  <a:cubicBezTo>
                    <a:pt x="1" y="3036"/>
                    <a:pt x="2569" y="7372"/>
                    <a:pt x="4671" y="9641"/>
                  </a:cubicBezTo>
                  <a:cubicBezTo>
                    <a:pt x="6356" y="11462"/>
                    <a:pt x="7643" y="11777"/>
                    <a:pt x="9705" y="11777"/>
                  </a:cubicBezTo>
                  <a:cubicBezTo>
                    <a:pt x="10173" y="11777"/>
                    <a:pt x="10681" y="11761"/>
                    <a:pt x="11242" y="11742"/>
                  </a:cubicBezTo>
                  <a:cubicBezTo>
                    <a:pt x="11609" y="8807"/>
                    <a:pt x="11943" y="7139"/>
                    <a:pt x="9841" y="5071"/>
                  </a:cubicBezTo>
                  <a:cubicBezTo>
                    <a:pt x="7706" y="3036"/>
                    <a:pt x="3203" y="534"/>
                    <a:pt x="2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3"/>
            <p:cNvSpPr/>
            <p:nvPr/>
          </p:nvSpPr>
          <p:spPr>
            <a:xfrm>
              <a:off x="3629425" y="2257050"/>
              <a:ext cx="221025" cy="228525"/>
            </a:xfrm>
            <a:custGeom>
              <a:avLst/>
              <a:gdLst/>
              <a:ahLst/>
              <a:cxnLst/>
              <a:rect l="l" t="t" r="r" b="b"/>
              <a:pathLst>
                <a:path w="8841" h="9141" fill="none" extrusionOk="0">
                  <a:moveTo>
                    <a:pt x="1" y="1"/>
                  </a:moveTo>
                  <a:cubicBezTo>
                    <a:pt x="434" y="468"/>
                    <a:pt x="8840" y="9141"/>
                    <a:pt x="8840" y="9141"/>
                  </a:cubicBezTo>
                </a:path>
              </a:pathLst>
            </a:custGeom>
            <a:noFill/>
            <a:ln w="5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3"/>
            <p:cNvSpPr/>
            <p:nvPr/>
          </p:nvSpPr>
          <p:spPr>
            <a:xfrm>
              <a:off x="3845425" y="2202025"/>
              <a:ext cx="303575" cy="285650"/>
            </a:xfrm>
            <a:custGeom>
              <a:avLst/>
              <a:gdLst/>
              <a:ahLst/>
              <a:cxnLst/>
              <a:rect l="l" t="t" r="r" b="b"/>
              <a:pathLst>
                <a:path w="12143" h="11426" extrusionOk="0">
                  <a:moveTo>
                    <a:pt x="11909" y="0"/>
                  </a:moveTo>
                  <a:lnTo>
                    <a:pt x="11909" y="0"/>
                  </a:lnTo>
                  <a:cubicBezTo>
                    <a:pt x="9007" y="467"/>
                    <a:pt x="4403" y="2802"/>
                    <a:pt x="2202" y="4770"/>
                  </a:cubicBezTo>
                  <a:cubicBezTo>
                    <a:pt x="0" y="6705"/>
                    <a:pt x="334" y="8440"/>
                    <a:pt x="567" y="11342"/>
                  </a:cubicBezTo>
                  <a:cubicBezTo>
                    <a:pt x="1356" y="11385"/>
                    <a:pt x="2036" y="11425"/>
                    <a:pt x="2648" y="11425"/>
                  </a:cubicBezTo>
                  <a:cubicBezTo>
                    <a:pt x="4419" y="11425"/>
                    <a:pt x="5619" y="11085"/>
                    <a:pt x="7205" y="9474"/>
                  </a:cubicBezTo>
                  <a:cubicBezTo>
                    <a:pt x="9374" y="7305"/>
                    <a:pt x="12142" y="3036"/>
                    <a:pt x="119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3"/>
            <p:cNvSpPr/>
            <p:nvPr/>
          </p:nvSpPr>
          <p:spPr>
            <a:xfrm>
              <a:off x="3859600" y="2264575"/>
              <a:ext cx="228525" cy="221000"/>
            </a:xfrm>
            <a:custGeom>
              <a:avLst/>
              <a:gdLst/>
              <a:ahLst/>
              <a:cxnLst/>
              <a:rect l="l" t="t" r="r" b="b"/>
              <a:pathLst>
                <a:path w="9141" h="8840" fill="none" extrusionOk="0">
                  <a:moveTo>
                    <a:pt x="9140" y="0"/>
                  </a:moveTo>
                  <a:cubicBezTo>
                    <a:pt x="8673" y="467"/>
                    <a:pt x="0" y="8840"/>
                    <a:pt x="0" y="8840"/>
                  </a:cubicBezTo>
                </a:path>
              </a:pathLst>
            </a:custGeom>
            <a:noFill/>
            <a:ln w="5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5" name="Google Shape;385;p3"/>
          <p:cNvGrpSpPr/>
          <p:nvPr/>
        </p:nvGrpSpPr>
        <p:grpSpPr>
          <a:xfrm rot="842653">
            <a:off x="-943933" y="1991756"/>
            <a:ext cx="2260828" cy="3330941"/>
            <a:chOff x="2557750" y="3969075"/>
            <a:chExt cx="447100" cy="658725"/>
          </a:xfrm>
        </p:grpSpPr>
        <p:sp>
          <p:nvSpPr>
            <p:cNvPr id="386" name="Google Shape;386;p3"/>
            <p:cNvSpPr/>
            <p:nvPr/>
          </p:nvSpPr>
          <p:spPr>
            <a:xfrm>
              <a:off x="2557750" y="3969075"/>
              <a:ext cx="447100" cy="658725"/>
            </a:xfrm>
            <a:custGeom>
              <a:avLst/>
              <a:gdLst/>
              <a:ahLst/>
              <a:cxnLst/>
              <a:rect l="l" t="t" r="r" b="b"/>
              <a:pathLst>
                <a:path w="17884" h="26349" extrusionOk="0">
                  <a:moveTo>
                    <a:pt x="17884" y="0"/>
                  </a:moveTo>
                  <a:lnTo>
                    <a:pt x="17884" y="0"/>
                  </a:lnTo>
                  <a:cubicBezTo>
                    <a:pt x="15276" y="417"/>
                    <a:pt x="13121" y="2810"/>
                    <a:pt x="12966" y="5441"/>
                  </a:cubicBezTo>
                  <a:lnTo>
                    <a:pt x="12943" y="5584"/>
                  </a:lnTo>
                  <a:cubicBezTo>
                    <a:pt x="12133" y="6227"/>
                    <a:pt x="11383" y="6965"/>
                    <a:pt x="10728" y="7787"/>
                  </a:cubicBezTo>
                  <a:cubicBezTo>
                    <a:pt x="10704" y="5263"/>
                    <a:pt x="9478" y="3001"/>
                    <a:pt x="7537" y="1370"/>
                  </a:cubicBezTo>
                  <a:lnTo>
                    <a:pt x="7537" y="1370"/>
                  </a:lnTo>
                  <a:cubicBezTo>
                    <a:pt x="7585" y="3894"/>
                    <a:pt x="8716" y="6263"/>
                    <a:pt x="10645" y="7894"/>
                  </a:cubicBezTo>
                  <a:cubicBezTo>
                    <a:pt x="10097" y="8549"/>
                    <a:pt x="9525" y="9311"/>
                    <a:pt x="8966" y="10156"/>
                  </a:cubicBezTo>
                  <a:cubicBezTo>
                    <a:pt x="8621" y="8894"/>
                    <a:pt x="8275" y="7608"/>
                    <a:pt x="7680" y="6442"/>
                  </a:cubicBezTo>
                  <a:cubicBezTo>
                    <a:pt x="7085" y="5275"/>
                    <a:pt x="6204" y="4191"/>
                    <a:pt x="5037" y="3596"/>
                  </a:cubicBezTo>
                  <a:lnTo>
                    <a:pt x="5037" y="3596"/>
                  </a:lnTo>
                  <a:cubicBezTo>
                    <a:pt x="4918" y="4441"/>
                    <a:pt x="5120" y="5299"/>
                    <a:pt x="5596" y="6013"/>
                  </a:cubicBezTo>
                  <a:cubicBezTo>
                    <a:pt x="5942" y="6537"/>
                    <a:pt x="6418" y="6965"/>
                    <a:pt x="6751" y="7501"/>
                  </a:cubicBezTo>
                  <a:cubicBezTo>
                    <a:pt x="6989" y="7894"/>
                    <a:pt x="7144" y="8335"/>
                    <a:pt x="7394" y="8728"/>
                  </a:cubicBezTo>
                  <a:cubicBezTo>
                    <a:pt x="7751" y="9311"/>
                    <a:pt x="8299" y="9954"/>
                    <a:pt x="8954" y="10180"/>
                  </a:cubicBezTo>
                  <a:cubicBezTo>
                    <a:pt x="7990" y="11597"/>
                    <a:pt x="7156" y="13097"/>
                    <a:pt x="6454" y="14669"/>
                  </a:cubicBezTo>
                  <a:cubicBezTo>
                    <a:pt x="5825" y="14313"/>
                    <a:pt x="5110" y="14164"/>
                    <a:pt x="4388" y="14164"/>
                  </a:cubicBezTo>
                  <a:cubicBezTo>
                    <a:pt x="3975" y="14164"/>
                    <a:pt x="3559" y="14213"/>
                    <a:pt x="3156" y="14300"/>
                  </a:cubicBezTo>
                  <a:cubicBezTo>
                    <a:pt x="2048" y="14550"/>
                    <a:pt x="1012" y="15074"/>
                    <a:pt x="0" y="15597"/>
                  </a:cubicBezTo>
                  <a:cubicBezTo>
                    <a:pt x="241" y="15606"/>
                    <a:pt x="491" y="15611"/>
                    <a:pt x="749" y="15611"/>
                  </a:cubicBezTo>
                  <a:cubicBezTo>
                    <a:pt x="2599" y="15611"/>
                    <a:pt x="4831" y="15372"/>
                    <a:pt x="6430" y="14693"/>
                  </a:cubicBezTo>
                  <a:lnTo>
                    <a:pt x="6430" y="14693"/>
                  </a:lnTo>
                  <a:cubicBezTo>
                    <a:pt x="4799" y="18288"/>
                    <a:pt x="3810" y="22444"/>
                    <a:pt x="4620" y="26349"/>
                  </a:cubicBezTo>
                  <a:lnTo>
                    <a:pt x="4846" y="26301"/>
                  </a:lnTo>
                  <a:cubicBezTo>
                    <a:pt x="4549" y="24861"/>
                    <a:pt x="4477" y="23372"/>
                    <a:pt x="4632" y="21896"/>
                  </a:cubicBezTo>
                  <a:lnTo>
                    <a:pt x="4632" y="21896"/>
                  </a:lnTo>
                  <a:cubicBezTo>
                    <a:pt x="4739" y="22217"/>
                    <a:pt x="5049" y="22467"/>
                    <a:pt x="5334" y="22682"/>
                  </a:cubicBezTo>
                  <a:lnTo>
                    <a:pt x="7001" y="23896"/>
                  </a:lnTo>
                  <a:cubicBezTo>
                    <a:pt x="6894" y="23551"/>
                    <a:pt x="6751" y="23206"/>
                    <a:pt x="6596" y="22884"/>
                  </a:cubicBezTo>
                  <a:cubicBezTo>
                    <a:pt x="6418" y="22503"/>
                    <a:pt x="6168" y="22146"/>
                    <a:pt x="5882" y="21848"/>
                  </a:cubicBezTo>
                  <a:cubicBezTo>
                    <a:pt x="5573" y="21551"/>
                    <a:pt x="5192" y="21360"/>
                    <a:pt x="4763" y="21312"/>
                  </a:cubicBezTo>
                  <a:lnTo>
                    <a:pt x="4680" y="21443"/>
                  </a:lnTo>
                  <a:cubicBezTo>
                    <a:pt x="4858" y="20003"/>
                    <a:pt x="5192" y="18586"/>
                    <a:pt x="5668" y="17205"/>
                  </a:cubicBezTo>
                  <a:cubicBezTo>
                    <a:pt x="5704" y="17300"/>
                    <a:pt x="5739" y="17407"/>
                    <a:pt x="5751" y="17502"/>
                  </a:cubicBezTo>
                  <a:cubicBezTo>
                    <a:pt x="5823" y="17967"/>
                    <a:pt x="5930" y="18419"/>
                    <a:pt x="6085" y="18860"/>
                  </a:cubicBezTo>
                  <a:cubicBezTo>
                    <a:pt x="6537" y="20003"/>
                    <a:pt x="7573" y="20836"/>
                    <a:pt x="8680" y="21372"/>
                  </a:cubicBezTo>
                  <a:cubicBezTo>
                    <a:pt x="8549" y="20479"/>
                    <a:pt x="8025" y="19705"/>
                    <a:pt x="7442" y="19038"/>
                  </a:cubicBezTo>
                  <a:cubicBezTo>
                    <a:pt x="6870" y="18384"/>
                    <a:pt x="6227" y="17812"/>
                    <a:pt x="5692" y="17133"/>
                  </a:cubicBezTo>
                  <a:cubicBezTo>
                    <a:pt x="6037" y="16121"/>
                    <a:pt x="6442" y="15133"/>
                    <a:pt x="6906" y="14169"/>
                  </a:cubicBezTo>
                  <a:lnTo>
                    <a:pt x="6906" y="14193"/>
                  </a:lnTo>
                  <a:lnTo>
                    <a:pt x="6930" y="14204"/>
                  </a:lnTo>
                  <a:lnTo>
                    <a:pt x="6906" y="14157"/>
                  </a:lnTo>
                  <a:cubicBezTo>
                    <a:pt x="8763" y="10311"/>
                    <a:pt x="11276" y="7204"/>
                    <a:pt x="12883" y="5930"/>
                  </a:cubicBezTo>
                  <a:lnTo>
                    <a:pt x="13121" y="5739"/>
                  </a:lnTo>
                  <a:cubicBezTo>
                    <a:pt x="13193" y="5680"/>
                    <a:pt x="13264" y="5632"/>
                    <a:pt x="13324" y="5584"/>
                  </a:cubicBezTo>
                  <a:lnTo>
                    <a:pt x="13312" y="5572"/>
                  </a:lnTo>
                  <a:cubicBezTo>
                    <a:pt x="15169" y="4013"/>
                    <a:pt x="16717" y="2120"/>
                    <a:pt x="17884" y="0"/>
                  </a:cubicBezTo>
                  <a:close/>
                </a:path>
              </a:pathLst>
            </a:custGeom>
            <a:solidFill>
              <a:schemeClr val="accent1">
                <a:alpha val="611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3"/>
            <p:cNvSpPr/>
            <p:nvPr/>
          </p:nvSpPr>
          <p:spPr>
            <a:xfrm>
              <a:off x="2810750" y="4002700"/>
              <a:ext cx="56875" cy="118500"/>
            </a:xfrm>
            <a:custGeom>
              <a:avLst/>
              <a:gdLst/>
              <a:ahLst/>
              <a:cxnLst/>
              <a:rect l="l" t="t" r="r" b="b"/>
              <a:pathLst>
                <a:path w="2275" h="4740" extrusionOk="0">
                  <a:moveTo>
                    <a:pt x="489" y="1"/>
                  </a:moveTo>
                  <a:lnTo>
                    <a:pt x="489" y="1"/>
                  </a:lnTo>
                  <a:cubicBezTo>
                    <a:pt x="1" y="1739"/>
                    <a:pt x="596" y="3596"/>
                    <a:pt x="2001" y="4739"/>
                  </a:cubicBezTo>
                  <a:cubicBezTo>
                    <a:pt x="2275" y="3084"/>
                    <a:pt x="1846" y="977"/>
                    <a:pt x="489" y="1"/>
                  </a:cubicBezTo>
                  <a:close/>
                </a:path>
              </a:pathLst>
            </a:custGeom>
            <a:solidFill>
              <a:schemeClr val="accent1">
                <a:alpha val="611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3"/>
            <p:cNvSpPr/>
            <p:nvPr/>
          </p:nvSpPr>
          <p:spPr>
            <a:xfrm>
              <a:off x="2566075" y="4194700"/>
              <a:ext cx="183400" cy="81500"/>
            </a:xfrm>
            <a:custGeom>
              <a:avLst/>
              <a:gdLst/>
              <a:ahLst/>
              <a:cxnLst/>
              <a:rect l="l" t="t" r="r" b="b"/>
              <a:pathLst>
                <a:path w="7336" h="3260" extrusionOk="0">
                  <a:moveTo>
                    <a:pt x="1" y="0"/>
                  </a:moveTo>
                  <a:cubicBezTo>
                    <a:pt x="953" y="953"/>
                    <a:pt x="1906" y="1917"/>
                    <a:pt x="3049" y="2608"/>
                  </a:cubicBezTo>
                  <a:cubicBezTo>
                    <a:pt x="3802" y="3071"/>
                    <a:pt x="4855" y="3260"/>
                    <a:pt x="5861" y="3260"/>
                  </a:cubicBezTo>
                  <a:cubicBezTo>
                    <a:pt x="6381" y="3260"/>
                    <a:pt x="6888" y="3209"/>
                    <a:pt x="7335" y="3120"/>
                  </a:cubicBezTo>
                  <a:cubicBezTo>
                    <a:pt x="6311" y="2227"/>
                    <a:pt x="5240" y="1322"/>
                    <a:pt x="3930" y="953"/>
                  </a:cubicBezTo>
                  <a:cubicBezTo>
                    <a:pt x="3477" y="834"/>
                    <a:pt x="3025" y="750"/>
                    <a:pt x="2573" y="691"/>
                  </a:cubicBezTo>
                  <a:cubicBezTo>
                    <a:pt x="1691" y="536"/>
                    <a:pt x="834" y="310"/>
                    <a:pt x="1" y="0"/>
                  </a:cubicBezTo>
                  <a:close/>
                </a:path>
              </a:pathLst>
            </a:custGeom>
            <a:solidFill>
              <a:schemeClr val="accent1">
                <a:alpha val="611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3"/>
            <p:cNvSpPr/>
            <p:nvPr/>
          </p:nvSpPr>
          <p:spPr>
            <a:xfrm>
              <a:off x="2559825" y="4414125"/>
              <a:ext cx="127125" cy="59875"/>
            </a:xfrm>
            <a:custGeom>
              <a:avLst/>
              <a:gdLst/>
              <a:ahLst/>
              <a:cxnLst/>
              <a:rect l="l" t="t" r="r" b="b"/>
              <a:pathLst>
                <a:path w="5085" h="2395" extrusionOk="0">
                  <a:moveTo>
                    <a:pt x="4319" y="0"/>
                  </a:moveTo>
                  <a:cubicBezTo>
                    <a:pt x="3335" y="0"/>
                    <a:pt x="2372" y="341"/>
                    <a:pt x="1596" y="974"/>
                  </a:cubicBezTo>
                  <a:cubicBezTo>
                    <a:pt x="1060" y="1415"/>
                    <a:pt x="620" y="2010"/>
                    <a:pt x="1" y="2344"/>
                  </a:cubicBezTo>
                  <a:cubicBezTo>
                    <a:pt x="237" y="2378"/>
                    <a:pt x="474" y="2395"/>
                    <a:pt x="709" y="2395"/>
                  </a:cubicBezTo>
                  <a:cubicBezTo>
                    <a:pt x="2188" y="2395"/>
                    <a:pt x="3600" y="1727"/>
                    <a:pt x="4525" y="546"/>
                  </a:cubicBezTo>
                  <a:lnTo>
                    <a:pt x="5085" y="70"/>
                  </a:lnTo>
                  <a:cubicBezTo>
                    <a:pt x="4830" y="23"/>
                    <a:pt x="4574" y="0"/>
                    <a:pt x="4319" y="0"/>
                  </a:cubicBezTo>
                  <a:close/>
                </a:path>
              </a:pathLst>
            </a:custGeom>
            <a:solidFill>
              <a:schemeClr val="accent1">
                <a:alpha val="611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3"/>
            <p:cNvSpPr/>
            <p:nvPr/>
          </p:nvSpPr>
          <p:spPr>
            <a:xfrm>
              <a:off x="2851225" y="4149125"/>
              <a:ext cx="97675" cy="46450"/>
            </a:xfrm>
            <a:custGeom>
              <a:avLst/>
              <a:gdLst/>
              <a:ahLst/>
              <a:cxnLst/>
              <a:rect l="l" t="t" r="r" b="b"/>
              <a:pathLst>
                <a:path w="3907" h="1858" extrusionOk="0">
                  <a:moveTo>
                    <a:pt x="238" y="0"/>
                  </a:moveTo>
                  <a:cubicBezTo>
                    <a:pt x="159" y="0"/>
                    <a:pt x="80" y="1"/>
                    <a:pt x="1" y="2"/>
                  </a:cubicBezTo>
                  <a:cubicBezTo>
                    <a:pt x="465" y="656"/>
                    <a:pt x="1192" y="1049"/>
                    <a:pt x="1882" y="1430"/>
                  </a:cubicBezTo>
                  <a:cubicBezTo>
                    <a:pt x="2192" y="1633"/>
                    <a:pt x="2537" y="1776"/>
                    <a:pt x="2906" y="1847"/>
                  </a:cubicBezTo>
                  <a:cubicBezTo>
                    <a:pt x="2962" y="1854"/>
                    <a:pt x="3019" y="1858"/>
                    <a:pt x="3076" y="1858"/>
                  </a:cubicBezTo>
                  <a:cubicBezTo>
                    <a:pt x="3397" y="1858"/>
                    <a:pt x="3724" y="1742"/>
                    <a:pt x="3906" y="1490"/>
                  </a:cubicBezTo>
                  <a:cubicBezTo>
                    <a:pt x="3585" y="1133"/>
                    <a:pt x="3228" y="823"/>
                    <a:pt x="2835" y="561"/>
                  </a:cubicBezTo>
                  <a:cubicBezTo>
                    <a:pt x="2034" y="78"/>
                    <a:pt x="1162" y="0"/>
                    <a:pt x="238" y="0"/>
                  </a:cubicBezTo>
                  <a:close/>
                </a:path>
              </a:pathLst>
            </a:custGeom>
            <a:solidFill>
              <a:schemeClr val="accent1">
                <a:alpha val="611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3"/>
            <p:cNvSpPr/>
            <p:nvPr/>
          </p:nvSpPr>
          <p:spPr>
            <a:xfrm>
              <a:off x="2811950" y="4197975"/>
              <a:ext cx="100325" cy="69275"/>
            </a:xfrm>
            <a:custGeom>
              <a:avLst/>
              <a:gdLst/>
              <a:ahLst/>
              <a:cxnLst/>
              <a:rect l="l" t="t" r="r" b="b"/>
              <a:pathLst>
                <a:path w="4013" h="2771" extrusionOk="0">
                  <a:moveTo>
                    <a:pt x="60" y="0"/>
                  </a:moveTo>
                  <a:lnTo>
                    <a:pt x="60" y="0"/>
                  </a:lnTo>
                  <a:cubicBezTo>
                    <a:pt x="0" y="298"/>
                    <a:pt x="143" y="536"/>
                    <a:pt x="369" y="738"/>
                  </a:cubicBezTo>
                  <a:cubicBezTo>
                    <a:pt x="596" y="929"/>
                    <a:pt x="834" y="1107"/>
                    <a:pt x="1084" y="1286"/>
                  </a:cubicBezTo>
                  <a:cubicBezTo>
                    <a:pt x="1548" y="1643"/>
                    <a:pt x="1882" y="2143"/>
                    <a:pt x="2370" y="2453"/>
                  </a:cubicBezTo>
                  <a:cubicBezTo>
                    <a:pt x="2704" y="2665"/>
                    <a:pt x="3088" y="2771"/>
                    <a:pt x="3476" y="2771"/>
                  </a:cubicBezTo>
                  <a:cubicBezTo>
                    <a:pt x="3656" y="2771"/>
                    <a:pt x="3836" y="2748"/>
                    <a:pt x="4013" y="2703"/>
                  </a:cubicBezTo>
                  <a:cubicBezTo>
                    <a:pt x="3739" y="1893"/>
                    <a:pt x="3191" y="1203"/>
                    <a:pt x="2465" y="750"/>
                  </a:cubicBezTo>
                  <a:cubicBezTo>
                    <a:pt x="1727" y="322"/>
                    <a:pt x="905" y="60"/>
                    <a:pt x="60" y="0"/>
                  </a:cubicBezTo>
                  <a:close/>
                </a:path>
              </a:pathLst>
            </a:custGeom>
            <a:solidFill>
              <a:schemeClr val="accent1">
                <a:alpha val="611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3"/>
            <p:cNvSpPr/>
            <p:nvPr/>
          </p:nvSpPr>
          <p:spPr>
            <a:xfrm>
              <a:off x="2774150" y="4250350"/>
              <a:ext cx="84850" cy="91100"/>
            </a:xfrm>
            <a:custGeom>
              <a:avLst/>
              <a:gdLst/>
              <a:ahLst/>
              <a:cxnLst/>
              <a:rect l="l" t="t" r="r" b="b"/>
              <a:pathLst>
                <a:path w="3394" h="3644" extrusionOk="0">
                  <a:moveTo>
                    <a:pt x="48" y="1"/>
                  </a:moveTo>
                  <a:cubicBezTo>
                    <a:pt x="0" y="227"/>
                    <a:pt x="191" y="417"/>
                    <a:pt x="346" y="584"/>
                  </a:cubicBezTo>
                  <a:cubicBezTo>
                    <a:pt x="834" y="1120"/>
                    <a:pt x="1084" y="1834"/>
                    <a:pt x="1536" y="2406"/>
                  </a:cubicBezTo>
                  <a:cubicBezTo>
                    <a:pt x="2001" y="3013"/>
                    <a:pt x="2655" y="3442"/>
                    <a:pt x="3394" y="3644"/>
                  </a:cubicBezTo>
                  <a:cubicBezTo>
                    <a:pt x="2751" y="2096"/>
                    <a:pt x="1608" y="584"/>
                    <a:pt x="48" y="1"/>
                  </a:cubicBezTo>
                  <a:close/>
                </a:path>
              </a:pathLst>
            </a:custGeom>
            <a:solidFill>
              <a:schemeClr val="accent1">
                <a:alpha val="611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
            <p:cNvSpPr/>
            <p:nvPr/>
          </p:nvSpPr>
          <p:spPr>
            <a:xfrm>
              <a:off x="2730975" y="4324175"/>
              <a:ext cx="98250" cy="99175"/>
            </a:xfrm>
            <a:custGeom>
              <a:avLst/>
              <a:gdLst/>
              <a:ahLst/>
              <a:cxnLst/>
              <a:rect l="l" t="t" r="r" b="b"/>
              <a:pathLst>
                <a:path w="3930" h="3967" extrusionOk="0">
                  <a:moveTo>
                    <a:pt x="1" y="0"/>
                  </a:moveTo>
                  <a:lnTo>
                    <a:pt x="1" y="0"/>
                  </a:lnTo>
                  <a:cubicBezTo>
                    <a:pt x="549" y="1417"/>
                    <a:pt x="1715" y="2489"/>
                    <a:pt x="2835" y="3501"/>
                  </a:cubicBezTo>
                  <a:cubicBezTo>
                    <a:pt x="3079" y="3726"/>
                    <a:pt x="3395" y="3967"/>
                    <a:pt x="3718" y="3967"/>
                  </a:cubicBezTo>
                  <a:cubicBezTo>
                    <a:pt x="3789" y="3967"/>
                    <a:pt x="3860" y="3955"/>
                    <a:pt x="3930" y="3929"/>
                  </a:cubicBezTo>
                  <a:cubicBezTo>
                    <a:pt x="3049" y="2251"/>
                    <a:pt x="1680" y="881"/>
                    <a:pt x="1" y="0"/>
                  </a:cubicBezTo>
                  <a:close/>
                </a:path>
              </a:pathLst>
            </a:custGeom>
            <a:solidFill>
              <a:schemeClr val="accent1">
                <a:alpha val="611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4" name="Google Shape;394;p3"/>
          <p:cNvSpPr/>
          <p:nvPr/>
        </p:nvSpPr>
        <p:spPr>
          <a:xfrm rot="-2540834">
            <a:off x="-518845" y="4125478"/>
            <a:ext cx="3682993" cy="1894599"/>
          </a:xfrm>
          <a:custGeom>
            <a:avLst/>
            <a:gdLst/>
            <a:ahLst/>
            <a:cxnLst/>
            <a:rect l="l" t="t" r="r" b="b"/>
            <a:pathLst>
              <a:path w="49936" h="25688" extrusionOk="0">
                <a:moveTo>
                  <a:pt x="11038" y="1"/>
                </a:moveTo>
                <a:cubicBezTo>
                  <a:pt x="7313" y="1"/>
                  <a:pt x="3603" y="490"/>
                  <a:pt x="0" y="1458"/>
                </a:cubicBezTo>
                <a:lnTo>
                  <a:pt x="96" y="1934"/>
                </a:lnTo>
                <a:cubicBezTo>
                  <a:pt x="679" y="1720"/>
                  <a:pt x="1263" y="1530"/>
                  <a:pt x="1858" y="1387"/>
                </a:cubicBezTo>
                <a:cubicBezTo>
                  <a:pt x="2013" y="1351"/>
                  <a:pt x="2167" y="1315"/>
                  <a:pt x="2322" y="1279"/>
                </a:cubicBezTo>
                <a:cubicBezTo>
                  <a:pt x="3037" y="1125"/>
                  <a:pt x="3763" y="994"/>
                  <a:pt x="4477" y="887"/>
                </a:cubicBezTo>
                <a:cubicBezTo>
                  <a:pt x="4727" y="851"/>
                  <a:pt x="4965" y="827"/>
                  <a:pt x="5204" y="791"/>
                </a:cubicBezTo>
                <a:cubicBezTo>
                  <a:pt x="6239" y="672"/>
                  <a:pt x="7239" y="589"/>
                  <a:pt x="8144" y="541"/>
                </a:cubicBezTo>
                <a:cubicBezTo>
                  <a:pt x="9203" y="485"/>
                  <a:pt x="10109" y="471"/>
                  <a:pt x="10726" y="471"/>
                </a:cubicBezTo>
                <a:cubicBezTo>
                  <a:pt x="11275" y="471"/>
                  <a:pt x="11597" y="482"/>
                  <a:pt x="11597" y="482"/>
                </a:cubicBezTo>
                <a:cubicBezTo>
                  <a:pt x="11264" y="970"/>
                  <a:pt x="10966" y="1482"/>
                  <a:pt x="10704" y="2018"/>
                </a:cubicBezTo>
                <a:lnTo>
                  <a:pt x="10692" y="2030"/>
                </a:lnTo>
                <a:cubicBezTo>
                  <a:pt x="10573" y="2268"/>
                  <a:pt x="10478" y="2506"/>
                  <a:pt x="10395" y="2744"/>
                </a:cubicBezTo>
                <a:cubicBezTo>
                  <a:pt x="10359" y="2839"/>
                  <a:pt x="10335" y="2934"/>
                  <a:pt x="10311" y="3042"/>
                </a:cubicBezTo>
                <a:cubicBezTo>
                  <a:pt x="10276" y="3149"/>
                  <a:pt x="10264" y="3268"/>
                  <a:pt x="10252" y="3387"/>
                </a:cubicBezTo>
                <a:cubicBezTo>
                  <a:pt x="10216" y="3696"/>
                  <a:pt x="10276" y="3958"/>
                  <a:pt x="10478" y="4113"/>
                </a:cubicBezTo>
                <a:cubicBezTo>
                  <a:pt x="11383" y="4875"/>
                  <a:pt x="13538" y="4804"/>
                  <a:pt x="14752" y="5209"/>
                </a:cubicBezTo>
                <a:cubicBezTo>
                  <a:pt x="15955" y="5613"/>
                  <a:pt x="16479" y="6733"/>
                  <a:pt x="17419" y="6733"/>
                </a:cubicBezTo>
                <a:cubicBezTo>
                  <a:pt x="17574" y="6733"/>
                  <a:pt x="17741" y="6661"/>
                  <a:pt x="17848" y="6530"/>
                </a:cubicBezTo>
                <a:cubicBezTo>
                  <a:pt x="17955" y="6423"/>
                  <a:pt x="18038" y="6304"/>
                  <a:pt x="18098" y="6161"/>
                </a:cubicBezTo>
                <a:cubicBezTo>
                  <a:pt x="18122" y="6137"/>
                  <a:pt x="18134" y="6102"/>
                  <a:pt x="18146" y="6078"/>
                </a:cubicBezTo>
                <a:cubicBezTo>
                  <a:pt x="18217" y="5923"/>
                  <a:pt x="18277" y="5768"/>
                  <a:pt x="18336" y="5601"/>
                </a:cubicBezTo>
                <a:lnTo>
                  <a:pt x="18360" y="5506"/>
                </a:lnTo>
                <a:cubicBezTo>
                  <a:pt x="18522" y="5090"/>
                  <a:pt x="18672" y="4707"/>
                  <a:pt x="18954" y="4707"/>
                </a:cubicBezTo>
                <a:cubicBezTo>
                  <a:pt x="18962" y="4707"/>
                  <a:pt x="18970" y="4708"/>
                  <a:pt x="18979" y="4708"/>
                </a:cubicBezTo>
                <a:cubicBezTo>
                  <a:pt x="19027" y="4708"/>
                  <a:pt x="19074" y="4744"/>
                  <a:pt x="19086" y="4792"/>
                </a:cubicBezTo>
                <a:cubicBezTo>
                  <a:pt x="19086" y="4804"/>
                  <a:pt x="19086" y="4816"/>
                  <a:pt x="19086" y="4828"/>
                </a:cubicBezTo>
                <a:lnTo>
                  <a:pt x="19086" y="4839"/>
                </a:lnTo>
                <a:cubicBezTo>
                  <a:pt x="19086" y="5006"/>
                  <a:pt x="18920" y="5304"/>
                  <a:pt x="18705" y="5649"/>
                </a:cubicBezTo>
                <a:lnTo>
                  <a:pt x="18634" y="5780"/>
                </a:lnTo>
                <a:lnTo>
                  <a:pt x="18562" y="5875"/>
                </a:lnTo>
                <a:lnTo>
                  <a:pt x="18491" y="5994"/>
                </a:lnTo>
                <a:lnTo>
                  <a:pt x="18384" y="6161"/>
                </a:lnTo>
                <a:cubicBezTo>
                  <a:pt x="17967" y="6828"/>
                  <a:pt x="17574" y="7506"/>
                  <a:pt x="17884" y="7661"/>
                </a:cubicBezTo>
                <a:cubicBezTo>
                  <a:pt x="18515" y="8006"/>
                  <a:pt x="19979" y="9590"/>
                  <a:pt x="20551" y="9650"/>
                </a:cubicBezTo>
                <a:cubicBezTo>
                  <a:pt x="20565" y="9651"/>
                  <a:pt x="20580" y="9652"/>
                  <a:pt x="20594" y="9652"/>
                </a:cubicBezTo>
                <a:cubicBezTo>
                  <a:pt x="21142" y="9652"/>
                  <a:pt x="21948" y="8390"/>
                  <a:pt x="22539" y="8054"/>
                </a:cubicBezTo>
                <a:cubicBezTo>
                  <a:pt x="22575" y="8030"/>
                  <a:pt x="22610" y="8018"/>
                  <a:pt x="22658" y="7995"/>
                </a:cubicBezTo>
                <a:cubicBezTo>
                  <a:pt x="22730" y="7971"/>
                  <a:pt x="22789" y="7923"/>
                  <a:pt x="22837" y="7864"/>
                </a:cubicBezTo>
                <a:cubicBezTo>
                  <a:pt x="22884" y="7816"/>
                  <a:pt x="22932" y="7768"/>
                  <a:pt x="22968" y="7721"/>
                </a:cubicBezTo>
                <a:cubicBezTo>
                  <a:pt x="23122" y="7506"/>
                  <a:pt x="23265" y="7292"/>
                  <a:pt x="23384" y="7054"/>
                </a:cubicBezTo>
                <a:cubicBezTo>
                  <a:pt x="23480" y="6887"/>
                  <a:pt x="23575" y="6709"/>
                  <a:pt x="23670" y="6530"/>
                </a:cubicBezTo>
                <a:cubicBezTo>
                  <a:pt x="23718" y="6435"/>
                  <a:pt x="23765" y="6352"/>
                  <a:pt x="23813" y="6268"/>
                </a:cubicBezTo>
                <a:cubicBezTo>
                  <a:pt x="23944" y="6006"/>
                  <a:pt x="24075" y="5768"/>
                  <a:pt x="24206" y="5590"/>
                </a:cubicBezTo>
                <a:cubicBezTo>
                  <a:pt x="24242" y="5530"/>
                  <a:pt x="24277" y="5482"/>
                  <a:pt x="24313" y="5435"/>
                </a:cubicBezTo>
                <a:cubicBezTo>
                  <a:pt x="24349" y="5399"/>
                  <a:pt x="24384" y="5363"/>
                  <a:pt x="24432" y="5328"/>
                </a:cubicBezTo>
                <a:cubicBezTo>
                  <a:pt x="24444" y="5316"/>
                  <a:pt x="24456" y="5304"/>
                  <a:pt x="24480" y="5292"/>
                </a:cubicBezTo>
                <a:cubicBezTo>
                  <a:pt x="24497" y="5283"/>
                  <a:pt x="24519" y="5275"/>
                  <a:pt x="24540" y="5275"/>
                </a:cubicBezTo>
                <a:cubicBezTo>
                  <a:pt x="24548" y="5275"/>
                  <a:pt x="24556" y="5276"/>
                  <a:pt x="24563" y="5280"/>
                </a:cubicBezTo>
                <a:cubicBezTo>
                  <a:pt x="24599" y="5280"/>
                  <a:pt x="24623" y="5304"/>
                  <a:pt x="24646" y="5328"/>
                </a:cubicBezTo>
                <a:cubicBezTo>
                  <a:pt x="24706" y="5399"/>
                  <a:pt x="24682" y="5554"/>
                  <a:pt x="24611" y="5768"/>
                </a:cubicBezTo>
                <a:cubicBezTo>
                  <a:pt x="24230" y="6816"/>
                  <a:pt x="22444" y="9197"/>
                  <a:pt x="22313" y="9840"/>
                </a:cubicBezTo>
                <a:cubicBezTo>
                  <a:pt x="22301" y="9876"/>
                  <a:pt x="22301" y="9923"/>
                  <a:pt x="22313" y="9959"/>
                </a:cubicBezTo>
                <a:cubicBezTo>
                  <a:pt x="22360" y="10066"/>
                  <a:pt x="22420" y="10162"/>
                  <a:pt x="22491" y="10245"/>
                </a:cubicBezTo>
                <a:cubicBezTo>
                  <a:pt x="22860" y="10709"/>
                  <a:pt x="23622" y="11340"/>
                  <a:pt x="24039" y="11483"/>
                </a:cubicBezTo>
                <a:cubicBezTo>
                  <a:pt x="24071" y="11494"/>
                  <a:pt x="24102" y="11500"/>
                  <a:pt x="24133" y="11500"/>
                </a:cubicBezTo>
                <a:cubicBezTo>
                  <a:pt x="24590" y="11500"/>
                  <a:pt x="24961" y="10347"/>
                  <a:pt x="25385" y="10269"/>
                </a:cubicBezTo>
                <a:cubicBezTo>
                  <a:pt x="25411" y="10263"/>
                  <a:pt x="25433" y="10260"/>
                  <a:pt x="25451" y="10260"/>
                </a:cubicBezTo>
                <a:cubicBezTo>
                  <a:pt x="25738" y="10260"/>
                  <a:pt x="24988" y="10944"/>
                  <a:pt x="25504" y="11269"/>
                </a:cubicBezTo>
                <a:cubicBezTo>
                  <a:pt x="26039" y="11626"/>
                  <a:pt x="26504" y="12483"/>
                  <a:pt x="28778" y="13888"/>
                </a:cubicBezTo>
                <a:cubicBezTo>
                  <a:pt x="29249" y="14185"/>
                  <a:pt x="29647" y="14300"/>
                  <a:pt x="29986" y="14300"/>
                </a:cubicBezTo>
                <a:cubicBezTo>
                  <a:pt x="30409" y="14300"/>
                  <a:pt x="30740" y="14120"/>
                  <a:pt x="31004" y="13888"/>
                </a:cubicBezTo>
                <a:cubicBezTo>
                  <a:pt x="31350" y="13591"/>
                  <a:pt x="31564" y="13198"/>
                  <a:pt x="31731" y="13007"/>
                </a:cubicBezTo>
                <a:cubicBezTo>
                  <a:pt x="31802" y="12948"/>
                  <a:pt x="31850" y="12912"/>
                  <a:pt x="31897" y="12912"/>
                </a:cubicBezTo>
                <a:cubicBezTo>
                  <a:pt x="31921" y="12912"/>
                  <a:pt x="31957" y="12936"/>
                  <a:pt x="31969" y="12948"/>
                </a:cubicBezTo>
                <a:cubicBezTo>
                  <a:pt x="32112" y="13102"/>
                  <a:pt x="31862" y="13388"/>
                  <a:pt x="31540" y="13733"/>
                </a:cubicBezTo>
                <a:cubicBezTo>
                  <a:pt x="31004" y="14305"/>
                  <a:pt x="30266" y="15043"/>
                  <a:pt x="30742" y="15650"/>
                </a:cubicBezTo>
                <a:cubicBezTo>
                  <a:pt x="30790" y="15710"/>
                  <a:pt x="30838" y="15769"/>
                  <a:pt x="30885" y="15829"/>
                </a:cubicBezTo>
                <a:cubicBezTo>
                  <a:pt x="31135" y="16079"/>
                  <a:pt x="31433" y="16281"/>
                  <a:pt x="31754" y="16424"/>
                </a:cubicBezTo>
                <a:cubicBezTo>
                  <a:pt x="31885" y="16484"/>
                  <a:pt x="32016" y="16531"/>
                  <a:pt x="32159" y="16591"/>
                </a:cubicBezTo>
                <a:cubicBezTo>
                  <a:pt x="32719" y="16805"/>
                  <a:pt x="33374" y="16996"/>
                  <a:pt x="34112" y="17412"/>
                </a:cubicBezTo>
                <a:lnTo>
                  <a:pt x="34648" y="17710"/>
                </a:lnTo>
                <a:lnTo>
                  <a:pt x="34898" y="17841"/>
                </a:lnTo>
                <a:cubicBezTo>
                  <a:pt x="35279" y="18043"/>
                  <a:pt x="35660" y="18234"/>
                  <a:pt x="36053" y="18389"/>
                </a:cubicBezTo>
                <a:cubicBezTo>
                  <a:pt x="36207" y="18436"/>
                  <a:pt x="36350" y="18484"/>
                  <a:pt x="36493" y="18520"/>
                </a:cubicBezTo>
                <a:cubicBezTo>
                  <a:pt x="36636" y="18567"/>
                  <a:pt x="36779" y="18591"/>
                  <a:pt x="36934" y="18615"/>
                </a:cubicBezTo>
                <a:cubicBezTo>
                  <a:pt x="37077" y="18639"/>
                  <a:pt x="37231" y="18651"/>
                  <a:pt x="37374" y="18651"/>
                </a:cubicBezTo>
                <a:cubicBezTo>
                  <a:pt x="37529" y="18651"/>
                  <a:pt x="37696" y="18639"/>
                  <a:pt x="37850" y="18615"/>
                </a:cubicBezTo>
                <a:cubicBezTo>
                  <a:pt x="37934" y="18603"/>
                  <a:pt x="38005" y="18579"/>
                  <a:pt x="38077" y="18544"/>
                </a:cubicBezTo>
                <a:cubicBezTo>
                  <a:pt x="38208" y="18484"/>
                  <a:pt x="38315" y="18401"/>
                  <a:pt x="38410" y="18305"/>
                </a:cubicBezTo>
                <a:lnTo>
                  <a:pt x="38422" y="18293"/>
                </a:lnTo>
                <a:cubicBezTo>
                  <a:pt x="39017" y="17710"/>
                  <a:pt x="39529" y="16519"/>
                  <a:pt x="39886" y="15936"/>
                </a:cubicBezTo>
                <a:cubicBezTo>
                  <a:pt x="40015" y="15737"/>
                  <a:pt x="40122" y="15611"/>
                  <a:pt x="40211" y="15611"/>
                </a:cubicBezTo>
                <a:cubicBezTo>
                  <a:pt x="40287" y="15611"/>
                  <a:pt x="40349" y="15704"/>
                  <a:pt x="40398" y="15924"/>
                </a:cubicBezTo>
                <a:cubicBezTo>
                  <a:pt x="40410" y="16019"/>
                  <a:pt x="40422" y="16103"/>
                  <a:pt x="40422" y="16198"/>
                </a:cubicBezTo>
                <a:cubicBezTo>
                  <a:pt x="40363" y="17639"/>
                  <a:pt x="37958" y="19627"/>
                  <a:pt x="37958" y="19627"/>
                </a:cubicBezTo>
                <a:cubicBezTo>
                  <a:pt x="37958" y="19627"/>
                  <a:pt x="38970" y="20246"/>
                  <a:pt x="40017" y="20853"/>
                </a:cubicBezTo>
                <a:lnTo>
                  <a:pt x="40196" y="20960"/>
                </a:lnTo>
                <a:lnTo>
                  <a:pt x="40565" y="21175"/>
                </a:lnTo>
                <a:lnTo>
                  <a:pt x="40744" y="21270"/>
                </a:lnTo>
                <a:cubicBezTo>
                  <a:pt x="41220" y="21568"/>
                  <a:pt x="41708" y="21818"/>
                  <a:pt x="42220" y="22032"/>
                </a:cubicBezTo>
                <a:cubicBezTo>
                  <a:pt x="42243" y="22040"/>
                  <a:pt x="42265" y="22043"/>
                  <a:pt x="42287" y="22043"/>
                </a:cubicBezTo>
                <a:cubicBezTo>
                  <a:pt x="42855" y="22043"/>
                  <a:pt x="43006" y="19530"/>
                  <a:pt x="43293" y="19530"/>
                </a:cubicBezTo>
                <a:cubicBezTo>
                  <a:pt x="43336" y="19530"/>
                  <a:pt x="43383" y="19588"/>
                  <a:pt x="43434" y="19722"/>
                </a:cubicBezTo>
                <a:cubicBezTo>
                  <a:pt x="43518" y="19937"/>
                  <a:pt x="43554" y="20175"/>
                  <a:pt x="43542" y="20413"/>
                </a:cubicBezTo>
                <a:cubicBezTo>
                  <a:pt x="43542" y="21520"/>
                  <a:pt x="42994" y="23008"/>
                  <a:pt x="42994" y="23008"/>
                </a:cubicBezTo>
                <a:cubicBezTo>
                  <a:pt x="42994" y="23008"/>
                  <a:pt x="43308" y="24695"/>
                  <a:pt x="45333" y="24695"/>
                </a:cubicBezTo>
                <a:cubicBezTo>
                  <a:pt x="45539" y="24695"/>
                  <a:pt x="45763" y="24678"/>
                  <a:pt x="46006" y="24639"/>
                </a:cubicBezTo>
                <a:cubicBezTo>
                  <a:pt x="46302" y="24590"/>
                  <a:pt x="46600" y="24566"/>
                  <a:pt x="46898" y="24566"/>
                </a:cubicBezTo>
                <a:cubicBezTo>
                  <a:pt x="47177" y="24566"/>
                  <a:pt x="47456" y="24587"/>
                  <a:pt x="47733" y="24628"/>
                </a:cubicBezTo>
                <a:cubicBezTo>
                  <a:pt x="47852" y="24651"/>
                  <a:pt x="47971" y="24675"/>
                  <a:pt x="48090" y="24699"/>
                </a:cubicBezTo>
                <a:cubicBezTo>
                  <a:pt x="48197" y="24723"/>
                  <a:pt x="48304" y="24759"/>
                  <a:pt x="48411" y="24794"/>
                </a:cubicBezTo>
                <a:cubicBezTo>
                  <a:pt x="48554" y="24842"/>
                  <a:pt x="48709" y="24890"/>
                  <a:pt x="48828" y="24949"/>
                </a:cubicBezTo>
                <a:cubicBezTo>
                  <a:pt x="48923" y="24985"/>
                  <a:pt x="48995" y="25032"/>
                  <a:pt x="49078" y="25068"/>
                </a:cubicBezTo>
                <a:cubicBezTo>
                  <a:pt x="49149" y="25104"/>
                  <a:pt x="49221" y="25151"/>
                  <a:pt x="49292" y="25187"/>
                </a:cubicBezTo>
                <a:cubicBezTo>
                  <a:pt x="49352" y="25235"/>
                  <a:pt x="49411" y="25271"/>
                  <a:pt x="49471" y="25306"/>
                </a:cubicBezTo>
                <a:cubicBezTo>
                  <a:pt x="49638" y="25413"/>
                  <a:pt x="49792" y="25544"/>
                  <a:pt x="49935" y="25687"/>
                </a:cubicBezTo>
                <a:cubicBezTo>
                  <a:pt x="49781" y="25449"/>
                  <a:pt x="49697" y="25282"/>
                  <a:pt x="49602" y="25128"/>
                </a:cubicBezTo>
                <a:cubicBezTo>
                  <a:pt x="49304" y="24568"/>
                  <a:pt x="48995" y="24020"/>
                  <a:pt x="48685" y="23485"/>
                </a:cubicBezTo>
                <a:cubicBezTo>
                  <a:pt x="48602" y="23330"/>
                  <a:pt x="48518" y="23187"/>
                  <a:pt x="48435" y="23044"/>
                </a:cubicBezTo>
                <a:cubicBezTo>
                  <a:pt x="48340" y="22901"/>
                  <a:pt x="48280" y="22794"/>
                  <a:pt x="48209" y="22663"/>
                </a:cubicBezTo>
                <a:cubicBezTo>
                  <a:pt x="48090" y="22473"/>
                  <a:pt x="47971" y="22282"/>
                  <a:pt x="47864" y="22092"/>
                </a:cubicBezTo>
                <a:cubicBezTo>
                  <a:pt x="47828" y="22032"/>
                  <a:pt x="47792" y="21972"/>
                  <a:pt x="47745" y="21913"/>
                </a:cubicBezTo>
                <a:lnTo>
                  <a:pt x="47745" y="21901"/>
                </a:lnTo>
                <a:cubicBezTo>
                  <a:pt x="47614" y="21687"/>
                  <a:pt x="47471" y="21472"/>
                  <a:pt x="47340" y="21258"/>
                </a:cubicBezTo>
                <a:lnTo>
                  <a:pt x="47328" y="21234"/>
                </a:lnTo>
                <a:lnTo>
                  <a:pt x="47197" y="21044"/>
                </a:lnTo>
                <a:lnTo>
                  <a:pt x="46911" y="20603"/>
                </a:lnTo>
                <a:lnTo>
                  <a:pt x="46887" y="20568"/>
                </a:lnTo>
                <a:lnTo>
                  <a:pt x="46744" y="20341"/>
                </a:lnTo>
                <a:lnTo>
                  <a:pt x="46482" y="19960"/>
                </a:lnTo>
                <a:lnTo>
                  <a:pt x="46447" y="19913"/>
                </a:lnTo>
                <a:cubicBezTo>
                  <a:pt x="46399" y="19829"/>
                  <a:pt x="46352" y="19758"/>
                  <a:pt x="46304" y="19687"/>
                </a:cubicBezTo>
                <a:lnTo>
                  <a:pt x="46066" y="19329"/>
                </a:lnTo>
                <a:lnTo>
                  <a:pt x="46018" y="19258"/>
                </a:lnTo>
                <a:lnTo>
                  <a:pt x="45851" y="19032"/>
                </a:lnTo>
                <a:cubicBezTo>
                  <a:pt x="45780" y="18925"/>
                  <a:pt x="45709" y="18817"/>
                  <a:pt x="45625" y="18722"/>
                </a:cubicBezTo>
                <a:lnTo>
                  <a:pt x="45566" y="18627"/>
                </a:lnTo>
                <a:lnTo>
                  <a:pt x="45399" y="18401"/>
                </a:lnTo>
                <a:lnTo>
                  <a:pt x="45185" y="18103"/>
                </a:lnTo>
                <a:lnTo>
                  <a:pt x="45113" y="18008"/>
                </a:lnTo>
                <a:lnTo>
                  <a:pt x="44947" y="17782"/>
                </a:lnTo>
                <a:lnTo>
                  <a:pt x="44744" y="17508"/>
                </a:lnTo>
                <a:cubicBezTo>
                  <a:pt x="44708" y="17472"/>
                  <a:pt x="44685" y="17436"/>
                  <a:pt x="44649" y="17401"/>
                </a:cubicBezTo>
                <a:cubicBezTo>
                  <a:pt x="44589" y="17329"/>
                  <a:pt x="44542" y="17258"/>
                  <a:pt x="44482" y="17186"/>
                </a:cubicBezTo>
                <a:lnTo>
                  <a:pt x="44292" y="16924"/>
                </a:lnTo>
                <a:lnTo>
                  <a:pt x="44185" y="16793"/>
                </a:lnTo>
                <a:lnTo>
                  <a:pt x="44018" y="16591"/>
                </a:lnTo>
                <a:cubicBezTo>
                  <a:pt x="43958" y="16519"/>
                  <a:pt x="43899" y="16436"/>
                  <a:pt x="43827" y="16353"/>
                </a:cubicBezTo>
                <a:lnTo>
                  <a:pt x="43708" y="16210"/>
                </a:lnTo>
                <a:lnTo>
                  <a:pt x="43554" y="16007"/>
                </a:lnTo>
                <a:lnTo>
                  <a:pt x="43375" y="15793"/>
                </a:lnTo>
                <a:lnTo>
                  <a:pt x="43232" y="15626"/>
                </a:lnTo>
                <a:lnTo>
                  <a:pt x="43077" y="15436"/>
                </a:lnTo>
                <a:lnTo>
                  <a:pt x="42911" y="15245"/>
                </a:lnTo>
                <a:lnTo>
                  <a:pt x="42756" y="15067"/>
                </a:lnTo>
                <a:lnTo>
                  <a:pt x="42601" y="14876"/>
                </a:lnTo>
                <a:lnTo>
                  <a:pt x="42434" y="14698"/>
                </a:lnTo>
                <a:lnTo>
                  <a:pt x="42268" y="14507"/>
                </a:lnTo>
                <a:lnTo>
                  <a:pt x="42113" y="14329"/>
                </a:lnTo>
                <a:lnTo>
                  <a:pt x="41958" y="14162"/>
                </a:lnTo>
                <a:lnTo>
                  <a:pt x="41780" y="13960"/>
                </a:lnTo>
                <a:cubicBezTo>
                  <a:pt x="41732" y="13912"/>
                  <a:pt x="41672" y="13852"/>
                  <a:pt x="41625" y="13793"/>
                </a:cubicBezTo>
                <a:lnTo>
                  <a:pt x="41482" y="13650"/>
                </a:lnTo>
                <a:lnTo>
                  <a:pt x="41279" y="13436"/>
                </a:lnTo>
                <a:lnTo>
                  <a:pt x="41137" y="13281"/>
                </a:lnTo>
                <a:lnTo>
                  <a:pt x="40994" y="13138"/>
                </a:lnTo>
                <a:cubicBezTo>
                  <a:pt x="40922" y="13055"/>
                  <a:pt x="40851" y="12983"/>
                  <a:pt x="40779" y="12912"/>
                </a:cubicBezTo>
                <a:lnTo>
                  <a:pt x="40637" y="12769"/>
                </a:lnTo>
                <a:cubicBezTo>
                  <a:pt x="40589" y="12721"/>
                  <a:pt x="40553" y="12674"/>
                  <a:pt x="40506" y="12638"/>
                </a:cubicBezTo>
                <a:lnTo>
                  <a:pt x="40279" y="12412"/>
                </a:lnTo>
                <a:lnTo>
                  <a:pt x="40256" y="12376"/>
                </a:lnTo>
                <a:cubicBezTo>
                  <a:pt x="40208" y="12340"/>
                  <a:pt x="40172" y="12293"/>
                  <a:pt x="40125" y="12257"/>
                </a:cubicBezTo>
                <a:lnTo>
                  <a:pt x="40017" y="12150"/>
                </a:lnTo>
                <a:lnTo>
                  <a:pt x="39791" y="11924"/>
                </a:lnTo>
                <a:lnTo>
                  <a:pt x="39672" y="11816"/>
                </a:lnTo>
                <a:lnTo>
                  <a:pt x="39624" y="11769"/>
                </a:lnTo>
                <a:lnTo>
                  <a:pt x="39517" y="11662"/>
                </a:lnTo>
                <a:lnTo>
                  <a:pt x="39279" y="11447"/>
                </a:lnTo>
                <a:lnTo>
                  <a:pt x="39017" y="11185"/>
                </a:lnTo>
                <a:lnTo>
                  <a:pt x="38779" y="10971"/>
                </a:lnTo>
                <a:lnTo>
                  <a:pt x="38577" y="10793"/>
                </a:lnTo>
                <a:lnTo>
                  <a:pt x="38529" y="10745"/>
                </a:lnTo>
                <a:lnTo>
                  <a:pt x="38505" y="10733"/>
                </a:lnTo>
                <a:lnTo>
                  <a:pt x="38267" y="10519"/>
                </a:lnTo>
                <a:lnTo>
                  <a:pt x="38053" y="10328"/>
                </a:lnTo>
                <a:lnTo>
                  <a:pt x="37981" y="10269"/>
                </a:lnTo>
                <a:lnTo>
                  <a:pt x="37755" y="10066"/>
                </a:lnTo>
                <a:lnTo>
                  <a:pt x="37529" y="9876"/>
                </a:lnTo>
                <a:lnTo>
                  <a:pt x="37446" y="9816"/>
                </a:lnTo>
                <a:lnTo>
                  <a:pt x="37243" y="9638"/>
                </a:lnTo>
                <a:lnTo>
                  <a:pt x="36993" y="9435"/>
                </a:lnTo>
                <a:lnTo>
                  <a:pt x="36922" y="9376"/>
                </a:lnTo>
                <a:lnTo>
                  <a:pt x="36719" y="9209"/>
                </a:lnTo>
                <a:lnTo>
                  <a:pt x="36469" y="9007"/>
                </a:lnTo>
                <a:lnTo>
                  <a:pt x="36386" y="8935"/>
                </a:lnTo>
                <a:lnTo>
                  <a:pt x="36195" y="8792"/>
                </a:lnTo>
                <a:lnTo>
                  <a:pt x="35934" y="8590"/>
                </a:lnTo>
                <a:cubicBezTo>
                  <a:pt x="35898" y="8566"/>
                  <a:pt x="35874" y="8542"/>
                  <a:pt x="35838" y="8518"/>
                </a:cubicBezTo>
                <a:lnTo>
                  <a:pt x="35660" y="8387"/>
                </a:lnTo>
                <a:lnTo>
                  <a:pt x="35386" y="8173"/>
                </a:lnTo>
                <a:lnTo>
                  <a:pt x="35291" y="8102"/>
                </a:lnTo>
                <a:lnTo>
                  <a:pt x="35136" y="7983"/>
                </a:lnTo>
                <a:lnTo>
                  <a:pt x="34850" y="7780"/>
                </a:lnTo>
                <a:lnTo>
                  <a:pt x="34767" y="7721"/>
                </a:lnTo>
                <a:lnTo>
                  <a:pt x="34743" y="7709"/>
                </a:lnTo>
                <a:lnTo>
                  <a:pt x="34588" y="7602"/>
                </a:lnTo>
                <a:lnTo>
                  <a:pt x="34314" y="7399"/>
                </a:lnTo>
                <a:lnTo>
                  <a:pt x="34183" y="7304"/>
                </a:lnTo>
                <a:lnTo>
                  <a:pt x="34148" y="7280"/>
                </a:lnTo>
                <a:lnTo>
                  <a:pt x="34124" y="7268"/>
                </a:lnTo>
                <a:lnTo>
                  <a:pt x="34100" y="7256"/>
                </a:lnTo>
                <a:lnTo>
                  <a:pt x="34052" y="7221"/>
                </a:lnTo>
                <a:cubicBezTo>
                  <a:pt x="33957" y="7161"/>
                  <a:pt x="33862" y="7090"/>
                  <a:pt x="33767" y="7030"/>
                </a:cubicBezTo>
                <a:lnTo>
                  <a:pt x="33624" y="6935"/>
                </a:lnTo>
                <a:lnTo>
                  <a:pt x="33505" y="6852"/>
                </a:lnTo>
                <a:lnTo>
                  <a:pt x="33219" y="6673"/>
                </a:lnTo>
                <a:lnTo>
                  <a:pt x="33064" y="6566"/>
                </a:lnTo>
                <a:lnTo>
                  <a:pt x="32945" y="6482"/>
                </a:lnTo>
                <a:lnTo>
                  <a:pt x="32683" y="6316"/>
                </a:lnTo>
                <a:lnTo>
                  <a:pt x="32505" y="6209"/>
                </a:lnTo>
                <a:lnTo>
                  <a:pt x="32385" y="6125"/>
                </a:lnTo>
                <a:lnTo>
                  <a:pt x="32124" y="5971"/>
                </a:lnTo>
                <a:lnTo>
                  <a:pt x="31933" y="5851"/>
                </a:lnTo>
                <a:lnTo>
                  <a:pt x="31814" y="5780"/>
                </a:lnTo>
                <a:lnTo>
                  <a:pt x="31576" y="5637"/>
                </a:lnTo>
                <a:lnTo>
                  <a:pt x="31373" y="5518"/>
                </a:lnTo>
                <a:lnTo>
                  <a:pt x="31254" y="5447"/>
                </a:lnTo>
                <a:cubicBezTo>
                  <a:pt x="31171" y="5399"/>
                  <a:pt x="31100" y="5363"/>
                  <a:pt x="31016" y="5316"/>
                </a:cubicBezTo>
                <a:lnTo>
                  <a:pt x="30802" y="5185"/>
                </a:lnTo>
                <a:cubicBezTo>
                  <a:pt x="30766" y="5161"/>
                  <a:pt x="30719" y="5149"/>
                  <a:pt x="30683" y="5125"/>
                </a:cubicBezTo>
                <a:lnTo>
                  <a:pt x="30457" y="5006"/>
                </a:lnTo>
                <a:lnTo>
                  <a:pt x="30230" y="4875"/>
                </a:lnTo>
                <a:lnTo>
                  <a:pt x="30123" y="4816"/>
                </a:lnTo>
                <a:lnTo>
                  <a:pt x="29909" y="4697"/>
                </a:lnTo>
                <a:lnTo>
                  <a:pt x="29659" y="4566"/>
                </a:lnTo>
                <a:lnTo>
                  <a:pt x="29540" y="4506"/>
                </a:lnTo>
                <a:cubicBezTo>
                  <a:pt x="29480" y="4470"/>
                  <a:pt x="29409" y="4447"/>
                  <a:pt x="29337" y="4411"/>
                </a:cubicBezTo>
                <a:lnTo>
                  <a:pt x="29076" y="4280"/>
                </a:lnTo>
                <a:lnTo>
                  <a:pt x="28945" y="4208"/>
                </a:lnTo>
                <a:lnTo>
                  <a:pt x="28778" y="4125"/>
                </a:lnTo>
                <a:lnTo>
                  <a:pt x="28516" y="3994"/>
                </a:lnTo>
                <a:lnTo>
                  <a:pt x="28397" y="3946"/>
                </a:lnTo>
                <a:lnTo>
                  <a:pt x="28206" y="3851"/>
                </a:lnTo>
                <a:lnTo>
                  <a:pt x="27944" y="3732"/>
                </a:lnTo>
                <a:lnTo>
                  <a:pt x="27825" y="3673"/>
                </a:lnTo>
                <a:lnTo>
                  <a:pt x="27611" y="3577"/>
                </a:lnTo>
                <a:lnTo>
                  <a:pt x="27373" y="3470"/>
                </a:lnTo>
                <a:lnTo>
                  <a:pt x="27242" y="3411"/>
                </a:lnTo>
                <a:lnTo>
                  <a:pt x="27028" y="3315"/>
                </a:lnTo>
                <a:lnTo>
                  <a:pt x="26801" y="3220"/>
                </a:lnTo>
                <a:lnTo>
                  <a:pt x="26659" y="3161"/>
                </a:lnTo>
                <a:lnTo>
                  <a:pt x="26432" y="3065"/>
                </a:lnTo>
                <a:lnTo>
                  <a:pt x="26230" y="2982"/>
                </a:lnTo>
                <a:lnTo>
                  <a:pt x="26063" y="2911"/>
                </a:lnTo>
                <a:lnTo>
                  <a:pt x="25837" y="2827"/>
                </a:lnTo>
                <a:lnTo>
                  <a:pt x="25647" y="2744"/>
                </a:lnTo>
                <a:lnTo>
                  <a:pt x="25480" y="2684"/>
                </a:lnTo>
                <a:lnTo>
                  <a:pt x="25242" y="2589"/>
                </a:lnTo>
                <a:lnTo>
                  <a:pt x="25075" y="2530"/>
                </a:lnTo>
                <a:lnTo>
                  <a:pt x="24885" y="2458"/>
                </a:lnTo>
                <a:lnTo>
                  <a:pt x="24646" y="2375"/>
                </a:lnTo>
                <a:lnTo>
                  <a:pt x="24492" y="2315"/>
                </a:lnTo>
                <a:lnTo>
                  <a:pt x="24301" y="2244"/>
                </a:lnTo>
                <a:lnTo>
                  <a:pt x="24051" y="2161"/>
                </a:lnTo>
                <a:lnTo>
                  <a:pt x="23908" y="2113"/>
                </a:lnTo>
                <a:lnTo>
                  <a:pt x="23706" y="2041"/>
                </a:lnTo>
                <a:cubicBezTo>
                  <a:pt x="23622" y="2018"/>
                  <a:pt x="23539" y="1982"/>
                  <a:pt x="23444" y="1958"/>
                </a:cubicBezTo>
                <a:lnTo>
                  <a:pt x="23325" y="1922"/>
                </a:lnTo>
                <a:lnTo>
                  <a:pt x="23111" y="1851"/>
                </a:lnTo>
                <a:lnTo>
                  <a:pt x="22849" y="1768"/>
                </a:lnTo>
                <a:lnTo>
                  <a:pt x="22741" y="1732"/>
                </a:lnTo>
                <a:lnTo>
                  <a:pt x="22515" y="1660"/>
                </a:lnTo>
                <a:lnTo>
                  <a:pt x="22241" y="1589"/>
                </a:lnTo>
                <a:lnTo>
                  <a:pt x="22158" y="1565"/>
                </a:lnTo>
                <a:lnTo>
                  <a:pt x="21908" y="1494"/>
                </a:lnTo>
                <a:lnTo>
                  <a:pt x="21634" y="1410"/>
                </a:lnTo>
                <a:lnTo>
                  <a:pt x="21563" y="1399"/>
                </a:lnTo>
                <a:lnTo>
                  <a:pt x="21313" y="1327"/>
                </a:lnTo>
                <a:lnTo>
                  <a:pt x="21027" y="1256"/>
                </a:lnTo>
                <a:lnTo>
                  <a:pt x="20979" y="1244"/>
                </a:lnTo>
                <a:lnTo>
                  <a:pt x="20705" y="1172"/>
                </a:lnTo>
                <a:lnTo>
                  <a:pt x="20408" y="1101"/>
                </a:lnTo>
                <a:lnTo>
                  <a:pt x="20384" y="1101"/>
                </a:lnTo>
                <a:lnTo>
                  <a:pt x="20098" y="1029"/>
                </a:lnTo>
                <a:lnTo>
                  <a:pt x="19789" y="958"/>
                </a:lnTo>
                <a:lnTo>
                  <a:pt x="19491" y="898"/>
                </a:lnTo>
                <a:lnTo>
                  <a:pt x="19181" y="827"/>
                </a:lnTo>
                <a:lnTo>
                  <a:pt x="18872" y="768"/>
                </a:lnTo>
                <a:lnTo>
                  <a:pt x="18574" y="708"/>
                </a:lnTo>
                <a:lnTo>
                  <a:pt x="18217" y="648"/>
                </a:lnTo>
                <a:lnTo>
                  <a:pt x="17824" y="577"/>
                </a:lnTo>
                <a:cubicBezTo>
                  <a:pt x="17669" y="553"/>
                  <a:pt x="17526" y="517"/>
                  <a:pt x="17360" y="494"/>
                </a:cubicBezTo>
                <a:lnTo>
                  <a:pt x="17110" y="458"/>
                </a:lnTo>
                <a:lnTo>
                  <a:pt x="16753" y="398"/>
                </a:lnTo>
                <a:lnTo>
                  <a:pt x="16479" y="363"/>
                </a:lnTo>
                <a:lnTo>
                  <a:pt x="16133" y="315"/>
                </a:lnTo>
                <a:lnTo>
                  <a:pt x="15860" y="291"/>
                </a:lnTo>
                <a:lnTo>
                  <a:pt x="15526" y="244"/>
                </a:lnTo>
                <a:lnTo>
                  <a:pt x="15252" y="220"/>
                </a:lnTo>
                <a:lnTo>
                  <a:pt x="14907" y="184"/>
                </a:lnTo>
                <a:lnTo>
                  <a:pt x="14633" y="160"/>
                </a:lnTo>
                <a:cubicBezTo>
                  <a:pt x="14526" y="148"/>
                  <a:pt x="14407" y="136"/>
                  <a:pt x="14288" y="125"/>
                </a:cubicBezTo>
                <a:lnTo>
                  <a:pt x="14026" y="101"/>
                </a:lnTo>
                <a:lnTo>
                  <a:pt x="13800" y="89"/>
                </a:lnTo>
                <a:lnTo>
                  <a:pt x="13693" y="89"/>
                </a:lnTo>
                <a:cubicBezTo>
                  <a:pt x="13550" y="77"/>
                  <a:pt x="13419" y="65"/>
                  <a:pt x="13276" y="65"/>
                </a:cubicBezTo>
                <a:lnTo>
                  <a:pt x="13097" y="65"/>
                </a:lnTo>
                <a:cubicBezTo>
                  <a:pt x="12919" y="53"/>
                  <a:pt x="12740" y="41"/>
                  <a:pt x="12573" y="41"/>
                </a:cubicBezTo>
                <a:lnTo>
                  <a:pt x="12371" y="29"/>
                </a:lnTo>
                <a:cubicBezTo>
                  <a:pt x="12145" y="29"/>
                  <a:pt x="11919" y="17"/>
                  <a:pt x="11704" y="6"/>
                </a:cubicBezTo>
                <a:lnTo>
                  <a:pt x="11681" y="6"/>
                </a:lnTo>
                <a:cubicBezTo>
                  <a:pt x="11466" y="2"/>
                  <a:pt x="11252" y="1"/>
                  <a:pt x="1103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5" name="Google Shape;395;p3"/>
          <p:cNvGrpSpPr/>
          <p:nvPr/>
        </p:nvGrpSpPr>
        <p:grpSpPr>
          <a:xfrm rot="3450807">
            <a:off x="-42016" y="2544063"/>
            <a:ext cx="1380550" cy="3255999"/>
            <a:chOff x="6152550" y="3804050"/>
            <a:chExt cx="386075" cy="910550"/>
          </a:xfrm>
        </p:grpSpPr>
        <p:sp>
          <p:nvSpPr>
            <p:cNvPr id="396" name="Google Shape;396;p3"/>
            <p:cNvSpPr/>
            <p:nvPr/>
          </p:nvSpPr>
          <p:spPr>
            <a:xfrm>
              <a:off x="6152550" y="3804050"/>
              <a:ext cx="386075" cy="847575"/>
            </a:xfrm>
            <a:custGeom>
              <a:avLst/>
              <a:gdLst/>
              <a:ahLst/>
              <a:cxnLst/>
              <a:rect l="l" t="t" r="r" b="b"/>
              <a:pathLst>
                <a:path w="15443" h="33903" extrusionOk="0">
                  <a:moveTo>
                    <a:pt x="2736" y="1"/>
                  </a:moveTo>
                  <a:cubicBezTo>
                    <a:pt x="2631" y="1"/>
                    <a:pt x="2572" y="5"/>
                    <a:pt x="2572" y="5"/>
                  </a:cubicBezTo>
                  <a:cubicBezTo>
                    <a:pt x="1608" y="493"/>
                    <a:pt x="84" y="1458"/>
                    <a:pt x="143" y="4696"/>
                  </a:cubicBezTo>
                  <a:cubicBezTo>
                    <a:pt x="1179" y="5327"/>
                    <a:pt x="2572" y="6137"/>
                    <a:pt x="2572" y="6137"/>
                  </a:cubicBezTo>
                  <a:lnTo>
                    <a:pt x="215" y="5780"/>
                  </a:lnTo>
                  <a:lnTo>
                    <a:pt x="215" y="5780"/>
                  </a:lnTo>
                  <a:cubicBezTo>
                    <a:pt x="226" y="5935"/>
                    <a:pt x="250" y="6101"/>
                    <a:pt x="274" y="6268"/>
                  </a:cubicBezTo>
                  <a:cubicBezTo>
                    <a:pt x="917" y="10757"/>
                    <a:pt x="0" y="12507"/>
                    <a:pt x="357" y="18972"/>
                  </a:cubicBezTo>
                  <a:lnTo>
                    <a:pt x="4644" y="18972"/>
                  </a:lnTo>
                  <a:lnTo>
                    <a:pt x="596" y="21008"/>
                  </a:lnTo>
                  <a:cubicBezTo>
                    <a:pt x="1429" y="25473"/>
                    <a:pt x="3977" y="25854"/>
                    <a:pt x="5596" y="29580"/>
                  </a:cubicBezTo>
                  <a:cubicBezTo>
                    <a:pt x="5858" y="30188"/>
                    <a:pt x="6203" y="30759"/>
                    <a:pt x="6632" y="31283"/>
                  </a:cubicBezTo>
                  <a:lnTo>
                    <a:pt x="8132" y="30735"/>
                  </a:lnTo>
                  <a:lnTo>
                    <a:pt x="7037" y="31747"/>
                  </a:lnTo>
                  <a:cubicBezTo>
                    <a:pt x="9085" y="33831"/>
                    <a:pt x="11799" y="33902"/>
                    <a:pt x="11799" y="33902"/>
                  </a:cubicBezTo>
                  <a:cubicBezTo>
                    <a:pt x="11799" y="33902"/>
                    <a:pt x="14407" y="29295"/>
                    <a:pt x="15228" y="25711"/>
                  </a:cubicBezTo>
                  <a:cubicBezTo>
                    <a:pt x="15443" y="24770"/>
                    <a:pt x="15407" y="23699"/>
                    <a:pt x="15216" y="22544"/>
                  </a:cubicBezTo>
                  <a:lnTo>
                    <a:pt x="13026" y="23020"/>
                  </a:lnTo>
                  <a:lnTo>
                    <a:pt x="14990" y="21389"/>
                  </a:lnTo>
                  <a:cubicBezTo>
                    <a:pt x="14300" y="18412"/>
                    <a:pt x="12883" y="15055"/>
                    <a:pt x="12276" y="12126"/>
                  </a:cubicBezTo>
                  <a:cubicBezTo>
                    <a:pt x="11990" y="10661"/>
                    <a:pt x="11430" y="9268"/>
                    <a:pt x="10621" y="8018"/>
                  </a:cubicBezTo>
                  <a:lnTo>
                    <a:pt x="8251" y="8399"/>
                  </a:lnTo>
                  <a:lnTo>
                    <a:pt x="9763" y="6768"/>
                  </a:lnTo>
                  <a:cubicBezTo>
                    <a:pt x="8954" y="5673"/>
                    <a:pt x="8108" y="4625"/>
                    <a:pt x="7418" y="3137"/>
                  </a:cubicBezTo>
                  <a:cubicBezTo>
                    <a:pt x="6067" y="197"/>
                    <a:pt x="3420" y="1"/>
                    <a:pt x="27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3"/>
            <p:cNvSpPr/>
            <p:nvPr/>
          </p:nvSpPr>
          <p:spPr>
            <a:xfrm>
              <a:off x="6152550" y="3811600"/>
              <a:ext cx="282800" cy="838825"/>
            </a:xfrm>
            <a:custGeom>
              <a:avLst/>
              <a:gdLst/>
              <a:ahLst/>
              <a:cxnLst/>
              <a:rect l="l" t="t" r="r" b="b"/>
              <a:pathLst>
                <a:path w="11312" h="33553" extrusionOk="0">
                  <a:moveTo>
                    <a:pt x="2060" y="1"/>
                  </a:moveTo>
                  <a:cubicBezTo>
                    <a:pt x="1155" y="584"/>
                    <a:pt x="95" y="1704"/>
                    <a:pt x="143" y="4406"/>
                  </a:cubicBezTo>
                  <a:cubicBezTo>
                    <a:pt x="1179" y="5025"/>
                    <a:pt x="2572" y="5835"/>
                    <a:pt x="2572" y="5835"/>
                  </a:cubicBezTo>
                  <a:lnTo>
                    <a:pt x="215" y="5478"/>
                  </a:lnTo>
                  <a:lnTo>
                    <a:pt x="215" y="5478"/>
                  </a:lnTo>
                  <a:cubicBezTo>
                    <a:pt x="226" y="5633"/>
                    <a:pt x="250" y="5799"/>
                    <a:pt x="274" y="5966"/>
                  </a:cubicBezTo>
                  <a:cubicBezTo>
                    <a:pt x="917" y="10455"/>
                    <a:pt x="0" y="12205"/>
                    <a:pt x="357" y="18670"/>
                  </a:cubicBezTo>
                  <a:lnTo>
                    <a:pt x="4644" y="18670"/>
                  </a:lnTo>
                  <a:lnTo>
                    <a:pt x="596" y="20706"/>
                  </a:lnTo>
                  <a:cubicBezTo>
                    <a:pt x="1429" y="25171"/>
                    <a:pt x="3977" y="25552"/>
                    <a:pt x="5596" y="29278"/>
                  </a:cubicBezTo>
                  <a:cubicBezTo>
                    <a:pt x="5858" y="29886"/>
                    <a:pt x="6203" y="30457"/>
                    <a:pt x="6632" y="30981"/>
                  </a:cubicBezTo>
                  <a:lnTo>
                    <a:pt x="8132" y="30433"/>
                  </a:lnTo>
                  <a:lnTo>
                    <a:pt x="7037" y="31445"/>
                  </a:lnTo>
                  <a:cubicBezTo>
                    <a:pt x="8561" y="32993"/>
                    <a:pt x="10442" y="33434"/>
                    <a:pt x="11311" y="33553"/>
                  </a:cubicBezTo>
                  <a:cubicBezTo>
                    <a:pt x="6299" y="11562"/>
                    <a:pt x="2727" y="1739"/>
                    <a:pt x="20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3"/>
            <p:cNvSpPr/>
            <p:nvPr/>
          </p:nvSpPr>
          <p:spPr>
            <a:xfrm>
              <a:off x="6216475" y="3841875"/>
              <a:ext cx="244475" cy="872725"/>
            </a:xfrm>
            <a:custGeom>
              <a:avLst/>
              <a:gdLst/>
              <a:ahLst/>
              <a:cxnLst/>
              <a:rect l="l" t="t" r="r" b="b"/>
              <a:pathLst>
                <a:path w="9779" h="34909" extrusionOk="0">
                  <a:moveTo>
                    <a:pt x="68" y="0"/>
                  </a:moveTo>
                  <a:cubicBezTo>
                    <a:pt x="34" y="0"/>
                    <a:pt x="1" y="28"/>
                    <a:pt x="15" y="64"/>
                  </a:cubicBezTo>
                  <a:cubicBezTo>
                    <a:pt x="3218" y="11518"/>
                    <a:pt x="6230" y="23019"/>
                    <a:pt x="8909" y="34616"/>
                  </a:cubicBezTo>
                  <a:cubicBezTo>
                    <a:pt x="8956" y="34819"/>
                    <a:pt x="9111" y="34908"/>
                    <a:pt x="9273" y="34908"/>
                  </a:cubicBezTo>
                  <a:cubicBezTo>
                    <a:pt x="9518" y="34908"/>
                    <a:pt x="9778" y="34705"/>
                    <a:pt x="9707" y="34390"/>
                  </a:cubicBezTo>
                  <a:cubicBezTo>
                    <a:pt x="7016" y="22805"/>
                    <a:pt x="3861" y="11315"/>
                    <a:pt x="122" y="40"/>
                  </a:cubicBezTo>
                  <a:cubicBezTo>
                    <a:pt x="113" y="12"/>
                    <a:pt x="90" y="0"/>
                    <a:pt x="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9" name="Google Shape;399;p3"/>
          <p:cNvSpPr txBox="1">
            <a:spLocks noGrp="1"/>
          </p:cNvSpPr>
          <p:nvPr>
            <p:ph type="title"/>
          </p:nvPr>
        </p:nvSpPr>
        <p:spPr>
          <a:xfrm>
            <a:off x="2020450" y="2332025"/>
            <a:ext cx="51030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49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400" name="Google Shape;400;p3"/>
          <p:cNvSpPr txBox="1">
            <a:spLocks noGrp="1"/>
          </p:cNvSpPr>
          <p:nvPr>
            <p:ph type="subTitle" idx="1"/>
          </p:nvPr>
        </p:nvSpPr>
        <p:spPr>
          <a:xfrm>
            <a:off x="2391925" y="3132175"/>
            <a:ext cx="4360200" cy="713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01" name="Google Shape;401;p3"/>
          <p:cNvSpPr txBox="1">
            <a:spLocks noGrp="1"/>
          </p:cNvSpPr>
          <p:nvPr>
            <p:ph type="title" idx="2" hasCustomPrompt="1"/>
          </p:nvPr>
        </p:nvSpPr>
        <p:spPr>
          <a:xfrm>
            <a:off x="3903525" y="1337825"/>
            <a:ext cx="13320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000">
                <a:solidFill>
                  <a:schemeClr val="dk2"/>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pic>
        <p:nvPicPr>
          <p:cNvPr id="402" name="Google Shape;402;p3"/>
          <p:cNvPicPr preferRelativeResize="0"/>
          <p:nvPr/>
        </p:nvPicPr>
        <p:blipFill>
          <a:blip r:embed="rId2">
            <a:alphaModFix amt="50000"/>
          </a:blip>
          <a:stretch>
            <a:fillRect/>
          </a:stretch>
        </p:blipFill>
        <p:spPr>
          <a:xfrm>
            <a:off x="-1450974" y="-1598107"/>
            <a:ext cx="3852000" cy="3445953"/>
          </a:xfrm>
          <a:prstGeom prst="rect">
            <a:avLst/>
          </a:prstGeom>
          <a:noFill/>
          <a:ln>
            <a:noFill/>
          </a:ln>
        </p:spPr>
      </p:pic>
      <p:pic>
        <p:nvPicPr>
          <p:cNvPr id="403" name="Google Shape;403;p3"/>
          <p:cNvPicPr preferRelativeResize="0"/>
          <p:nvPr/>
        </p:nvPicPr>
        <p:blipFill>
          <a:blip r:embed="rId2">
            <a:alphaModFix amt="50000"/>
          </a:blip>
          <a:stretch>
            <a:fillRect/>
          </a:stretch>
        </p:blipFill>
        <p:spPr>
          <a:xfrm>
            <a:off x="6738026" y="-1188532"/>
            <a:ext cx="3852000" cy="3445953"/>
          </a:xfrm>
          <a:prstGeom prst="rect">
            <a:avLst/>
          </a:prstGeom>
          <a:noFill/>
          <a:ln>
            <a:noFill/>
          </a:ln>
        </p:spPr>
      </p:pic>
      <p:pic>
        <p:nvPicPr>
          <p:cNvPr id="404" name="Google Shape;404;p3"/>
          <p:cNvPicPr preferRelativeResize="0"/>
          <p:nvPr/>
        </p:nvPicPr>
        <p:blipFill>
          <a:blip r:embed="rId2">
            <a:alphaModFix amt="50000"/>
          </a:blip>
          <a:stretch>
            <a:fillRect/>
          </a:stretch>
        </p:blipFill>
        <p:spPr>
          <a:xfrm>
            <a:off x="7000376" y="2569393"/>
            <a:ext cx="3852000" cy="3445953"/>
          </a:xfrm>
          <a:prstGeom prst="rect">
            <a:avLst/>
          </a:prstGeom>
          <a:noFill/>
          <a:ln>
            <a:noFill/>
          </a:ln>
        </p:spPr>
      </p:pic>
      <p:pic>
        <p:nvPicPr>
          <p:cNvPr id="405" name="Google Shape;405;p3"/>
          <p:cNvPicPr preferRelativeResize="0"/>
          <p:nvPr/>
        </p:nvPicPr>
        <p:blipFill>
          <a:blip r:embed="rId2">
            <a:alphaModFix amt="50000"/>
          </a:blip>
          <a:stretch>
            <a:fillRect/>
          </a:stretch>
        </p:blipFill>
        <p:spPr>
          <a:xfrm rot="-1518675">
            <a:off x="-1049136" y="2179619"/>
            <a:ext cx="3852000" cy="3445952"/>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06"/>
        <p:cNvGrpSpPr/>
        <p:nvPr/>
      </p:nvGrpSpPr>
      <p:grpSpPr>
        <a:xfrm>
          <a:off x="0" y="0"/>
          <a:ext cx="0" cy="0"/>
          <a:chOff x="0" y="0"/>
          <a:chExt cx="0" cy="0"/>
        </a:xfrm>
      </p:grpSpPr>
      <p:sp>
        <p:nvSpPr>
          <p:cNvPr id="407" name="Google Shape;407;p4"/>
          <p:cNvSpPr/>
          <p:nvPr/>
        </p:nvSpPr>
        <p:spPr>
          <a:xfrm rot="-9434754">
            <a:off x="-463511" y="-444528"/>
            <a:ext cx="1572134" cy="1584859"/>
          </a:xfrm>
          <a:custGeom>
            <a:avLst/>
            <a:gdLst/>
            <a:ahLst/>
            <a:cxnLst/>
            <a:rect l="l" t="t" r="r" b="b"/>
            <a:pathLst>
              <a:path w="48002" h="40452" extrusionOk="0">
                <a:moveTo>
                  <a:pt x="28396" y="0"/>
                </a:moveTo>
                <a:cubicBezTo>
                  <a:pt x="25181" y="0"/>
                  <a:pt x="21974" y="788"/>
                  <a:pt x="19314" y="2519"/>
                </a:cubicBezTo>
                <a:cubicBezTo>
                  <a:pt x="15778" y="4821"/>
                  <a:pt x="13277" y="8924"/>
                  <a:pt x="13510" y="13194"/>
                </a:cubicBezTo>
                <a:cubicBezTo>
                  <a:pt x="13677" y="15762"/>
                  <a:pt x="14778" y="18331"/>
                  <a:pt x="14277" y="20866"/>
                </a:cubicBezTo>
                <a:cubicBezTo>
                  <a:pt x="13844" y="22934"/>
                  <a:pt x="12343" y="24702"/>
                  <a:pt x="10608" y="25936"/>
                </a:cubicBezTo>
                <a:cubicBezTo>
                  <a:pt x="8840" y="27170"/>
                  <a:pt x="6839" y="27937"/>
                  <a:pt x="4837" y="28771"/>
                </a:cubicBezTo>
                <a:cubicBezTo>
                  <a:pt x="3937" y="29172"/>
                  <a:pt x="2969" y="29572"/>
                  <a:pt x="2269" y="30272"/>
                </a:cubicBezTo>
                <a:cubicBezTo>
                  <a:pt x="0" y="32441"/>
                  <a:pt x="1435" y="35943"/>
                  <a:pt x="3503" y="37678"/>
                </a:cubicBezTo>
                <a:cubicBezTo>
                  <a:pt x="4937" y="38712"/>
                  <a:pt x="6705" y="39246"/>
                  <a:pt x="8473" y="39612"/>
                </a:cubicBezTo>
                <a:cubicBezTo>
                  <a:pt x="11073" y="40175"/>
                  <a:pt x="13732" y="40452"/>
                  <a:pt x="16392" y="40452"/>
                </a:cubicBezTo>
                <a:cubicBezTo>
                  <a:pt x="23354" y="40452"/>
                  <a:pt x="30322" y="38554"/>
                  <a:pt x="36260" y="34909"/>
                </a:cubicBezTo>
                <a:cubicBezTo>
                  <a:pt x="39328" y="33041"/>
                  <a:pt x="42097" y="30739"/>
                  <a:pt x="44199" y="27871"/>
                </a:cubicBezTo>
                <a:cubicBezTo>
                  <a:pt x="46334" y="25035"/>
                  <a:pt x="47701" y="21566"/>
                  <a:pt x="47835" y="18030"/>
                </a:cubicBezTo>
                <a:cubicBezTo>
                  <a:pt x="48001" y="13627"/>
                  <a:pt x="46167" y="9257"/>
                  <a:pt x="43098" y="6089"/>
                </a:cubicBezTo>
                <a:cubicBezTo>
                  <a:pt x="40062" y="2920"/>
                  <a:pt x="35893" y="918"/>
                  <a:pt x="31556" y="251"/>
                </a:cubicBezTo>
                <a:cubicBezTo>
                  <a:pt x="30515" y="86"/>
                  <a:pt x="29455" y="0"/>
                  <a:pt x="2839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4"/>
          <p:cNvSpPr txBox="1">
            <a:spLocks noGrp="1"/>
          </p:cNvSpPr>
          <p:nvPr>
            <p:ph type="body" idx="1"/>
          </p:nvPr>
        </p:nvSpPr>
        <p:spPr>
          <a:xfrm>
            <a:off x="720000" y="1152475"/>
            <a:ext cx="7704000" cy="34509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grpSp>
        <p:nvGrpSpPr>
          <p:cNvPr id="409" name="Google Shape;409;p4"/>
          <p:cNvGrpSpPr/>
          <p:nvPr/>
        </p:nvGrpSpPr>
        <p:grpSpPr>
          <a:xfrm rot="-1262251" flipH="1">
            <a:off x="8360754" y="4098368"/>
            <a:ext cx="1045011" cy="1839257"/>
            <a:chOff x="4836950" y="647600"/>
            <a:chExt cx="1044950" cy="1839150"/>
          </a:xfrm>
        </p:grpSpPr>
        <p:sp>
          <p:nvSpPr>
            <p:cNvPr id="410" name="Google Shape;410;p4"/>
            <p:cNvSpPr/>
            <p:nvPr/>
          </p:nvSpPr>
          <p:spPr>
            <a:xfrm>
              <a:off x="5305625" y="1783375"/>
              <a:ext cx="459525" cy="703375"/>
            </a:xfrm>
            <a:custGeom>
              <a:avLst/>
              <a:gdLst/>
              <a:ahLst/>
              <a:cxnLst/>
              <a:rect l="l" t="t" r="r" b="b"/>
              <a:pathLst>
                <a:path w="18381" h="28135" extrusionOk="0">
                  <a:moveTo>
                    <a:pt x="18380" y="1"/>
                  </a:moveTo>
                  <a:lnTo>
                    <a:pt x="18380" y="1"/>
                  </a:lnTo>
                  <a:cubicBezTo>
                    <a:pt x="6205" y="9041"/>
                    <a:pt x="1" y="13744"/>
                    <a:pt x="4337" y="27754"/>
                  </a:cubicBezTo>
                  <a:cubicBezTo>
                    <a:pt x="4417" y="28009"/>
                    <a:pt x="4633" y="28134"/>
                    <a:pt x="4845" y="28134"/>
                  </a:cubicBezTo>
                  <a:cubicBezTo>
                    <a:pt x="5077" y="28134"/>
                    <a:pt x="5303" y="27984"/>
                    <a:pt x="5338" y="27687"/>
                  </a:cubicBezTo>
                  <a:cubicBezTo>
                    <a:pt x="7206" y="17180"/>
                    <a:pt x="11108" y="8540"/>
                    <a:pt x="1838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4"/>
            <p:cNvSpPr/>
            <p:nvPr/>
          </p:nvSpPr>
          <p:spPr>
            <a:xfrm>
              <a:off x="4836950" y="1473175"/>
              <a:ext cx="587275" cy="975300"/>
            </a:xfrm>
            <a:custGeom>
              <a:avLst/>
              <a:gdLst/>
              <a:ahLst/>
              <a:cxnLst/>
              <a:rect l="l" t="t" r="r" b="b"/>
              <a:pathLst>
                <a:path w="23491" h="39012" extrusionOk="0">
                  <a:moveTo>
                    <a:pt x="1" y="0"/>
                  </a:moveTo>
                  <a:cubicBezTo>
                    <a:pt x="5438" y="4970"/>
                    <a:pt x="9941" y="12109"/>
                    <a:pt x="13777" y="19481"/>
                  </a:cubicBezTo>
                  <a:cubicBezTo>
                    <a:pt x="17046" y="25785"/>
                    <a:pt x="19748" y="32123"/>
                    <a:pt x="22383" y="38661"/>
                  </a:cubicBezTo>
                  <a:cubicBezTo>
                    <a:pt x="22478" y="38905"/>
                    <a:pt x="22683" y="39011"/>
                    <a:pt x="22889" y="39011"/>
                  </a:cubicBezTo>
                  <a:cubicBezTo>
                    <a:pt x="23189" y="39011"/>
                    <a:pt x="23491" y="38784"/>
                    <a:pt x="23451" y="38428"/>
                  </a:cubicBezTo>
                  <a:cubicBezTo>
                    <a:pt x="23184" y="34658"/>
                    <a:pt x="22750" y="30855"/>
                    <a:pt x="21883" y="27019"/>
                  </a:cubicBezTo>
                  <a:cubicBezTo>
                    <a:pt x="20716" y="21949"/>
                    <a:pt x="18681" y="16679"/>
                    <a:pt x="15612" y="12742"/>
                  </a:cubicBezTo>
                  <a:cubicBezTo>
                    <a:pt x="13911" y="10574"/>
                    <a:pt x="12009" y="8806"/>
                    <a:pt x="10075" y="7239"/>
                  </a:cubicBezTo>
                  <a:cubicBezTo>
                    <a:pt x="6772" y="4503"/>
                    <a:pt x="3403" y="2102"/>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4"/>
            <p:cNvSpPr/>
            <p:nvPr/>
          </p:nvSpPr>
          <p:spPr>
            <a:xfrm>
              <a:off x="5288125" y="1393950"/>
              <a:ext cx="216000" cy="1090800"/>
            </a:xfrm>
            <a:custGeom>
              <a:avLst/>
              <a:gdLst/>
              <a:ahLst/>
              <a:cxnLst/>
              <a:rect l="l" t="t" r="r" b="b"/>
              <a:pathLst>
                <a:path w="8640" h="43632" fill="none" extrusionOk="0">
                  <a:moveTo>
                    <a:pt x="0" y="0"/>
                  </a:moveTo>
                  <a:cubicBezTo>
                    <a:pt x="0" y="0"/>
                    <a:pt x="8640" y="19080"/>
                    <a:pt x="5004" y="43631"/>
                  </a:cubicBezTo>
                </a:path>
              </a:pathLst>
            </a:custGeom>
            <a:noFill/>
            <a:ln w="5000" cap="flat" cmpd="sng">
              <a:solidFill>
                <a:schemeClr val="lt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4"/>
            <p:cNvSpPr/>
            <p:nvPr/>
          </p:nvSpPr>
          <p:spPr>
            <a:xfrm>
              <a:off x="5229750" y="1151275"/>
              <a:ext cx="226850" cy="1333475"/>
            </a:xfrm>
            <a:custGeom>
              <a:avLst/>
              <a:gdLst/>
              <a:ahLst/>
              <a:cxnLst/>
              <a:rect l="l" t="t" r="r" b="b"/>
              <a:pathLst>
                <a:path w="9074" h="53339" fill="none" extrusionOk="0">
                  <a:moveTo>
                    <a:pt x="9073" y="0"/>
                  </a:moveTo>
                  <a:cubicBezTo>
                    <a:pt x="9073" y="0"/>
                    <a:pt x="0" y="19314"/>
                    <a:pt x="7372" y="53338"/>
                  </a:cubicBezTo>
                </a:path>
              </a:pathLst>
            </a:custGeom>
            <a:noFill/>
            <a:ln w="5000" cap="flat" cmpd="sng">
              <a:solidFill>
                <a:schemeClr val="lt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4"/>
            <p:cNvSpPr/>
            <p:nvPr/>
          </p:nvSpPr>
          <p:spPr>
            <a:xfrm>
              <a:off x="5412375" y="647600"/>
              <a:ext cx="469525" cy="538750"/>
            </a:xfrm>
            <a:custGeom>
              <a:avLst/>
              <a:gdLst/>
              <a:ahLst/>
              <a:cxnLst/>
              <a:rect l="l" t="t" r="r" b="b"/>
              <a:pathLst>
                <a:path w="18781" h="21550" extrusionOk="0">
                  <a:moveTo>
                    <a:pt x="13122" y="1"/>
                  </a:moveTo>
                  <a:cubicBezTo>
                    <a:pt x="11182" y="1"/>
                    <a:pt x="8721" y="1823"/>
                    <a:pt x="7239" y="2334"/>
                  </a:cubicBezTo>
                  <a:cubicBezTo>
                    <a:pt x="6923" y="2446"/>
                    <a:pt x="6621" y="2490"/>
                    <a:pt x="6324" y="2490"/>
                  </a:cubicBezTo>
                  <a:cubicBezTo>
                    <a:pt x="5649" y="2490"/>
                    <a:pt x="5009" y="2263"/>
                    <a:pt x="4337" y="2101"/>
                  </a:cubicBezTo>
                  <a:cubicBezTo>
                    <a:pt x="3781" y="1932"/>
                    <a:pt x="3017" y="1588"/>
                    <a:pt x="2358" y="1588"/>
                  </a:cubicBezTo>
                  <a:cubicBezTo>
                    <a:pt x="2107" y="1588"/>
                    <a:pt x="1871" y="1638"/>
                    <a:pt x="1668" y="1767"/>
                  </a:cubicBezTo>
                  <a:cubicBezTo>
                    <a:pt x="1568" y="1801"/>
                    <a:pt x="1535" y="1834"/>
                    <a:pt x="1501" y="1867"/>
                  </a:cubicBezTo>
                  <a:cubicBezTo>
                    <a:pt x="1435" y="1967"/>
                    <a:pt x="1401" y="2001"/>
                    <a:pt x="1368" y="2034"/>
                  </a:cubicBezTo>
                  <a:cubicBezTo>
                    <a:pt x="1335" y="2101"/>
                    <a:pt x="1268" y="2168"/>
                    <a:pt x="1234" y="2201"/>
                  </a:cubicBezTo>
                  <a:cubicBezTo>
                    <a:pt x="1101" y="2501"/>
                    <a:pt x="1034" y="2835"/>
                    <a:pt x="934" y="3168"/>
                  </a:cubicBezTo>
                  <a:cubicBezTo>
                    <a:pt x="767" y="3802"/>
                    <a:pt x="734" y="4469"/>
                    <a:pt x="767" y="5136"/>
                  </a:cubicBezTo>
                  <a:cubicBezTo>
                    <a:pt x="834" y="6471"/>
                    <a:pt x="1068" y="7838"/>
                    <a:pt x="1201" y="9139"/>
                  </a:cubicBezTo>
                  <a:cubicBezTo>
                    <a:pt x="1234" y="9273"/>
                    <a:pt x="1234" y="9373"/>
                    <a:pt x="1234" y="9506"/>
                  </a:cubicBezTo>
                  <a:cubicBezTo>
                    <a:pt x="1234" y="9806"/>
                    <a:pt x="1268" y="10040"/>
                    <a:pt x="1268" y="10340"/>
                  </a:cubicBezTo>
                  <a:lnTo>
                    <a:pt x="1268" y="11041"/>
                  </a:lnTo>
                  <a:lnTo>
                    <a:pt x="1268" y="11174"/>
                  </a:lnTo>
                  <a:lnTo>
                    <a:pt x="1268" y="11207"/>
                  </a:lnTo>
                  <a:lnTo>
                    <a:pt x="1268" y="11608"/>
                  </a:lnTo>
                  <a:cubicBezTo>
                    <a:pt x="1268" y="11708"/>
                    <a:pt x="1234" y="11875"/>
                    <a:pt x="1234" y="12008"/>
                  </a:cubicBezTo>
                  <a:cubicBezTo>
                    <a:pt x="1234" y="12141"/>
                    <a:pt x="1201" y="12275"/>
                    <a:pt x="1201" y="12375"/>
                  </a:cubicBezTo>
                  <a:cubicBezTo>
                    <a:pt x="1201" y="12475"/>
                    <a:pt x="1201" y="12608"/>
                    <a:pt x="1168" y="12675"/>
                  </a:cubicBezTo>
                  <a:lnTo>
                    <a:pt x="1034" y="13175"/>
                  </a:lnTo>
                  <a:cubicBezTo>
                    <a:pt x="1034" y="13309"/>
                    <a:pt x="1001" y="13442"/>
                    <a:pt x="934" y="13576"/>
                  </a:cubicBezTo>
                  <a:cubicBezTo>
                    <a:pt x="934" y="13609"/>
                    <a:pt x="901" y="13609"/>
                    <a:pt x="901" y="13642"/>
                  </a:cubicBezTo>
                  <a:cubicBezTo>
                    <a:pt x="868" y="13709"/>
                    <a:pt x="868" y="13809"/>
                    <a:pt x="834" y="13876"/>
                  </a:cubicBezTo>
                  <a:cubicBezTo>
                    <a:pt x="767" y="14043"/>
                    <a:pt x="734" y="14176"/>
                    <a:pt x="667" y="14343"/>
                  </a:cubicBezTo>
                  <a:lnTo>
                    <a:pt x="667" y="14376"/>
                  </a:lnTo>
                  <a:cubicBezTo>
                    <a:pt x="434" y="15277"/>
                    <a:pt x="234" y="16178"/>
                    <a:pt x="100" y="17045"/>
                  </a:cubicBezTo>
                  <a:cubicBezTo>
                    <a:pt x="67" y="17345"/>
                    <a:pt x="34" y="17645"/>
                    <a:pt x="34" y="17879"/>
                  </a:cubicBezTo>
                  <a:cubicBezTo>
                    <a:pt x="0" y="18179"/>
                    <a:pt x="0" y="18446"/>
                    <a:pt x="34" y="18713"/>
                  </a:cubicBezTo>
                  <a:cubicBezTo>
                    <a:pt x="34" y="18946"/>
                    <a:pt x="67" y="19146"/>
                    <a:pt x="100" y="19347"/>
                  </a:cubicBezTo>
                  <a:lnTo>
                    <a:pt x="100" y="19380"/>
                  </a:lnTo>
                  <a:cubicBezTo>
                    <a:pt x="167" y="19613"/>
                    <a:pt x="234" y="19814"/>
                    <a:pt x="334" y="20014"/>
                  </a:cubicBezTo>
                  <a:cubicBezTo>
                    <a:pt x="625" y="20782"/>
                    <a:pt x="1211" y="21550"/>
                    <a:pt x="1974" y="21550"/>
                  </a:cubicBezTo>
                  <a:cubicBezTo>
                    <a:pt x="2172" y="21550"/>
                    <a:pt x="2382" y="21498"/>
                    <a:pt x="2602" y="21381"/>
                  </a:cubicBezTo>
                  <a:cubicBezTo>
                    <a:pt x="3203" y="21115"/>
                    <a:pt x="3569" y="20547"/>
                    <a:pt x="4003" y="20014"/>
                  </a:cubicBezTo>
                  <a:cubicBezTo>
                    <a:pt x="5237" y="18379"/>
                    <a:pt x="6572" y="16878"/>
                    <a:pt x="8106" y="15644"/>
                  </a:cubicBezTo>
                  <a:cubicBezTo>
                    <a:pt x="8573" y="15177"/>
                    <a:pt x="9073" y="14777"/>
                    <a:pt x="9607" y="14376"/>
                  </a:cubicBezTo>
                  <a:lnTo>
                    <a:pt x="10007" y="14143"/>
                  </a:lnTo>
                  <a:lnTo>
                    <a:pt x="10241" y="14009"/>
                  </a:lnTo>
                  <a:cubicBezTo>
                    <a:pt x="10241" y="13976"/>
                    <a:pt x="10274" y="13976"/>
                    <a:pt x="10274" y="13976"/>
                  </a:cubicBezTo>
                  <a:cubicBezTo>
                    <a:pt x="11575" y="13309"/>
                    <a:pt x="13010" y="13009"/>
                    <a:pt x="14377" y="12608"/>
                  </a:cubicBezTo>
                  <a:cubicBezTo>
                    <a:pt x="14411" y="12608"/>
                    <a:pt x="14444" y="12575"/>
                    <a:pt x="14511" y="12575"/>
                  </a:cubicBezTo>
                  <a:cubicBezTo>
                    <a:pt x="14577" y="12508"/>
                    <a:pt x="14711" y="12508"/>
                    <a:pt x="14777" y="12475"/>
                  </a:cubicBezTo>
                  <a:cubicBezTo>
                    <a:pt x="14911" y="12475"/>
                    <a:pt x="15011" y="12442"/>
                    <a:pt x="15111" y="12408"/>
                  </a:cubicBezTo>
                  <a:lnTo>
                    <a:pt x="15511" y="12275"/>
                  </a:lnTo>
                  <a:cubicBezTo>
                    <a:pt x="15678" y="12241"/>
                    <a:pt x="15845" y="12141"/>
                    <a:pt x="16012" y="12075"/>
                  </a:cubicBezTo>
                  <a:cubicBezTo>
                    <a:pt x="17379" y="11441"/>
                    <a:pt x="18780" y="10474"/>
                    <a:pt x="18047" y="9106"/>
                  </a:cubicBezTo>
                  <a:cubicBezTo>
                    <a:pt x="18013" y="9006"/>
                    <a:pt x="17946" y="8939"/>
                    <a:pt x="17813" y="8839"/>
                  </a:cubicBezTo>
                  <a:cubicBezTo>
                    <a:pt x="17379" y="8105"/>
                    <a:pt x="16746" y="7471"/>
                    <a:pt x="16312" y="6704"/>
                  </a:cubicBezTo>
                  <a:cubicBezTo>
                    <a:pt x="15711" y="5537"/>
                    <a:pt x="15378" y="4336"/>
                    <a:pt x="15111" y="3035"/>
                  </a:cubicBezTo>
                  <a:cubicBezTo>
                    <a:pt x="14944" y="2201"/>
                    <a:pt x="15411" y="1267"/>
                    <a:pt x="14711" y="600"/>
                  </a:cubicBezTo>
                  <a:cubicBezTo>
                    <a:pt x="14258" y="171"/>
                    <a:pt x="13714" y="1"/>
                    <a:pt x="1312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4"/>
            <p:cNvSpPr/>
            <p:nvPr/>
          </p:nvSpPr>
          <p:spPr>
            <a:xfrm>
              <a:off x="5557250" y="727025"/>
              <a:ext cx="316300" cy="187225"/>
            </a:xfrm>
            <a:custGeom>
              <a:avLst/>
              <a:gdLst/>
              <a:ahLst/>
              <a:cxnLst/>
              <a:rect l="l" t="t" r="r" b="b"/>
              <a:pathLst>
                <a:path w="12652" h="7489" extrusionOk="0">
                  <a:moveTo>
                    <a:pt x="11625" y="0"/>
                  </a:moveTo>
                  <a:cubicBezTo>
                    <a:pt x="9030" y="0"/>
                    <a:pt x="1831" y="2811"/>
                    <a:pt x="643" y="5462"/>
                  </a:cubicBezTo>
                  <a:cubicBezTo>
                    <a:pt x="0" y="6440"/>
                    <a:pt x="857" y="7489"/>
                    <a:pt x="1779" y="7489"/>
                  </a:cubicBezTo>
                  <a:cubicBezTo>
                    <a:pt x="1957" y="7489"/>
                    <a:pt x="2138" y="7450"/>
                    <a:pt x="2311" y="7363"/>
                  </a:cubicBezTo>
                  <a:cubicBezTo>
                    <a:pt x="3645" y="6596"/>
                    <a:pt x="4479" y="4561"/>
                    <a:pt x="5814" y="3594"/>
                  </a:cubicBezTo>
                  <a:cubicBezTo>
                    <a:pt x="8549" y="1392"/>
                    <a:pt x="12652" y="1259"/>
                    <a:pt x="12552" y="392"/>
                  </a:cubicBezTo>
                  <a:cubicBezTo>
                    <a:pt x="12506" y="122"/>
                    <a:pt x="12165" y="0"/>
                    <a:pt x="1162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4"/>
            <p:cNvSpPr/>
            <p:nvPr/>
          </p:nvSpPr>
          <p:spPr>
            <a:xfrm>
              <a:off x="5414025" y="688225"/>
              <a:ext cx="257725" cy="498550"/>
            </a:xfrm>
            <a:custGeom>
              <a:avLst/>
              <a:gdLst/>
              <a:ahLst/>
              <a:cxnLst/>
              <a:rect l="l" t="t" r="r" b="b"/>
              <a:pathLst>
                <a:path w="10309" h="19942" extrusionOk="0">
                  <a:moveTo>
                    <a:pt x="2210" y="0"/>
                  </a:moveTo>
                  <a:cubicBezTo>
                    <a:pt x="2011" y="0"/>
                    <a:pt x="1806" y="60"/>
                    <a:pt x="1669" y="142"/>
                  </a:cubicBezTo>
                  <a:cubicBezTo>
                    <a:pt x="1602" y="176"/>
                    <a:pt x="1535" y="209"/>
                    <a:pt x="1502" y="276"/>
                  </a:cubicBezTo>
                  <a:cubicBezTo>
                    <a:pt x="1469" y="342"/>
                    <a:pt x="1435" y="376"/>
                    <a:pt x="1369" y="443"/>
                  </a:cubicBezTo>
                  <a:cubicBezTo>
                    <a:pt x="1335" y="476"/>
                    <a:pt x="1302" y="543"/>
                    <a:pt x="1269" y="576"/>
                  </a:cubicBezTo>
                  <a:cubicBezTo>
                    <a:pt x="1135" y="876"/>
                    <a:pt x="1035" y="1210"/>
                    <a:pt x="968" y="1543"/>
                  </a:cubicBezTo>
                  <a:cubicBezTo>
                    <a:pt x="802" y="2177"/>
                    <a:pt x="768" y="2844"/>
                    <a:pt x="802" y="3511"/>
                  </a:cubicBezTo>
                  <a:cubicBezTo>
                    <a:pt x="835" y="4846"/>
                    <a:pt x="1102" y="6213"/>
                    <a:pt x="1202" y="7514"/>
                  </a:cubicBezTo>
                  <a:cubicBezTo>
                    <a:pt x="1269" y="7648"/>
                    <a:pt x="1269" y="7781"/>
                    <a:pt x="1269" y="7881"/>
                  </a:cubicBezTo>
                  <a:cubicBezTo>
                    <a:pt x="1269" y="8181"/>
                    <a:pt x="1302" y="8415"/>
                    <a:pt x="1302" y="8715"/>
                  </a:cubicBezTo>
                  <a:lnTo>
                    <a:pt x="1302" y="9449"/>
                  </a:lnTo>
                  <a:lnTo>
                    <a:pt x="1302" y="9549"/>
                  </a:lnTo>
                  <a:lnTo>
                    <a:pt x="1302" y="9582"/>
                  </a:lnTo>
                  <a:lnTo>
                    <a:pt x="1302" y="9983"/>
                  </a:lnTo>
                  <a:cubicBezTo>
                    <a:pt x="1302" y="10083"/>
                    <a:pt x="1269" y="10283"/>
                    <a:pt x="1269" y="10383"/>
                  </a:cubicBezTo>
                  <a:cubicBezTo>
                    <a:pt x="1269" y="10516"/>
                    <a:pt x="1202" y="10650"/>
                    <a:pt x="1202" y="10783"/>
                  </a:cubicBezTo>
                  <a:cubicBezTo>
                    <a:pt x="1202" y="10850"/>
                    <a:pt x="1202" y="10983"/>
                    <a:pt x="1168" y="11050"/>
                  </a:cubicBezTo>
                  <a:lnTo>
                    <a:pt x="1035" y="11550"/>
                  </a:lnTo>
                  <a:cubicBezTo>
                    <a:pt x="1035" y="11684"/>
                    <a:pt x="1002" y="11817"/>
                    <a:pt x="968" y="11951"/>
                  </a:cubicBezTo>
                  <a:cubicBezTo>
                    <a:pt x="968" y="11984"/>
                    <a:pt x="935" y="11984"/>
                    <a:pt x="935" y="12017"/>
                  </a:cubicBezTo>
                  <a:cubicBezTo>
                    <a:pt x="935" y="12118"/>
                    <a:pt x="868" y="12184"/>
                    <a:pt x="835" y="12284"/>
                  </a:cubicBezTo>
                  <a:cubicBezTo>
                    <a:pt x="802" y="12451"/>
                    <a:pt x="768" y="12551"/>
                    <a:pt x="668" y="12718"/>
                  </a:cubicBezTo>
                  <a:lnTo>
                    <a:pt x="668" y="12785"/>
                  </a:lnTo>
                  <a:cubicBezTo>
                    <a:pt x="468" y="13652"/>
                    <a:pt x="268" y="14553"/>
                    <a:pt x="134" y="15453"/>
                  </a:cubicBezTo>
                  <a:cubicBezTo>
                    <a:pt x="101" y="15720"/>
                    <a:pt x="34" y="15987"/>
                    <a:pt x="34" y="16287"/>
                  </a:cubicBezTo>
                  <a:cubicBezTo>
                    <a:pt x="1" y="16554"/>
                    <a:pt x="1" y="16821"/>
                    <a:pt x="34" y="17121"/>
                  </a:cubicBezTo>
                  <a:cubicBezTo>
                    <a:pt x="34" y="17321"/>
                    <a:pt x="101" y="17521"/>
                    <a:pt x="134" y="17722"/>
                  </a:cubicBezTo>
                  <a:lnTo>
                    <a:pt x="134" y="17788"/>
                  </a:lnTo>
                  <a:cubicBezTo>
                    <a:pt x="168" y="17988"/>
                    <a:pt x="268" y="18189"/>
                    <a:pt x="335" y="18389"/>
                  </a:cubicBezTo>
                  <a:cubicBezTo>
                    <a:pt x="629" y="19165"/>
                    <a:pt x="1225" y="19942"/>
                    <a:pt x="2018" y="19942"/>
                  </a:cubicBezTo>
                  <a:cubicBezTo>
                    <a:pt x="2212" y="19942"/>
                    <a:pt x="2419" y="19895"/>
                    <a:pt x="2636" y="19790"/>
                  </a:cubicBezTo>
                  <a:cubicBezTo>
                    <a:pt x="3203" y="19490"/>
                    <a:pt x="3604" y="18956"/>
                    <a:pt x="4004" y="18389"/>
                  </a:cubicBezTo>
                  <a:cubicBezTo>
                    <a:pt x="5271" y="16788"/>
                    <a:pt x="6606" y="15286"/>
                    <a:pt x="8140" y="14019"/>
                  </a:cubicBezTo>
                  <a:cubicBezTo>
                    <a:pt x="8607" y="13552"/>
                    <a:pt x="9107" y="13152"/>
                    <a:pt x="9641" y="12785"/>
                  </a:cubicBezTo>
                  <a:lnTo>
                    <a:pt x="10008" y="12518"/>
                  </a:lnTo>
                  <a:cubicBezTo>
                    <a:pt x="10108" y="12484"/>
                    <a:pt x="10175" y="12451"/>
                    <a:pt x="10308" y="12351"/>
                  </a:cubicBezTo>
                  <a:cubicBezTo>
                    <a:pt x="9941" y="11184"/>
                    <a:pt x="9441" y="10049"/>
                    <a:pt x="8707" y="9049"/>
                  </a:cubicBezTo>
                  <a:cubicBezTo>
                    <a:pt x="8474" y="8715"/>
                    <a:pt x="8173" y="8382"/>
                    <a:pt x="7873" y="8115"/>
                  </a:cubicBezTo>
                  <a:cubicBezTo>
                    <a:pt x="7006" y="7181"/>
                    <a:pt x="6005" y="6447"/>
                    <a:pt x="5038" y="5613"/>
                  </a:cubicBezTo>
                  <a:cubicBezTo>
                    <a:pt x="3770" y="4512"/>
                    <a:pt x="2536" y="3211"/>
                    <a:pt x="2102" y="1643"/>
                  </a:cubicBezTo>
                  <a:cubicBezTo>
                    <a:pt x="1969" y="1176"/>
                    <a:pt x="1902" y="709"/>
                    <a:pt x="2169" y="342"/>
                  </a:cubicBezTo>
                  <a:cubicBezTo>
                    <a:pt x="2303" y="209"/>
                    <a:pt x="2369" y="142"/>
                    <a:pt x="2503" y="42"/>
                  </a:cubicBezTo>
                  <a:cubicBezTo>
                    <a:pt x="2469" y="9"/>
                    <a:pt x="2369" y="9"/>
                    <a:pt x="2336" y="9"/>
                  </a:cubicBezTo>
                  <a:cubicBezTo>
                    <a:pt x="2295" y="3"/>
                    <a:pt x="2252" y="0"/>
                    <a:pt x="221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4"/>
            <p:cNvSpPr/>
            <p:nvPr/>
          </p:nvSpPr>
          <p:spPr>
            <a:xfrm>
              <a:off x="5406525" y="868575"/>
              <a:ext cx="475375" cy="318200"/>
            </a:xfrm>
            <a:custGeom>
              <a:avLst/>
              <a:gdLst/>
              <a:ahLst/>
              <a:cxnLst/>
              <a:rect l="l" t="t" r="r" b="b"/>
              <a:pathLst>
                <a:path w="19015" h="12728" extrusionOk="0">
                  <a:moveTo>
                    <a:pt x="18114" y="0"/>
                  </a:moveTo>
                  <a:cubicBezTo>
                    <a:pt x="18080" y="400"/>
                    <a:pt x="17847" y="734"/>
                    <a:pt x="17580" y="967"/>
                  </a:cubicBezTo>
                  <a:cubicBezTo>
                    <a:pt x="17238" y="1241"/>
                    <a:pt x="16827" y="1330"/>
                    <a:pt x="16395" y="1330"/>
                  </a:cubicBezTo>
                  <a:cubicBezTo>
                    <a:pt x="15983" y="1330"/>
                    <a:pt x="15552" y="1249"/>
                    <a:pt x="15145" y="1168"/>
                  </a:cubicBezTo>
                  <a:cubicBezTo>
                    <a:pt x="13597" y="876"/>
                    <a:pt x="12018" y="735"/>
                    <a:pt x="10440" y="735"/>
                  </a:cubicBezTo>
                  <a:cubicBezTo>
                    <a:pt x="9672" y="735"/>
                    <a:pt x="8904" y="768"/>
                    <a:pt x="8140" y="834"/>
                  </a:cubicBezTo>
                  <a:cubicBezTo>
                    <a:pt x="5905" y="1067"/>
                    <a:pt x="3670" y="1568"/>
                    <a:pt x="1602" y="2335"/>
                  </a:cubicBezTo>
                  <a:cubicBezTo>
                    <a:pt x="1502" y="2435"/>
                    <a:pt x="1435" y="3603"/>
                    <a:pt x="1435" y="3736"/>
                  </a:cubicBezTo>
                  <a:cubicBezTo>
                    <a:pt x="1335" y="4403"/>
                    <a:pt x="1135" y="4937"/>
                    <a:pt x="935" y="5571"/>
                  </a:cubicBezTo>
                  <a:lnTo>
                    <a:pt x="935" y="5604"/>
                  </a:lnTo>
                  <a:cubicBezTo>
                    <a:pt x="935" y="5637"/>
                    <a:pt x="901" y="5671"/>
                    <a:pt x="901" y="5737"/>
                  </a:cubicBezTo>
                  <a:cubicBezTo>
                    <a:pt x="334" y="7239"/>
                    <a:pt x="1" y="8973"/>
                    <a:pt x="401" y="10508"/>
                  </a:cubicBezTo>
                  <a:lnTo>
                    <a:pt x="401" y="10574"/>
                  </a:lnTo>
                  <a:cubicBezTo>
                    <a:pt x="434" y="10774"/>
                    <a:pt x="501" y="10975"/>
                    <a:pt x="601" y="11175"/>
                  </a:cubicBezTo>
                  <a:cubicBezTo>
                    <a:pt x="896" y="11951"/>
                    <a:pt x="1491" y="12728"/>
                    <a:pt x="2284" y="12728"/>
                  </a:cubicBezTo>
                  <a:cubicBezTo>
                    <a:pt x="2479" y="12728"/>
                    <a:pt x="2686" y="12681"/>
                    <a:pt x="2903" y="12576"/>
                  </a:cubicBezTo>
                  <a:cubicBezTo>
                    <a:pt x="3470" y="12276"/>
                    <a:pt x="3837" y="11742"/>
                    <a:pt x="4270" y="11175"/>
                  </a:cubicBezTo>
                  <a:cubicBezTo>
                    <a:pt x="5505" y="9574"/>
                    <a:pt x="6839" y="8072"/>
                    <a:pt x="8407" y="6805"/>
                  </a:cubicBezTo>
                  <a:cubicBezTo>
                    <a:pt x="9141" y="6171"/>
                    <a:pt x="9941" y="5637"/>
                    <a:pt x="10775" y="5170"/>
                  </a:cubicBezTo>
                  <a:cubicBezTo>
                    <a:pt x="12076" y="4470"/>
                    <a:pt x="13410" y="4103"/>
                    <a:pt x="14745" y="3669"/>
                  </a:cubicBezTo>
                  <a:cubicBezTo>
                    <a:pt x="14811" y="3636"/>
                    <a:pt x="14945" y="3636"/>
                    <a:pt x="15011" y="3603"/>
                  </a:cubicBezTo>
                  <a:cubicBezTo>
                    <a:pt x="15145" y="3603"/>
                    <a:pt x="15245" y="3536"/>
                    <a:pt x="15345" y="3503"/>
                  </a:cubicBezTo>
                  <a:lnTo>
                    <a:pt x="15745" y="3369"/>
                  </a:lnTo>
                  <a:cubicBezTo>
                    <a:pt x="15912" y="3336"/>
                    <a:pt x="16079" y="3269"/>
                    <a:pt x="16246" y="3169"/>
                  </a:cubicBezTo>
                  <a:cubicBezTo>
                    <a:pt x="17580" y="2635"/>
                    <a:pt x="19014" y="1668"/>
                    <a:pt x="18247" y="234"/>
                  </a:cubicBezTo>
                  <a:cubicBezTo>
                    <a:pt x="18180" y="167"/>
                    <a:pt x="18147" y="100"/>
                    <a:pt x="181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4"/>
            <p:cNvSpPr/>
            <p:nvPr/>
          </p:nvSpPr>
          <p:spPr>
            <a:xfrm>
              <a:off x="4892825" y="896250"/>
              <a:ext cx="427825" cy="521825"/>
            </a:xfrm>
            <a:custGeom>
              <a:avLst/>
              <a:gdLst/>
              <a:ahLst/>
              <a:cxnLst/>
              <a:rect l="l" t="t" r="r" b="b"/>
              <a:pathLst>
                <a:path w="17113" h="20873" extrusionOk="0">
                  <a:moveTo>
                    <a:pt x="4570" y="1"/>
                  </a:moveTo>
                  <a:cubicBezTo>
                    <a:pt x="3968" y="1"/>
                    <a:pt x="3426" y="193"/>
                    <a:pt x="3003" y="694"/>
                  </a:cubicBezTo>
                  <a:cubicBezTo>
                    <a:pt x="2369" y="1395"/>
                    <a:pt x="2869" y="2329"/>
                    <a:pt x="2736" y="3196"/>
                  </a:cubicBezTo>
                  <a:cubicBezTo>
                    <a:pt x="2569" y="4530"/>
                    <a:pt x="2336" y="5731"/>
                    <a:pt x="1835" y="6932"/>
                  </a:cubicBezTo>
                  <a:cubicBezTo>
                    <a:pt x="1502" y="7733"/>
                    <a:pt x="968" y="8400"/>
                    <a:pt x="568" y="9167"/>
                  </a:cubicBezTo>
                  <a:cubicBezTo>
                    <a:pt x="668" y="9234"/>
                    <a:pt x="635" y="9334"/>
                    <a:pt x="601" y="9367"/>
                  </a:cubicBezTo>
                  <a:cubicBezTo>
                    <a:pt x="1" y="10802"/>
                    <a:pt x="1302" y="11702"/>
                    <a:pt x="2536" y="12203"/>
                  </a:cubicBezTo>
                  <a:cubicBezTo>
                    <a:pt x="2703" y="12303"/>
                    <a:pt x="2869" y="12336"/>
                    <a:pt x="3003" y="12369"/>
                  </a:cubicBezTo>
                  <a:cubicBezTo>
                    <a:pt x="3136" y="12403"/>
                    <a:pt x="3203" y="12469"/>
                    <a:pt x="3336" y="12503"/>
                  </a:cubicBezTo>
                  <a:cubicBezTo>
                    <a:pt x="3470" y="12536"/>
                    <a:pt x="3537" y="12536"/>
                    <a:pt x="3637" y="12570"/>
                  </a:cubicBezTo>
                  <a:cubicBezTo>
                    <a:pt x="3703" y="12636"/>
                    <a:pt x="3803" y="12636"/>
                    <a:pt x="3870" y="12670"/>
                  </a:cubicBezTo>
                  <a:cubicBezTo>
                    <a:pt x="3937" y="12670"/>
                    <a:pt x="3970" y="12670"/>
                    <a:pt x="3970" y="12703"/>
                  </a:cubicBezTo>
                  <a:cubicBezTo>
                    <a:pt x="5271" y="13037"/>
                    <a:pt x="6505" y="13203"/>
                    <a:pt x="7673" y="13837"/>
                  </a:cubicBezTo>
                  <a:lnTo>
                    <a:pt x="7706" y="13837"/>
                  </a:lnTo>
                  <a:cubicBezTo>
                    <a:pt x="7806" y="13870"/>
                    <a:pt x="7873" y="13904"/>
                    <a:pt x="7940" y="13971"/>
                  </a:cubicBezTo>
                  <a:cubicBezTo>
                    <a:pt x="8040" y="14037"/>
                    <a:pt x="8140" y="14071"/>
                    <a:pt x="8273" y="14171"/>
                  </a:cubicBezTo>
                  <a:cubicBezTo>
                    <a:pt x="8774" y="14504"/>
                    <a:pt x="9207" y="14905"/>
                    <a:pt x="9674" y="15338"/>
                  </a:cubicBezTo>
                  <a:cubicBezTo>
                    <a:pt x="11142" y="16506"/>
                    <a:pt x="12376" y="17907"/>
                    <a:pt x="13610" y="19474"/>
                  </a:cubicBezTo>
                  <a:cubicBezTo>
                    <a:pt x="13977" y="19975"/>
                    <a:pt x="14378" y="20509"/>
                    <a:pt x="14878" y="20742"/>
                  </a:cubicBezTo>
                  <a:cubicBezTo>
                    <a:pt x="15058" y="20832"/>
                    <a:pt x="15229" y="20872"/>
                    <a:pt x="15390" y="20872"/>
                  </a:cubicBezTo>
                  <a:cubicBezTo>
                    <a:pt x="16127" y="20872"/>
                    <a:pt x="16661" y="20029"/>
                    <a:pt x="16879" y="19208"/>
                  </a:cubicBezTo>
                  <a:cubicBezTo>
                    <a:pt x="16980" y="19007"/>
                    <a:pt x="17013" y="18774"/>
                    <a:pt x="17046" y="18540"/>
                  </a:cubicBezTo>
                  <a:lnTo>
                    <a:pt x="17046" y="18507"/>
                  </a:lnTo>
                  <a:cubicBezTo>
                    <a:pt x="17113" y="18307"/>
                    <a:pt x="17113" y="18073"/>
                    <a:pt x="17113" y="17873"/>
                  </a:cubicBezTo>
                  <a:cubicBezTo>
                    <a:pt x="17113" y="17573"/>
                    <a:pt x="17113" y="17340"/>
                    <a:pt x="17046" y="17039"/>
                  </a:cubicBezTo>
                  <a:cubicBezTo>
                    <a:pt x="17013" y="16739"/>
                    <a:pt x="17013" y="16506"/>
                    <a:pt x="16980" y="16239"/>
                  </a:cubicBezTo>
                  <a:cubicBezTo>
                    <a:pt x="16846" y="15372"/>
                    <a:pt x="16613" y="14504"/>
                    <a:pt x="16346" y="13637"/>
                  </a:cubicBezTo>
                  <a:lnTo>
                    <a:pt x="16346" y="13570"/>
                  </a:lnTo>
                  <a:cubicBezTo>
                    <a:pt x="16279" y="13470"/>
                    <a:pt x="16212" y="13303"/>
                    <a:pt x="16179" y="13170"/>
                  </a:cubicBezTo>
                  <a:cubicBezTo>
                    <a:pt x="16146" y="13070"/>
                    <a:pt x="16112" y="13003"/>
                    <a:pt x="16112" y="12903"/>
                  </a:cubicBezTo>
                  <a:cubicBezTo>
                    <a:pt x="16112" y="12870"/>
                    <a:pt x="16046" y="12870"/>
                    <a:pt x="16046" y="12836"/>
                  </a:cubicBezTo>
                  <a:lnTo>
                    <a:pt x="15945" y="12469"/>
                  </a:lnTo>
                  <a:lnTo>
                    <a:pt x="15812" y="11969"/>
                  </a:lnTo>
                  <a:cubicBezTo>
                    <a:pt x="15779" y="11869"/>
                    <a:pt x="15779" y="11736"/>
                    <a:pt x="15779" y="11669"/>
                  </a:cubicBezTo>
                  <a:cubicBezTo>
                    <a:pt x="15712" y="11535"/>
                    <a:pt x="15712" y="11402"/>
                    <a:pt x="15679" y="11269"/>
                  </a:cubicBezTo>
                  <a:cubicBezTo>
                    <a:pt x="15679" y="11169"/>
                    <a:pt x="15645" y="11002"/>
                    <a:pt x="15645" y="10868"/>
                  </a:cubicBezTo>
                  <a:cubicBezTo>
                    <a:pt x="15645" y="10735"/>
                    <a:pt x="15612" y="10635"/>
                    <a:pt x="15612" y="10501"/>
                  </a:cubicBezTo>
                  <a:lnTo>
                    <a:pt x="15612" y="10435"/>
                  </a:lnTo>
                  <a:lnTo>
                    <a:pt x="15612" y="10335"/>
                  </a:lnTo>
                  <a:cubicBezTo>
                    <a:pt x="15612" y="10068"/>
                    <a:pt x="15545" y="9868"/>
                    <a:pt x="15545" y="9601"/>
                  </a:cubicBezTo>
                  <a:lnTo>
                    <a:pt x="15545" y="8767"/>
                  </a:lnTo>
                  <a:lnTo>
                    <a:pt x="15545" y="8400"/>
                  </a:lnTo>
                  <a:cubicBezTo>
                    <a:pt x="15612" y="7099"/>
                    <a:pt x="15745" y="5698"/>
                    <a:pt x="15745" y="4364"/>
                  </a:cubicBezTo>
                  <a:cubicBezTo>
                    <a:pt x="15745" y="3696"/>
                    <a:pt x="15679" y="3029"/>
                    <a:pt x="15512" y="2396"/>
                  </a:cubicBezTo>
                  <a:cubicBezTo>
                    <a:pt x="15412" y="2062"/>
                    <a:pt x="15345" y="1728"/>
                    <a:pt x="15178" y="1495"/>
                  </a:cubicBezTo>
                  <a:cubicBezTo>
                    <a:pt x="15145" y="1428"/>
                    <a:pt x="15078" y="1361"/>
                    <a:pt x="15045" y="1328"/>
                  </a:cubicBezTo>
                  <a:lnTo>
                    <a:pt x="14911" y="1195"/>
                  </a:lnTo>
                  <a:lnTo>
                    <a:pt x="14811" y="1061"/>
                  </a:lnTo>
                  <a:cubicBezTo>
                    <a:pt x="14648" y="972"/>
                    <a:pt x="14472" y="936"/>
                    <a:pt x="14289" y="936"/>
                  </a:cubicBezTo>
                  <a:cubicBezTo>
                    <a:pt x="13649" y="936"/>
                    <a:pt x="12929" y="1380"/>
                    <a:pt x="12410" y="1562"/>
                  </a:cubicBezTo>
                  <a:cubicBezTo>
                    <a:pt x="11751" y="1815"/>
                    <a:pt x="11132" y="2087"/>
                    <a:pt x="10463" y="2087"/>
                  </a:cubicBezTo>
                  <a:cubicBezTo>
                    <a:pt x="10250" y="2087"/>
                    <a:pt x="10033" y="2060"/>
                    <a:pt x="9808" y="1995"/>
                  </a:cubicBezTo>
                  <a:cubicBezTo>
                    <a:pt x="8498" y="1575"/>
                    <a:pt x="6290" y="1"/>
                    <a:pt x="457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4"/>
            <p:cNvSpPr/>
            <p:nvPr/>
          </p:nvSpPr>
          <p:spPr>
            <a:xfrm>
              <a:off x="4892825" y="981825"/>
              <a:ext cx="291875" cy="172400"/>
            </a:xfrm>
            <a:custGeom>
              <a:avLst/>
              <a:gdLst/>
              <a:ahLst/>
              <a:cxnLst/>
              <a:rect l="l" t="t" r="r" b="b"/>
              <a:pathLst>
                <a:path w="11675" h="6896" extrusionOk="0">
                  <a:moveTo>
                    <a:pt x="1114" y="1"/>
                  </a:moveTo>
                  <a:cubicBezTo>
                    <a:pt x="503" y="1"/>
                    <a:pt x="121" y="137"/>
                    <a:pt x="101" y="440"/>
                  </a:cubicBezTo>
                  <a:cubicBezTo>
                    <a:pt x="1" y="1341"/>
                    <a:pt x="3770" y="1174"/>
                    <a:pt x="6305" y="3242"/>
                  </a:cubicBezTo>
                  <a:cubicBezTo>
                    <a:pt x="7539" y="4110"/>
                    <a:pt x="8373" y="6111"/>
                    <a:pt x="9641" y="6812"/>
                  </a:cubicBezTo>
                  <a:cubicBezTo>
                    <a:pt x="9769" y="6869"/>
                    <a:pt x="9901" y="6895"/>
                    <a:pt x="10031" y="6895"/>
                  </a:cubicBezTo>
                  <a:cubicBezTo>
                    <a:pt x="10884" y="6895"/>
                    <a:pt x="11674" y="5761"/>
                    <a:pt x="11009" y="4777"/>
                  </a:cubicBezTo>
                  <a:cubicBezTo>
                    <a:pt x="9884" y="2260"/>
                    <a:pt x="3602" y="1"/>
                    <a:pt x="111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4"/>
            <p:cNvSpPr/>
            <p:nvPr/>
          </p:nvSpPr>
          <p:spPr>
            <a:xfrm>
              <a:off x="5087125" y="919125"/>
              <a:ext cx="235200" cy="498100"/>
            </a:xfrm>
            <a:custGeom>
              <a:avLst/>
              <a:gdLst/>
              <a:ahLst/>
              <a:cxnLst/>
              <a:rect l="l" t="t" r="r" b="b"/>
              <a:pathLst>
                <a:path w="9408" h="19924" extrusionOk="0">
                  <a:moveTo>
                    <a:pt x="6660" y="0"/>
                  </a:moveTo>
                  <a:cubicBezTo>
                    <a:pt x="6602" y="0"/>
                    <a:pt x="6539" y="5"/>
                    <a:pt x="6472" y="13"/>
                  </a:cubicBezTo>
                  <a:cubicBezTo>
                    <a:pt x="6439" y="13"/>
                    <a:pt x="6406" y="80"/>
                    <a:pt x="6372" y="80"/>
                  </a:cubicBezTo>
                  <a:cubicBezTo>
                    <a:pt x="6472" y="113"/>
                    <a:pt x="6572" y="180"/>
                    <a:pt x="6639" y="313"/>
                  </a:cubicBezTo>
                  <a:cubicBezTo>
                    <a:pt x="6906" y="647"/>
                    <a:pt x="6906" y="1147"/>
                    <a:pt x="6772" y="1581"/>
                  </a:cubicBezTo>
                  <a:cubicBezTo>
                    <a:pt x="6439" y="3182"/>
                    <a:pt x="5405" y="4583"/>
                    <a:pt x="4304" y="5750"/>
                  </a:cubicBezTo>
                  <a:cubicBezTo>
                    <a:pt x="3537" y="6618"/>
                    <a:pt x="2636" y="7452"/>
                    <a:pt x="1902" y="8419"/>
                  </a:cubicBezTo>
                  <a:cubicBezTo>
                    <a:pt x="1635" y="8752"/>
                    <a:pt x="1435" y="9086"/>
                    <a:pt x="1202" y="9420"/>
                  </a:cubicBezTo>
                  <a:cubicBezTo>
                    <a:pt x="668" y="10487"/>
                    <a:pt x="234" y="11655"/>
                    <a:pt x="1" y="12889"/>
                  </a:cubicBezTo>
                  <a:cubicBezTo>
                    <a:pt x="101" y="12922"/>
                    <a:pt x="168" y="12955"/>
                    <a:pt x="234" y="12989"/>
                  </a:cubicBezTo>
                  <a:cubicBezTo>
                    <a:pt x="368" y="13089"/>
                    <a:pt x="435" y="13122"/>
                    <a:pt x="568" y="13222"/>
                  </a:cubicBezTo>
                  <a:cubicBezTo>
                    <a:pt x="1068" y="13556"/>
                    <a:pt x="1535" y="13956"/>
                    <a:pt x="2002" y="14390"/>
                  </a:cubicBezTo>
                  <a:cubicBezTo>
                    <a:pt x="3437" y="15557"/>
                    <a:pt x="4704" y="16958"/>
                    <a:pt x="5905" y="18493"/>
                  </a:cubicBezTo>
                  <a:cubicBezTo>
                    <a:pt x="6272" y="18993"/>
                    <a:pt x="6706" y="19560"/>
                    <a:pt x="7206" y="19794"/>
                  </a:cubicBezTo>
                  <a:cubicBezTo>
                    <a:pt x="7386" y="19883"/>
                    <a:pt x="7556" y="19924"/>
                    <a:pt x="7715" y="19924"/>
                  </a:cubicBezTo>
                  <a:cubicBezTo>
                    <a:pt x="8445" y="19924"/>
                    <a:pt x="8961" y="19080"/>
                    <a:pt x="9208" y="18259"/>
                  </a:cubicBezTo>
                  <a:cubicBezTo>
                    <a:pt x="9274" y="18059"/>
                    <a:pt x="9341" y="17826"/>
                    <a:pt x="9374" y="17592"/>
                  </a:cubicBezTo>
                  <a:lnTo>
                    <a:pt x="9374" y="17559"/>
                  </a:lnTo>
                  <a:cubicBezTo>
                    <a:pt x="9408" y="17325"/>
                    <a:pt x="9408" y="17125"/>
                    <a:pt x="9408" y="16925"/>
                  </a:cubicBezTo>
                  <a:cubicBezTo>
                    <a:pt x="9408" y="16625"/>
                    <a:pt x="9408" y="16391"/>
                    <a:pt x="9374" y="16091"/>
                  </a:cubicBezTo>
                  <a:cubicBezTo>
                    <a:pt x="9341" y="15791"/>
                    <a:pt x="9341" y="15557"/>
                    <a:pt x="9274" y="15290"/>
                  </a:cubicBezTo>
                  <a:cubicBezTo>
                    <a:pt x="9174" y="14423"/>
                    <a:pt x="8907" y="13556"/>
                    <a:pt x="8674" y="12655"/>
                  </a:cubicBezTo>
                  <a:lnTo>
                    <a:pt x="8674" y="12622"/>
                  </a:lnTo>
                  <a:cubicBezTo>
                    <a:pt x="8574" y="12488"/>
                    <a:pt x="8540" y="12322"/>
                    <a:pt x="8507" y="12222"/>
                  </a:cubicBezTo>
                  <a:cubicBezTo>
                    <a:pt x="8440" y="12122"/>
                    <a:pt x="8407" y="12055"/>
                    <a:pt x="8407" y="11955"/>
                  </a:cubicBezTo>
                  <a:cubicBezTo>
                    <a:pt x="8407" y="11921"/>
                    <a:pt x="8374" y="11921"/>
                    <a:pt x="8374" y="11888"/>
                  </a:cubicBezTo>
                  <a:lnTo>
                    <a:pt x="8240" y="11488"/>
                  </a:lnTo>
                  <a:lnTo>
                    <a:pt x="8107" y="10987"/>
                  </a:lnTo>
                  <a:cubicBezTo>
                    <a:pt x="8073" y="10921"/>
                    <a:pt x="8073" y="10787"/>
                    <a:pt x="8073" y="10721"/>
                  </a:cubicBezTo>
                  <a:cubicBezTo>
                    <a:pt x="8040" y="10587"/>
                    <a:pt x="8040" y="10454"/>
                    <a:pt x="8007" y="10320"/>
                  </a:cubicBezTo>
                  <a:cubicBezTo>
                    <a:pt x="8007" y="10220"/>
                    <a:pt x="7940" y="10053"/>
                    <a:pt x="7940" y="9920"/>
                  </a:cubicBezTo>
                  <a:cubicBezTo>
                    <a:pt x="7940" y="9787"/>
                    <a:pt x="7907" y="9653"/>
                    <a:pt x="7907" y="9520"/>
                  </a:cubicBezTo>
                  <a:lnTo>
                    <a:pt x="7907" y="9486"/>
                  </a:lnTo>
                  <a:lnTo>
                    <a:pt x="7907" y="9386"/>
                  </a:lnTo>
                  <a:cubicBezTo>
                    <a:pt x="7907" y="9119"/>
                    <a:pt x="7873" y="8919"/>
                    <a:pt x="7873" y="8652"/>
                  </a:cubicBezTo>
                  <a:lnTo>
                    <a:pt x="7873" y="7818"/>
                  </a:lnTo>
                  <a:lnTo>
                    <a:pt x="7873" y="7452"/>
                  </a:lnTo>
                  <a:cubicBezTo>
                    <a:pt x="7907" y="6151"/>
                    <a:pt x="8073" y="4750"/>
                    <a:pt x="8073" y="3415"/>
                  </a:cubicBezTo>
                  <a:cubicBezTo>
                    <a:pt x="8073" y="2748"/>
                    <a:pt x="7973" y="2081"/>
                    <a:pt x="7807" y="1447"/>
                  </a:cubicBezTo>
                  <a:cubicBezTo>
                    <a:pt x="7740" y="1114"/>
                    <a:pt x="7640" y="780"/>
                    <a:pt x="7473" y="513"/>
                  </a:cubicBezTo>
                  <a:cubicBezTo>
                    <a:pt x="7440" y="480"/>
                    <a:pt x="7406" y="413"/>
                    <a:pt x="7373" y="346"/>
                  </a:cubicBezTo>
                  <a:lnTo>
                    <a:pt x="7239" y="246"/>
                  </a:lnTo>
                  <a:lnTo>
                    <a:pt x="7106" y="113"/>
                  </a:lnTo>
                  <a:cubicBezTo>
                    <a:pt x="6981" y="38"/>
                    <a:pt x="6837" y="0"/>
                    <a:pt x="666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4"/>
            <p:cNvSpPr/>
            <p:nvPr/>
          </p:nvSpPr>
          <p:spPr>
            <a:xfrm>
              <a:off x="4892000" y="1124575"/>
              <a:ext cx="434500" cy="295100"/>
            </a:xfrm>
            <a:custGeom>
              <a:avLst/>
              <a:gdLst/>
              <a:ahLst/>
              <a:cxnLst/>
              <a:rect l="l" t="t" r="r" b="b"/>
              <a:pathLst>
                <a:path w="17380" h="11804" extrusionOk="0">
                  <a:moveTo>
                    <a:pt x="701" y="1"/>
                  </a:moveTo>
                  <a:lnTo>
                    <a:pt x="567" y="234"/>
                  </a:lnTo>
                  <a:cubicBezTo>
                    <a:pt x="0" y="1735"/>
                    <a:pt x="1368" y="2603"/>
                    <a:pt x="2569" y="3070"/>
                  </a:cubicBezTo>
                  <a:cubicBezTo>
                    <a:pt x="2736" y="3170"/>
                    <a:pt x="2902" y="3203"/>
                    <a:pt x="3036" y="3236"/>
                  </a:cubicBezTo>
                  <a:cubicBezTo>
                    <a:pt x="3169" y="3270"/>
                    <a:pt x="3303" y="3336"/>
                    <a:pt x="3369" y="3370"/>
                  </a:cubicBezTo>
                  <a:cubicBezTo>
                    <a:pt x="3503" y="3403"/>
                    <a:pt x="3570" y="3403"/>
                    <a:pt x="3670" y="3437"/>
                  </a:cubicBezTo>
                  <a:cubicBezTo>
                    <a:pt x="3736" y="3503"/>
                    <a:pt x="3836" y="3503"/>
                    <a:pt x="3903" y="3537"/>
                  </a:cubicBezTo>
                  <a:cubicBezTo>
                    <a:pt x="5171" y="3870"/>
                    <a:pt x="6338" y="4170"/>
                    <a:pt x="7539" y="4771"/>
                  </a:cubicBezTo>
                  <a:cubicBezTo>
                    <a:pt x="8340" y="5204"/>
                    <a:pt x="9074" y="5671"/>
                    <a:pt x="9741" y="6239"/>
                  </a:cubicBezTo>
                  <a:cubicBezTo>
                    <a:pt x="11208" y="7406"/>
                    <a:pt x="12476" y="8840"/>
                    <a:pt x="13677" y="10375"/>
                  </a:cubicBezTo>
                  <a:cubicBezTo>
                    <a:pt x="14044" y="10875"/>
                    <a:pt x="14477" y="11409"/>
                    <a:pt x="14978" y="11676"/>
                  </a:cubicBezTo>
                  <a:cubicBezTo>
                    <a:pt x="15154" y="11764"/>
                    <a:pt x="15320" y="11803"/>
                    <a:pt x="15477" y="11803"/>
                  </a:cubicBezTo>
                  <a:cubicBezTo>
                    <a:pt x="16212" y="11803"/>
                    <a:pt x="16732" y="10933"/>
                    <a:pt x="16979" y="10108"/>
                  </a:cubicBezTo>
                  <a:cubicBezTo>
                    <a:pt x="17046" y="9908"/>
                    <a:pt x="17079" y="9708"/>
                    <a:pt x="17146" y="9441"/>
                  </a:cubicBezTo>
                  <a:lnTo>
                    <a:pt x="17146" y="9407"/>
                  </a:lnTo>
                  <a:cubicBezTo>
                    <a:pt x="17379" y="7840"/>
                    <a:pt x="17013" y="6105"/>
                    <a:pt x="16479" y="4604"/>
                  </a:cubicBezTo>
                  <a:cubicBezTo>
                    <a:pt x="16479" y="4571"/>
                    <a:pt x="16412" y="4537"/>
                    <a:pt x="16412" y="4504"/>
                  </a:cubicBezTo>
                  <a:lnTo>
                    <a:pt x="16412" y="4437"/>
                  </a:lnTo>
                  <a:cubicBezTo>
                    <a:pt x="16212" y="3837"/>
                    <a:pt x="16012" y="3336"/>
                    <a:pt x="15878" y="2669"/>
                  </a:cubicBezTo>
                  <a:cubicBezTo>
                    <a:pt x="15845" y="2536"/>
                    <a:pt x="15745" y="1402"/>
                    <a:pt x="15678" y="1335"/>
                  </a:cubicBezTo>
                  <a:cubicBezTo>
                    <a:pt x="13744" y="668"/>
                    <a:pt x="11742" y="334"/>
                    <a:pt x="9707" y="234"/>
                  </a:cubicBezTo>
                  <a:cubicBezTo>
                    <a:pt x="9473" y="227"/>
                    <a:pt x="9239" y="223"/>
                    <a:pt x="9006" y="223"/>
                  </a:cubicBezTo>
                  <a:cubicBezTo>
                    <a:pt x="7112" y="223"/>
                    <a:pt x="5244" y="467"/>
                    <a:pt x="3403" y="1001"/>
                  </a:cubicBezTo>
                  <a:cubicBezTo>
                    <a:pt x="3019" y="1111"/>
                    <a:pt x="2585" y="1221"/>
                    <a:pt x="2173" y="1221"/>
                  </a:cubicBezTo>
                  <a:cubicBezTo>
                    <a:pt x="1832" y="1221"/>
                    <a:pt x="1506" y="1146"/>
                    <a:pt x="1235" y="935"/>
                  </a:cubicBezTo>
                  <a:cubicBezTo>
                    <a:pt x="968" y="735"/>
                    <a:pt x="768" y="368"/>
                    <a:pt x="70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 name="Google Shape;422;p4"/>
          <p:cNvGrpSpPr/>
          <p:nvPr/>
        </p:nvGrpSpPr>
        <p:grpSpPr>
          <a:xfrm rot="-6296729">
            <a:off x="7657416" y="-508700"/>
            <a:ext cx="1449226" cy="1567043"/>
            <a:chOff x="1415350" y="3883125"/>
            <a:chExt cx="464350" cy="502100"/>
          </a:xfrm>
        </p:grpSpPr>
        <p:sp>
          <p:nvSpPr>
            <p:cNvPr id="423" name="Google Shape;423;p4"/>
            <p:cNvSpPr/>
            <p:nvPr/>
          </p:nvSpPr>
          <p:spPr>
            <a:xfrm>
              <a:off x="1561800" y="3883125"/>
              <a:ext cx="75925" cy="145800"/>
            </a:xfrm>
            <a:custGeom>
              <a:avLst/>
              <a:gdLst/>
              <a:ahLst/>
              <a:cxnLst/>
              <a:rect l="l" t="t" r="r" b="b"/>
              <a:pathLst>
                <a:path w="3037" h="5832" extrusionOk="0">
                  <a:moveTo>
                    <a:pt x="1744" y="1"/>
                  </a:moveTo>
                  <a:cubicBezTo>
                    <a:pt x="1466" y="1"/>
                    <a:pt x="1160" y="203"/>
                    <a:pt x="857" y="688"/>
                  </a:cubicBezTo>
                  <a:cubicBezTo>
                    <a:pt x="0" y="2069"/>
                    <a:pt x="2310" y="5831"/>
                    <a:pt x="2310" y="5831"/>
                  </a:cubicBezTo>
                  <a:cubicBezTo>
                    <a:pt x="2310" y="5831"/>
                    <a:pt x="3036" y="2962"/>
                    <a:pt x="2834" y="1593"/>
                  </a:cubicBezTo>
                  <a:cubicBezTo>
                    <a:pt x="2694" y="708"/>
                    <a:pt x="2266" y="1"/>
                    <a:pt x="17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4"/>
            <p:cNvSpPr/>
            <p:nvPr/>
          </p:nvSpPr>
          <p:spPr>
            <a:xfrm>
              <a:off x="1634125" y="3914000"/>
              <a:ext cx="82800" cy="131600"/>
            </a:xfrm>
            <a:custGeom>
              <a:avLst/>
              <a:gdLst/>
              <a:ahLst/>
              <a:cxnLst/>
              <a:rect l="l" t="t" r="r" b="b"/>
              <a:pathLst>
                <a:path w="3312" h="5264" extrusionOk="0">
                  <a:moveTo>
                    <a:pt x="2378" y="1"/>
                  </a:moveTo>
                  <a:cubicBezTo>
                    <a:pt x="2195" y="1"/>
                    <a:pt x="1978" y="63"/>
                    <a:pt x="1727" y="203"/>
                  </a:cubicBezTo>
                  <a:cubicBezTo>
                    <a:pt x="298" y="1001"/>
                    <a:pt x="0" y="5263"/>
                    <a:pt x="0" y="5263"/>
                  </a:cubicBezTo>
                  <a:cubicBezTo>
                    <a:pt x="0" y="5263"/>
                    <a:pt x="2227" y="3311"/>
                    <a:pt x="2822" y="2072"/>
                  </a:cubicBezTo>
                  <a:cubicBezTo>
                    <a:pt x="3312" y="1083"/>
                    <a:pt x="3143" y="1"/>
                    <a:pt x="237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4"/>
            <p:cNvSpPr/>
            <p:nvPr/>
          </p:nvSpPr>
          <p:spPr>
            <a:xfrm>
              <a:off x="1647225" y="3975475"/>
              <a:ext cx="132175" cy="126975"/>
            </a:xfrm>
            <a:custGeom>
              <a:avLst/>
              <a:gdLst/>
              <a:ahLst/>
              <a:cxnLst/>
              <a:rect l="l" t="t" r="r" b="b"/>
              <a:pathLst>
                <a:path w="5287" h="5079" extrusionOk="0">
                  <a:moveTo>
                    <a:pt x="4064" y="1"/>
                  </a:moveTo>
                  <a:cubicBezTo>
                    <a:pt x="3931" y="1"/>
                    <a:pt x="3784" y="18"/>
                    <a:pt x="3620" y="54"/>
                  </a:cubicBezTo>
                  <a:cubicBezTo>
                    <a:pt x="1762" y="459"/>
                    <a:pt x="0" y="5078"/>
                    <a:pt x="0" y="5078"/>
                  </a:cubicBezTo>
                  <a:cubicBezTo>
                    <a:pt x="0" y="5078"/>
                    <a:pt x="3132" y="3661"/>
                    <a:pt x="4215" y="2495"/>
                  </a:cubicBezTo>
                  <a:cubicBezTo>
                    <a:pt x="5182" y="1442"/>
                    <a:pt x="5286" y="1"/>
                    <a:pt x="406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4"/>
            <p:cNvSpPr/>
            <p:nvPr/>
          </p:nvSpPr>
          <p:spPr>
            <a:xfrm>
              <a:off x="1660600" y="4038775"/>
              <a:ext cx="201550" cy="108025"/>
            </a:xfrm>
            <a:custGeom>
              <a:avLst/>
              <a:gdLst/>
              <a:ahLst/>
              <a:cxnLst/>
              <a:rect l="l" t="t" r="r" b="b"/>
              <a:pathLst>
                <a:path w="8062" h="4321" extrusionOk="0">
                  <a:moveTo>
                    <a:pt x="5830" y="0"/>
                  </a:moveTo>
                  <a:cubicBezTo>
                    <a:pt x="3565" y="0"/>
                    <a:pt x="1" y="4320"/>
                    <a:pt x="1" y="4320"/>
                  </a:cubicBezTo>
                  <a:cubicBezTo>
                    <a:pt x="1" y="4320"/>
                    <a:pt x="4073" y="3916"/>
                    <a:pt x="5752" y="3011"/>
                  </a:cubicBezTo>
                  <a:cubicBezTo>
                    <a:pt x="7419" y="2094"/>
                    <a:pt x="8062" y="248"/>
                    <a:pt x="6014" y="10"/>
                  </a:cubicBezTo>
                  <a:cubicBezTo>
                    <a:pt x="5954" y="4"/>
                    <a:pt x="5892" y="0"/>
                    <a:pt x="583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4"/>
            <p:cNvSpPr/>
            <p:nvPr/>
          </p:nvSpPr>
          <p:spPr>
            <a:xfrm>
              <a:off x="1676675" y="4148775"/>
              <a:ext cx="203025" cy="65600"/>
            </a:xfrm>
            <a:custGeom>
              <a:avLst/>
              <a:gdLst/>
              <a:ahLst/>
              <a:cxnLst/>
              <a:rect l="l" t="t" r="r" b="b"/>
              <a:pathLst>
                <a:path w="8121" h="2624" extrusionOk="0">
                  <a:moveTo>
                    <a:pt x="5102" y="1"/>
                  </a:moveTo>
                  <a:cubicBezTo>
                    <a:pt x="2992" y="1"/>
                    <a:pt x="1" y="1242"/>
                    <a:pt x="1" y="1242"/>
                  </a:cubicBezTo>
                  <a:cubicBezTo>
                    <a:pt x="1" y="1242"/>
                    <a:pt x="3377" y="2623"/>
                    <a:pt x="5099" y="2623"/>
                  </a:cubicBezTo>
                  <a:cubicBezTo>
                    <a:pt x="5106" y="2623"/>
                    <a:pt x="5113" y="2623"/>
                    <a:pt x="5121" y="2623"/>
                  </a:cubicBezTo>
                  <a:cubicBezTo>
                    <a:pt x="6823" y="2599"/>
                    <a:pt x="8121" y="1397"/>
                    <a:pt x="6585" y="349"/>
                  </a:cubicBezTo>
                  <a:cubicBezTo>
                    <a:pt x="6217" y="98"/>
                    <a:pt x="5694" y="1"/>
                    <a:pt x="510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4"/>
            <p:cNvSpPr/>
            <p:nvPr/>
          </p:nvSpPr>
          <p:spPr>
            <a:xfrm>
              <a:off x="1683525" y="4228025"/>
              <a:ext cx="130550" cy="74725"/>
            </a:xfrm>
            <a:custGeom>
              <a:avLst/>
              <a:gdLst/>
              <a:ahLst/>
              <a:cxnLst/>
              <a:rect l="l" t="t" r="r" b="b"/>
              <a:pathLst>
                <a:path w="5222" h="2989" extrusionOk="0">
                  <a:moveTo>
                    <a:pt x="1" y="1"/>
                  </a:moveTo>
                  <a:lnTo>
                    <a:pt x="1" y="1"/>
                  </a:lnTo>
                  <a:cubicBezTo>
                    <a:pt x="1" y="1"/>
                    <a:pt x="1811" y="2132"/>
                    <a:pt x="2977" y="2715"/>
                  </a:cubicBezTo>
                  <a:cubicBezTo>
                    <a:pt x="3339" y="2898"/>
                    <a:pt x="3715" y="2989"/>
                    <a:pt x="4040" y="2989"/>
                  </a:cubicBezTo>
                  <a:cubicBezTo>
                    <a:pt x="4752" y="2989"/>
                    <a:pt x="5221" y="2554"/>
                    <a:pt x="4763" y="1703"/>
                  </a:cubicBezTo>
                  <a:cubicBezTo>
                    <a:pt x="4037" y="334"/>
                    <a:pt x="1" y="1"/>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4"/>
            <p:cNvSpPr/>
            <p:nvPr/>
          </p:nvSpPr>
          <p:spPr>
            <a:xfrm>
              <a:off x="1482000" y="3956225"/>
              <a:ext cx="131900" cy="94125"/>
            </a:xfrm>
            <a:custGeom>
              <a:avLst/>
              <a:gdLst/>
              <a:ahLst/>
              <a:cxnLst/>
              <a:rect l="l" t="t" r="r" b="b"/>
              <a:pathLst>
                <a:path w="5276" h="3765" extrusionOk="0">
                  <a:moveTo>
                    <a:pt x="1387" y="0"/>
                  </a:moveTo>
                  <a:cubicBezTo>
                    <a:pt x="0" y="0"/>
                    <a:pt x="262" y="1353"/>
                    <a:pt x="1323" y="2169"/>
                  </a:cubicBezTo>
                  <a:cubicBezTo>
                    <a:pt x="2418" y="3003"/>
                    <a:pt x="5276" y="3765"/>
                    <a:pt x="5276" y="3765"/>
                  </a:cubicBezTo>
                  <a:cubicBezTo>
                    <a:pt x="5276" y="3765"/>
                    <a:pt x="3109" y="74"/>
                    <a:pt x="1478" y="2"/>
                  </a:cubicBezTo>
                  <a:cubicBezTo>
                    <a:pt x="1447" y="1"/>
                    <a:pt x="1416" y="0"/>
                    <a:pt x="138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4"/>
            <p:cNvSpPr/>
            <p:nvPr/>
          </p:nvSpPr>
          <p:spPr>
            <a:xfrm>
              <a:off x="1448075" y="4030475"/>
              <a:ext cx="178325" cy="73500"/>
            </a:xfrm>
            <a:custGeom>
              <a:avLst/>
              <a:gdLst/>
              <a:ahLst/>
              <a:cxnLst/>
              <a:rect l="l" t="t" r="r" b="b"/>
              <a:pathLst>
                <a:path w="7133" h="2940" extrusionOk="0">
                  <a:moveTo>
                    <a:pt x="2046" y="0"/>
                  </a:moveTo>
                  <a:cubicBezTo>
                    <a:pt x="1913" y="0"/>
                    <a:pt x="1787" y="14"/>
                    <a:pt x="1668" y="45"/>
                  </a:cubicBezTo>
                  <a:cubicBezTo>
                    <a:pt x="1" y="473"/>
                    <a:pt x="739" y="1938"/>
                    <a:pt x="2227" y="2497"/>
                  </a:cubicBezTo>
                  <a:cubicBezTo>
                    <a:pt x="3241" y="2878"/>
                    <a:pt x="5150" y="2939"/>
                    <a:pt x="6264" y="2939"/>
                  </a:cubicBezTo>
                  <a:cubicBezTo>
                    <a:pt x="6785" y="2939"/>
                    <a:pt x="7133" y="2926"/>
                    <a:pt x="7133" y="2926"/>
                  </a:cubicBezTo>
                  <a:cubicBezTo>
                    <a:pt x="7133" y="2926"/>
                    <a:pt x="3957" y="0"/>
                    <a:pt x="204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4"/>
            <p:cNvSpPr/>
            <p:nvPr/>
          </p:nvSpPr>
          <p:spPr>
            <a:xfrm>
              <a:off x="1415350" y="4113200"/>
              <a:ext cx="225950" cy="72950"/>
            </a:xfrm>
            <a:custGeom>
              <a:avLst/>
              <a:gdLst/>
              <a:ahLst/>
              <a:cxnLst/>
              <a:rect l="l" t="t" r="r" b="b"/>
              <a:pathLst>
                <a:path w="9038" h="2918" extrusionOk="0">
                  <a:moveTo>
                    <a:pt x="3260" y="1"/>
                  </a:moveTo>
                  <a:cubicBezTo>
                    <a:pt x="2653" y="1"/>
                    <a:pt x="2117" y="102"/>
                    <a:pt x="1727" y="355"/>
                  </a:cubicBezTo>
                  <a:cubicBezTo>
                    <a:pt x="0" y="1474"/>
                    <a:pt x="1405" y="2844"/>
                    <a:pt x="3298" y="2915"/>
                  </a:cubicBezTo>
                  <a:cubicBezTo>
                    <a:pt x="3344" y="2917"/>
                    <a:pt x="3390" y="2917"/>
                    <a:pt x="3438" y="2917"/>
                  </a:cubicBezTo>
                  <a:cubicBezTo>
                    <a:pt x="5384" y="2917"/>
                    <a:pt x="9037" y="1522"/>
                    <a:pt x="9037" y="1522"/>
                  </a:cubicBezTo>
                  <a:cubicBezTo>
                    <a:pt x="9037" y="1522"/>
                    <a:pt x="5618" y="1"/>
                    <a:pt x="3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4"/>
            <p:cNvSpPr/>
            <p:nvPr/>
          </p:nvSpPr>
          <p:spPr>
            <a:xfrm>
              <a:off x="1469175" y="4181900"/>
              <a:ext cx="173000" cy="96650"/>
            </a:xfrm>
            <a:custGeom>
              <a:avLst/>
              <a:gdLst/>
              <a:ahLst/>
              <a:cxnLst/>
              <a:rect l="l" t="t" r="r" b="b"/>
              <a:pathLst>
                <a:path w="6920" h="3866" extrusionOk="0">
                  <a:moveTo>
                    <a:pt x="6920" y="0"/>
                  </a:moveTo>
                  <a:cubicBezTo>
                    <a:pt x="6920" y="0"/>
                    <a:pt x="1610" y="369"/>
                    <a:pt x="621" y="2155"/>
                  </a:cubicBezTo>
                  <a:cubicBezTo>
                    <a:pt x="1" y="3281"/>
                    <a:pt x="628" y="3866"/>
                    <a:pt x="1585" y="3866"/>
                  </a:cubicBezTo>
                  <a:cubicBezTo>
                    <a:pt x="2004" y="3866"/>
                    <a:pt x="2487" y="3753"/>
                    <a:pt x="2955" y="3524"/>
                  </a:cubicBezTo>
                  <a:cubicBezTo>
                    <a:pt x="4491" y="2774"/>
                    <a:pt x="6920" y="0"/>
                    <a:pt x="69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4"/>
            <p:cNvSpPr/>
            <p:nvPr/>
          </p:nvSpPr>
          <p:spPr>
            <a:xfrm>
              <a:off x="1573700" y="4225650"/>
              <a:ext cx="88125" cy="115500"/>
            </a:xfrm>
            <a:custGeom>
              <a:avLst/>
              <a:gdLst/>
              <a:ahLst/>
              <a:cxnLst/>
              <a:rect l="l" t="t" r="r" b="b"/>
              <a:pathLst>
                <a:path w="3525" h="4620" extrusionOk="0">
                  <a:moveTo>
                    <a:pt x="3525" y="0"/>
                  </a:moveTo>
                  <a:cubicBezTo>
                    <a:pt x="3524" y="1"/>
                    <a:pt x="72" y="2096"/>
                    <a:pt x="24" y="3644"/>
                  </a:cubicBezTo>
                  <a:cubicBezTo>
                    <a:pt x="1" y="4327"/>
                    <a:pt x="302" y="4619"/>
                    <a:pt x="708" y="4619"/>
                  </a:cubicBezTo>
                  <a:cubicBezTo>
                    <a:pt x="1136" y="4619"/>
                    <a:pt x="1681" y="4295"/>
                    <a:pt x="2084" y="3763"/>
                  </a:cubicBezTo>
                  <a:cubicBezTo>
                    <a:pt x="2858" y="2715"/>
                    <a:pt x="3525" y="1"/>
                    <a:pt x="352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4"/>
            <p:cNvSpPr/>
            <p:nvPr/>
          </p:nvSpPr>
          <p:spPr>
            <a:xfrm>
              <a:off x="1484100" y="3937375"/>
              <a:ext cx="322100" cy="447850"/>
            </a:xfrm>
            <a:custGeom>
              <a:avLst/>
              <a:gdLst/>
              <a:ahLst/>
              <a:cxnLst/>
              <a:rect l="l" t="t" r="r" b="b"/>
              <a:pathLst>
                <a:path w="12884" h="17914" extrusionOk="0">
                  <a:moveTo>
                    <a:pt x="4823" y="0"/>
                  </a:moveTo>
                  <a:cubicBezTo>
                    <a:pt x="4817" y="0"/>
                    <a:pt x="4811" y="6"/>
                    <a:pt x="4811" y="18"/>
                  </a:cubicBezTo>
                  <a:cubicBezTo>
                    <a:pt x="5049" y="1244"/>
                    <a:pt x="5073" y="2495"/>
                    <a:pt x="5323" y="3721"/>
                  </a:cubicBezTo>
                  <a:cubicBezTo>
                    <a:pt x="5394" y="4114"/>
                    <a:pt x="5466" y="4519"/>
                    <a:pt x="5549" y="4912"/>
                  </a:cubicBezTo>
                  <a:cubicBezTo>
                    <a:pt x="5120" y="4435"/>
                    <a:pt x="4704" y="3971"/>
                    <a:pt x="4144" y="3638"/>
                  </a:cubicBezTo>
                  <a:cubicBezTo>
                    <a:pt x="3382" y="3209"/>
                    <a:pt x="2656" y="2733"/>
                    <a:pt x="1917" y="2257"/>
                  </a:cubicBezTo>
                  <a:cubicBezTo>
                    <a:pt x="1914" y="2253"/>
                    <a:pt x="1910" y="2252"/>
                    <a:pt x="1908" y="2252"/>
                  </a:cubicBezTo>
                  <a:cubicBezTo>
                    <a:pt x="1901" y="2252"/>
                    <a:pt x="1897" y="2260"/>
                    <a:pt x="1906" y="2268"/>
                  </a:cubicBezTo>
                  <a:cubicBezTo>
                    <a:pt x="2584" y="2745"/>
                    <a:pt x="3275" y="3209"/>
                    <a:pt x="3989" y="3650"/>
                  </a:cubicBezTo>
                  <a:cubicBezTo>
                    <a:pt x="4632" y="4042"/>
                    <a:pt x="5096" y="4602"/>
                    <a:pt x="5585" y="5174"/>
                  </a:cubicBezTo>
                  <a:cubicBezTo>
                    <a:pt x="5692" y="5662"/>
                    <a:pt x="5811" y="6150"/>
                    <a:pt x="5930" y="6638"/>
                  </a:cubicBezTo>
                  <a:cubicBezTo>
                    <a:pt x="5739" y="6543"/>
                    <a:pt x="5549" y="6459"/>
                    <a:pt x="5346" y="6388"/>
                  </a:cubicBezTo>
                  <a:cubicBezTo>
                    <a:pt x="4846" y="6209"/>
                    <a:pt x="4334" y="6055"/>
                    <a:pt x="3822" y="5888"/>
                  </a:cubicBezTo>
                  <a:cubicBezTo>
                    <a:pt x="2870" y="5590"/>
                    <a:pt x="1870" y="5352"/>
                    <a:pt x="989" y="4876"/>
                  </a:cubicBezTo>
                  <a:cubicBezTo>
                    <a:pt x="977" y="4876"/>
                    <a:pt x="965" y="4888"/>
                    <a:pt x="977" y="4888"/>
                  </a:cubicBezTo>
                  <a:cubicBezTo>
                    <a:pt x="1703" y="5352"/>
                    <a:pt x="2560" y="5566"/>
                    <a:pt x="3358" y="5852"/>
                  </a:cubicBezTo>
                  <a:cubicBezTo>
                    <a:pt x="3822" y="6019"/>
                    <a:pt x="4275" y="6186"/>
                    <a:pt x="4715" y="6352"/>
                  </a:cubicBezTo>
                  <a:cubicBezTo>
                    <a:pt x="5132" y="6495"/>
                    <a:pt x="5644" y="6638"/>
                    <a:pt x="6001" y="6912"/>
                  </a:cubicBezTo>
                  <a:cubicBezTo>
                    <a:pt x="6144" y="7483"/>
                    <a:pt x="6299" y="8043"/>
                    <a:pt x="6442" y="8603"/>
                  </a:cubicBezTo>
                  <a:cubicBezTo>
                    <a:pt x="5950" y="8412"/>
                    <a:pt x="5412" y="8363"/>
                    <a:pt x="4868" y="8363"/>
                  </a:cubicBezTo>
                  <a:cubicBezTo>
                    <a:pt x="4424" y="8363"/>
                    <a:pt x="3977" y="8396"/>
                    <a:pt x="3549" y="8412"/>
                  </a:cubicBezTo>
                  <a:cubicBezTo>
                    <a:pt x="2808" y="8442"/>
                    <a:pt x="2063" y="8506"/>
                    <a:pt x="1319" y="8506"/>
                  </a:cubicBezTo>
                  <a:cubicBezTo>
                    <a:pt x="891" y="8506"/>
                    <a:pt x="463" y="8485"/>
                    <a:pt x="36" y="8424"/>
                  </a:cubicBezTo>
                  <a:cubicBezTo>
                    <a:pt x="12" y="8424"/>
                    <a:pt x="1" y="8472"/>
                    <a:pt x="36" y="8472"/>
                  </a:cubicBezTo>
                  <a:cubicBezTo>
                    <a:pt x="503" y="8554"/>
                    <a:pt x="967" y="8579"/>
                    <a:pt x="1430" y="8579"/>
                  </a:cubicBezTo>
                  <a:cubicBezTo>
                    <a:pt x="2032" y="8579"/>
                    <a:pt x="2634" y="8538"/>
                    <a:pt x="3239" y="8531"/>
                  </a:cubicBezTo>
                  <a:cubicBezTo>
                    <a:pt x="3751" y="8531"/>
                    <a:pt x="4263" y="8543"/>
                    <a:pt x="4775" y="8567"/>
                  </a:cubicBezTo>
                  <a:cubicBezTo>
                    <a:pt x="5394" y="8591"/>
                    <a:pt x="5954" y="8614"/>
                    <a:pt x="6513" y="8888"/>
                  </a:cubicBezTo>
                  <a:lnTo>
                    <a:pt x="6525" y="8888"/>
                  </a:lnTo>
                  <a:cubicBezTo>
                    <a:pt x="6597" y="9126"/>
                    <a:pt x="6668" y="9376"/>
                    <a:pt x="6740" y="9626"/>
                  </a:cubicBezTo>
                  <a:cubicBezTo>
                    <a:pt x="6658" y="9607"/>
                    <a:pt x="6575" y="9598"/>
                    <a:pt x="6492" y="9598"/>
                  </a:cubicBezTo>
                  <a:cubicBezTo>
                    <a:pt x="5871" y="9598"/>
                    <a:pt x="5222" y="10099"/>
                    <a:pt x="4739" y="10424"/>
                  </a:cubicBezTo>
                  <a:cubicBezTo>
                    <a:pt x="3811" y="11079"/>
                    <a:pt x="2846" y="11746"/>
                    <a:pt x="1798" y="12210"/>
                  </a:cubicBezTo>
                  <a:cubicBezTo>
                    <a:pt x="2679" y="11829"/>
                    <a:pt x="3525" y="11365"/>
                    <a:pt x="4323" y="10853"/>
                  </a:cubicBezTo>
                  <a:cubicBezTo>
                    <a:pt x="4715" y="10603"/>
                    <a:pt x="5108" y="10377"/>
                    <a:pt x="5513" y="10162"/>
                  </a:cubicBezTo>
                  <a:cubicBezTo>
                    <a:pt x="5837" y="9979"/>
                    <a:pt x="6141" y="9820"/>
                    <a:pt x="6460" y="9820"/>
                  </a:cubicBezTo>
                  <a:cubicBezTo>
                    <a:pt x="6574" y="9820"/>
                    <a:pt x="6691" y="9841"/>
                    <a:pt x="6811" y="9888"/>
                  </a:cubicBezTo>
                  <a:cubicBezTo>
                    <a:pt x="6859" y="10055"/>
                    <a:pt x="6906" y="10210"/>
                    <a:pt x="6954" y="10377"/>
                  </a:cubicBezTo>
                  <a:cubicBezTo>
                    <a:pt x="7049" y="10734"/>
                    <a:pt x="7156" y="11079"/>
                    <a:pt x="7251" y="11436"/>
                  </a:cubicBezTo>
                  <a:cubicBezTo>
                    <a:pt x="6859" y="11555"/>
                    <a:pt x="6501" y="12162"/>
                    <a:pt x="6335" y="12448"/>
                  </a:cubicBezTo>
                  <a:cubicBezTo>
                    <a:pt x="5823" y="13258"/>
                    <a:pt x="5370" y="14139"/>
                    <a:pt x="4692" y="14841"/>
                  </a:cubicBezTo>
                  <a:cubicBezTo>
                    <a:pt x="4682" y="14860"/>
                    <a:pt x="4694" y="14885"/>
                    <a:pt x="4711" y="14885"/>
                  </a:cubicBezTo>
                  <a:cubicBezTo>
                    <a:pt x="4716" y="14885"/>
                    <a:pt x="4722" y="14883"/>
                    <a:pt x="4727" y="14877"/>
                  </a:cubicBezTo>
                  <a:cubicBezTo>
                    <a:pt x="5204" y="14413"/>
                    <a:pt x="5620" y="13889"/>
                    <a:pt x="5978" y="13329"/>
                  </a:cubicBezTo>
                  <a:cubicBezTo>
                    <a:pt x="6168" y="13032"/>
                    <a:pt x="6359" y="12734"/>
                    <a:pt x="6561" y="12436"/>
                  </a:cubicBezTo>
                  <a:cubicBezTo>
                    <a:pt x="6740" y="12162"/>
                    <a:pt x="6966" y="11734"/>
                    <a:pt x="7299" y="11662"/>
                  </a:cubicBezTo>
                  <a:cubicBezTo>
                    <a:pt x="7525" y="12472"/>
                    <a:pt x="7728" y="13282"/>
                    <a:pt x="7894" y="14103"/>
                  </a:cubicBezTo>
                  <a:cubicBezTo>
                    <a:pt x="8025" y="14710"/>
                    <a:pt x="8133" y="15318"/>
                    <a:pt x="8216" y="15937"/>
                  </a:cubicBezTo>
                  <a:cubicBezTo>
                    <a:pt x="8299" y="16556"/>
                    <a:pt x="8240" y="17258"/>
                    <a:pt x="8478" y="17818"/>
                  </a:cubicBezTo>
                  <a:cubicBezTo>
                    <a:pt x="8511" y="17883"/>
                    <a:pt x="8571" y="17914"/>
                    <a:pt x="8631" y="17914"/>
                  </a:cubicBezTo>
                  <a:cubicBezTo>
                    <a:pt x="8702" y="17914"/>
                    <a:pt x="8774" y="17871"/>
                    <a:pt x="8799" y="17794"/>
                  </a:cubicBezTo>
                  <a:cubicBezTo>
                    <a:pt x="8954" y="17282"/>
                    <a:pt x="8799" y="16651"/>
                    <a:pt x="8740" y="16139"/>
                  </a:cubicBezTo>
                  <a:cubicBezTo>
                    <a:pt x="8645" y="15484"/>
                    <a:pt x="8537" y="14841"/>
                    <a:pt x="8394" y="14198"/>
                  </a:cubicBezTo>
                  <a:cubicBezTo>
                    <a:pt x="8216" y="13341"/>
                    <a:pt x="7990" y="12484"/>
                    <a:pt x="7752" y="11639"/>
                  </a:cubicBezTo>
                  <a:lnTo>
                    <a:pt x="7752" y="11639"/>
                  </a:lnTo>
                  <a:cubicBezTo>
                    <a:pt x="8037" y="11662"/>
                    <a:pt x="8383" y="11972"/>
                    <a:pt x="8585" y="12079"/>
                  </a:cubicBezTo>
                  <a:cubicBezTo>
                    <a:pt x="8835" y="12246"/>
                    <a:pt x="9097" y="12401"/>
                    <a:pt x="9371" y="12543"/>
                  </a:cubicBezTo>
                  <a:cubicBezTo>
                    <a:pt x="9883" y="12805"/>
                    <a:pt x="10419" y="13044"/>
                    <a:pt x="10954" y="13246"/>
                  </a:cubicBezTo>
                  <a:cubicBezTo>
                    <a:pt x="10959" y="13248"/>
                    <a:pt x="10964" y="13248"/>
                    <a:pt x="10967" y="13248"/>
                  </a:cubicBezTo>
                  <a:cubicBezTo>
                    <a:pt x="10990" y="13248"/>
                    <a:pt x="10987" y="13220"/>
                    <a:pt x="10966" y="13210"/>
                  </a:cubicBezTo>
                  <a:cubicBezTo>
                    <a:pt x="10169" y="12889"/>
                    <a:pt x="9466" y="12424"/>
                    <a:pt x="8740" y="11960"/>
                  </a:cubicBezTo>
                  <a:cubicBezTo>
                    <a:pt x="8540" y="11831"/>
                    <a:pt x="8051" y="11400"/>
                    <a:pt x="7694" y="11400"/>
                  </a:cubicBezTo>
                  <a:cubicBezTo>
                    <a:pt x="7690" y="11400"/>
                    <a:pt x="7685" y="11400"/>
                    <a:pt x="7680" y="11401"/>
                  </a:cubicBezTo>
                  <a:cubicBezTo>
                    <a:pt x="7585" y="11055"/>
                    <a:pt x="7490" y="10710"/>
                    <a:pt x="7382" y="10377"/>
                  </a:cubicBezTo>
                  <a:cubicBezTo>
                    <a:pt x="7335" y="10222"/>
                    <a:pt x="7287" y="10067"/>
                    <a:pt x="7240" y="9912"/>
                  </a:cubicBezTo>
                  <a:cubicBezTo>
                    <a:pt x="7639" y="9737"/>
                    <a:pt x="8057" y="9687"/>
                    <a:pt x="8483" y="9687"/>
                  </a:cubicBezTo>
                  <a:cubicBezTo>
                    <a:pt x="9009" y="9687"/>
                    <a:pt x="9547" y="9763"/>
                    <a:pt x="10073" y="9769"/>
                  </a:cubicBezTo>
                  <a:cubicBezTo>
                    <a:pt x="10100" y="9770"/>
                    <a:pt x="10127" y="9770"/>
                    <a:pt x="10155" y="9770"/>
                  </a:cubicBezTo>
                  <a:cubicBezTo>
                    <a:pt x="11077" y="9770"/>
                    <a:pt x="11957" y="9577"/>
                    <a:pt x="12859" y="9531"/>
                  </a:cubicBezTo>
                  <a:cubicBezTo>
                    <a:pt x="12883" y="9531"/>
                    <a:pt x="12883" y="9507"/>
                    <a:pt x="12859" y="9507"/>
                  </a:cubicBezTo>
                  <a:cubicBezTo>
                    <a:pt x="12796" y="9505"/>
                    <a:pt x="12732" y="9504"/>
                    <a:pt x="12669" y="9504"/>
                  </a:cubicBezTo>
                  <a:cubicBezTo>
                    <a:pt x="11879" y="9504"/>
                    <a:pt x="11095" y="9663"/>
                    <a:pt x="10300" y="9663"/>
                  </a:cubicBezTo>
                  <a:cubicBezTo>
                    <a:pt x="10130" y="9663"/>
                    <a:pt x="9959" y="9656"/>
                    <a:pt x="9788" y="9638"/>
                  </a:cubicBezTo>
                  <a:cubicBezTo>
                    <a:pt x="9287" y="9577"/>
                    <a:pt x="8786" y="9494"/>
                    <a:pt x="8292" y="9494"/>
                  </a:cubicBezTo>
                  <a:cubicBezTo>
                    <a:pt x="7917" y="9494"/>
                    <a:pt x="7545" y="9542"/>
                    <a:pt x="7180" y="9686"/>
                  </a:cubicBezTo>
                  <a:cubicBezTo>
                    <a:pt x="7061" y="9317"/>
                    <a:pt x="6942" y="8936"/>
                    <a:pt x="6823" y="8555"/>
                  </a:cubicBezTo>
                  <a:cubicBezTo>
                    <a:pt x="7478" y="7817"/>
                    <a:pt x="8525" y="7388"/>
                    <a:pt x="9395" y="6995"/>
                  </a:cubicBezTo>
                  <a:cubicBezTo>
                    <a:pt x="10395" y="6578"/>
                    <a:pt x="11335" y="6043"/>
                    <a:pt x="12228" y="5424"/>
                  </a:cubicBezTo>
                  <a:cubicBezTo>
                    <a:pt x="12238" y="5414"/>
                    <a:pt x="12232" y="5397"/>
                    <a:pt x="12217" y="5397"/>
                  </a:cubicBezTo>
                  <a:cubicBezTo>
                    <a:pt x="12213" y="5397"/>
                    <a:pt x="12209" y="5397"/>
                    <a:pt x="12204" y="5400"/>
                  </a:cubicBezTo>
                  <a:cubicBezTo>
                    <a:pt x="11181" y="6019"/>
                    <a:pt x="10109" y="6567"/>
                    <a:pt x="9014" y="7055"/>
                  </a:cubicBezTo>
                  <a:cubicBezTo>
                    <a:pt x="8490" y="7293"/>
                    <a:pt x="7990" y="7555"/>
                    <a:pt x="7502" y="7864"/>
                  </a:cubicBezTo>
                  <a:cubicBezTo>
                    <a:pt x="7240" y="8007"/>
                    <a:pt x="7001" y="8186"/>
                    <a:pt x="6787" y="8388"/>
                  </a:cubicBezTo>
                  <a:cubicBezTo>
                    <a:pt x="6644" y="7948"/>
                    <a:pt x="6501" y="7495"/>
                    <a:pt x="6359" y="7055"/>
                  </a:cubicBezTo>
                  <a:cubicBezTo>
                    <a:pt x="6787" y="6138"/>
                    <a:pt x="7502" y="5459"/>
                    <a:pt x="8240" y="4804"/>
                  </a:cubicBezTo>
                  <a:cubicBezTo>
                    <a:pt x="8252" y="4793"/>
                    <a:pt x="8252" y="4781"/>
                    <a:pt x="8252" y="4781"/>
                  </a:cubicBezTo>
                  <a:cubicBezTo>
                    <a:pt x="8287" y="4745"/>
                    <a:pt x="8323" y="4721"/>
                    <a:pt x="8347" y="4673"/>
                  </a:cubicBezTo>
                  <a:lnTo>
                    <a:pt x="8394" y="4626"/>
                  </a:lnTo>
                  <a:lnTo>
                    <a:pt x="8406" y="4626"/>
                  </a:lnTo>
                  <a:cubicBezTo>
                    <a:pt x="9002" y="4031"/>
                    <a:pt x="9573" y="3435"/>
                    <a:pt x="10109" y="2792"/>
                  </a:cubicBezTo>
                  <a:cubicBezTo>
                    <a:pt x="10117" y="2784"/>
                    <a:pt x="10114" y="2775"/>
                    <a:pt x="10103" y="2775"/>
                  </a:cubicBezTo>
                  <a:cubicBezTo>
                    <a:pt x="10098" y="2775"/>
                    <a:pt x="10092" y="2777"/>
                    <a:pt x="10085" y="2780"/>
                  </a:cubicBezTo>
                  <a:cubicBezTo>
                    <a:pt x="9490" y="3423"/>
                    <a:pt x="8895" y="4054"/>
                    <a:pt x="8252" y="4650"/>
                  </a:cubicBezTo>
                  <a:cubicBezTo>
                    <a:pt x="8240" y="4650"/>
                    <a:pt x="8240" y="4662"/>
                    <a:pt x="8240" y="4685"/>
                  </a:cubicBezTo>
                  <a:cubicBezTo>
                    <a:pt x="8216" y="4685"/>
                    <a:pt x="8204" y="4697"/>
                    <a:pt x="8192" y="4721"/>
                  </a:cubicBezTo>
                  <a:cubicBezTo>
                    <a:pt x="8192" y="4721"/>
                    <a:pt x="8180" y="4733"/>
                    <a:pt x="8168" y="4733"/>
                  </a:cubicBezTo>
                  <a:cubicBezTo>
                    <a:pt x="7466" y="5352"/>
                    <a:pt x="6740" y="5983"/>
                    <a:pt x="6287" y="6805"/>
                  </a:cubicBezTo>
                  <a:cubicBezTo>
                    <a:pt x="6132" y="6305"/>
                    <a:pt x="5989" y="5793"/>
                    <a:pt x="5847" y="5281"/>
                  </a:cubicBezTo>
                  <a:cubicBezTo>
                    <a:pt x="5930" y="4590"/>
                    <a:pt x="6263" y="3983"/>
                    <a:pt x="6620" y="3388"/>
                  </a:cubicBezTo>
                  <a:cubicBezTo>
                    <a:pt x="7049" y="2673"/>
                    <a:pt x="7418" y="1935"/>
                    <a:pt x="7787" y="1197"/>
                  </a:cubicBezTo>
                  <a:cubicBezTo>
                    <a:pt x="7787" y="1185"/>
                    <a:pt x="7775" y="1185"/>
                    <a:pt x="7775" y="1185"/>
                  </a:cubicBezTo>
                  <a:cubicBezTo>
                    <a:pt x="7359" y="2006"/>
                    <a:pt x="6882" y="2768"/>
                    <a:pt x="6406" y="3554"/>
                  </a:cubicBezTo>
                  <a:cubicBezTo>
                    <a:pt x="6120" y="3995"/>
                    <a:pt x="5906" y="4471"/>
                    <a:pt x="5763" y="4983"/>
                  </a:cubicBezTo>
                  <a:cubicBezTo>
                    <a:pt x="5573" y="4245"/>
                    <a:pt x="5406" y="3507"/>
                    <a:pt x="5263" y="2768"/>
                  </a:cubicBezTo>
                  <a:cubicBezTo>
                    <a:pt x="5263" y="2745"/>
                    <a:pt x="5251" y="2745"/>
                    <a:pt x="5239" y="2733"/>
                  </a:cubicBezTo>
                  <a:cubicBezTo>
                    <a:pt x="5204" y="2578"/>
                    <a:pt x="5180" y="2423"/>
                    <a:pt x="5156" y="2268"/>
                  </a:cubicBezTo>
                  <a:cubicBezTo>
                    <a:pt x="5073" y="1506"/>
                    <a:pt x="5025" y="756"/>
                    <a:pt x="4835" y="18"/>
                  </a:cubicBezTo>
                  <a:cubicBezTo>
                    <a:pt x="4835" y="6"/>
                    <a:pt x="4829" y="0"/>
                    <a:pt x="482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 name="Google Shape;435;p4"/>
          <p:cNvGrpSpPr/>
          <p:nvPr/>
        </p:nvGrpSpPr>
        <p:grpSpPr>
          <a:xfrm rot="-8220563" flipH="1">
            <a:off x="8782148" y="-799886"/>
            <a:ext cx="939578" cy="2149414"/>
            <a:chOff x="5067575" y="3176425"/>
            <a:chExt cx="473000" cy="1081975"/>
          </a:xfrm>
        </p:grpSpPr>
        <p:sp>
          <p:nvSpPr>
            <p:cNvPr id="436" name="Google Shape;436;p4"/>
            <p:cNvSpPr/>
            <p:nvPr/>
          </p:nvSpPr>
          <p:spPr>
            <a:xfrm>
              <a:off x="5067875" y="3176425"/>
              <a:ext cx="472700" cy="964425"/>
            </a:xfrm>
            <a:custGeom>
              <a:avLst/>
              <a:gdLst/>
              <a:ahLst/>
              <a:cxnLst/>
              <a:rect l="l" t="t" r="r" b="b"/>
              <a:pathLst>
                <a:path w="18908" h="38577" extrusionOk="0">
                  <a:moveTo>
                    <a:pt x="16122" y="0"/>
                  </a:moveTo>
                  <a:cubicBezTo>
                    <a:pt x="16122" y="0"/>
                    <a:pt x="14824" y="702"/>
                    <a:pt x="11205" y="2381"/>
                  </a:cubicBezTo>
                  <a:cubicBezTo>
                    <a:pt x="7597" y="4060"/>
                    <a:pt x="1" y="11632"/>
                    <a:pt x="2096" y="24360"/>
                  </a:cubicBezTo>
                  <a:cubicBezTo>
                    <a:pt x="4013" y="35981"/>
                    <a:pt x="10502" y="38576"/>
                    <a:pt x="10502" y="38576"/>
                  </a:cubicBezTo>
                  <a:cubicBezTo>
                    <a:pt x="10502" y="38576"/>
                    <a:pt x="18908" y="31849"/>
                    <a:pt x="17848" y="18669"/>
                  </a:cubicBezTo>
                  <a:cubicBezTo>
                    <a:pt x="16741" y="4905"/>
                    <a:pt x="16122" y="0"/>
                    <a:pt x="161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4"/>
            <p:cNvSpPr/>
            <p:nvPr/>
          </p:nvSpPr>
          <p:spPr>
            <a:xfrm>
              <a:off x="5067575" y="3176425"/>
              <a:ext cx="403350" cy="964425"/>
            </a:xfrm>
            <a:custGeom>
              <a:avLst/>
              <a:gdLst/>
              <a:ahLst/>
              <a:cxnLst/>
              <a:rect l="l" t="t" r="r" b="b"/>
              <a:pathLst>
                <a:path w="16134" h="38577" extrusionOk="0">
                  <a:moveTo>
                    <a:pt x="16134" y="0"/>
                  </a:moveTo>
                  <a:cubicBezTo>
                    <a:pt x="16134" y="0"/>
                    <a:pt x="14836" y="703"/>
                    <a:pt x="11217" y="2381"/>
                  </a:cubicBezTo>
                  <a:cubicBezTo>
                    <a:pt x="7609" y="4060"/>
                    <a:pt x="1" y="11632"/>
                    <a:pt x="2096" y="24360"/>
                  </a:cubicBezTo>
                  <a:cubicBezTo>
                    <a:pt x="4013" y="35981"/>
                    <a:pt x="10514" y="38576"/>
                    <a:pt x="10514" y="38576"/>
                  </a:cubicBezTo>
                  <a:cubicBezTo>
                    <a:pt x="10514" y="38576"/>
                    <a:pt x="10597" y="38505"/>
                    <a:pt x="10764" y="38362"/>
                  </a:cubicBezTo>
                  <a:cubicBezTo>
                    <a:pt x="9800" y="35600"/>
                    <a:pt x="8883" y="31897"/>
                    <a:pt x="8181" y="26920"/>
                  </a:cubicBezTo>
                  <a:cubicBezTo>
                    <a:pt x="5526" y="8061"/>
                    <a:pt x="16133" y="1"/>
                    <a:pt x="161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4"/>
            <p:cNvSpPr/>
            <p:nvPr/>
          </p:nvSpPr>
          <p:spPr>
            <a:xfrm>
              <a:off x="5249150" y="3221450"/>
              <a:ext cx="178150" cy="1036950"/>
            </a:xfrm>
            <a:custGeom>
              <a:avLst/>
              <a:gdLst/>
              <a:ahLst/>
              <a:cxnLst/>
              <a:rect l="l" t="t" r="r" b="b"/>
              <a:pathLst>
                <a:path w="7126" h="41478" extrusionOk="0">
                  <a:moveTo>
                    <a:pt x="6845" y="1"/>
                  </a:moveTo>
                  <a:cubicBezTo>
                    <a:pt x="6807" y="1"/>
                    <a:pt x="6771" y="14"/>
                    <a:pt x="6740" y="44"/>
                  </a:cubicBezTo>
                  <a:cubicBezTo>
                    <a:pt x="4358" y="2461"/>
                    <a:pt x="3275" y="5640"/>
                    <a:pt x="2251" y="8807"/>
                  </a:cubicBezTo>
                  <a:cubicBezTo>
                    <a:pt x="1084" y="12332"/>
                    <a:pt x="417" y="16023"/>
                    <a:pt x="275" y="19737"/>
                  </a:cubicBezTo>
                  <a:cubicBezTo>
                    <a:pt x="1" y="27250"/>
                    <a:pt x="751" y="34977"/>
                    <a:pt x="5216" y="41288"/>
                  </a:cubicBezTo>
                  <a:cubicBezTo>
                    <a:pt x="5312" y="41421"/>
                    <a:pt x="5435" y="41477"/>
                    <a:pt x="5556" y="41477"/>
                  </a:cubicBezTo>
                  <a:cubicBezTo>
                    <a:pt x="5900" y="41477"/>
                    <a:pt x="6238" y="41032"/>
                    <a:pt x="5966" y="40645"/>
                  </a:cubicBezTo>
                  <a:cubicBezTo>
                    <a:pt x="1680" y="34537"/>
                    <a:pt x="929" y="26857"/>
                    <a:pt x="1179" y="19606"/>
                  </a:cubicBezTo>
                  <a:cubicBezTo>
                    <a:pt x="1310" y="16070"/>
                    <a:pt x="1751" y="12641"/>
                    <a:pt x="2787" y="9236"/>
                  </a:cubicBezTo>
                  <a:cubicBezTo>
                    <a:pt x="3739" y="6152"/>
                    <a:pt x="4775" y="2735"/>
                    <a:pt x="7014" y="295"/>
                  </a:cubicBezTo>
                  <a:cubicBezTo>
                    <a:pt x="7126" y="173"/>
                    <a:pt x="6981" y="1"/>
                    <a:pt x="68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4"/>
            <p:cNvSpPr/>
            <p:nvPr/>
          </p:nvSpPr>
          <p:spPr>
            <a:xfrm>
              <a:off x="5111350" y="3176425"/>
              <a:ext cx="404525" cy="893625"/>
            </a:xfrm>
            <a:custGeom>
              <a:avLst/>
              <a:gdLst/>
              <a:ahLst/>
              <a:cxnLst/>
              <a:rect l="l" t="t" r="r" b="b"/>
              <a:pathLst>
                <a:path w="16181" h="35745" extrusionOk="0">
                  <a:moveTo>
                    <a:pt x="14383" y="0"/>
                  </a:moveTo>
                  <a:cubicBezTo>
                    <a:pt x="14383" y="0"/>
                    <a:pt x="14264" y="60"/>
                    <a:pt x="14014" y="179"/>
                  </a:cubicBezTo>
                  <a:cubicBezTo>
                    <a:pt x="13347" y="869"/>
                    <a:pt x="12680" y="1560"/>
                    <a:pt x="12002" y="2238"/>
                  </a:cubicBezTo>
                  <a:cubicBezTo>
                    <a:pt x="11983" y="2257"/>
                    <a:pt x="12001" y="2297"/>
                    <a:pt x="12021" y="2297"/>
                  </a:cubicBezTo>
                  <a:cubicBezTo>
                    <a:pt x="12026" y="2297"/>
                    <a:pt x="12032" y="2294"/>
                    <a:pt x="12037" y="2286"/>
                  </a:cubicBezTo>
                  <a:cubicBezTo>
                    <a:pt x="12835" y="1572"/>
                    <a:pt x="13633" y="833"/>
                    <a:pt x="14383" y="60"/>
                  </a:cubicBezTo>
                  <a:cubicBezTo>
                    <a:pt x="14383" y="12"/>
                    <a:pt x="14383" y="0"/>
                    <a:pt x="14383" y="0"/>
                  </a:cubicBezTo>
                  <a:close/>
                  <a:moveTo>
                    <a:pt x="11430" y="1453"/>
                  </a:moveTo>
                  <a:lnTo>
                    <a:pt x="11228" y="1548"/>
                  </a:lnTo>
                  <a:cubicBezTo>
                    <a:pt x="11252" y="1976"/>
                    <a:pt x="11347" y="2417"/>
                    <a:pt x="11621" y="2679"/>
                  </a:cubicBezTo>
                  <a:cubicBezTo>
                    <a:pt x="11636" y="2695"/>
                    <a:pt x="11654" y="2701"/>
                    <a:pt x="11671" y="2701"/>
                  </a:cubicBezTo>
                  <a:cubicBezTo>
                    <a:pt x="11719" y="2701"/>
                    <a:pt x="11764" y="2651"/>
                    <a:pt x="11764" y="2607"/>
                  </a:cubicBezTo>
                  <a:cubicBezTo>
                    <a:pt x="11740" y="2346"/>
                    <a:pt x="11585" y="2096"/>
                    <a:pt x="11525" y="1834"/>
                  </a:cubicBezTo>
                  <a:cubicBezTo>
                    <a:pt x="11490" y="1715"/>
                    <a:pt x="11454" y="1584"/>
                    <a:pt x="11430" y="1453"/>
                  </a:cubicBezTo>
                  <a:close/>
                  <a:moveTo>
                    <a:pt x="14550" y="1429"/>
                  </a:moveTo>
                  <a:cubicBezTo>
                    <a:pt x="13430" y="2643"/>
                    <a:pt x="12121" y="3679"/>
                    <a:pt x="10597" y="4286"/>
                  </a:cubicBezTo>
                  <a:cubicBezTo>
                    <a:pt x="10454" y="3810"/>
                    <a:pt x="10204" y="3358"/>
                    <a:pt x="10061" y="2881"/>
                  </a:cubicBezTo>
                  <a:cubicBezTo>
                    <a:pt x="9978" y="2655"/>
                    <a:pt x="9918" y="2417"/>
                    <a:pt x="9870" y="2191"/>
                  </a:cubicBezTo>
                  <a:lnTo>
                    <a:pt x="9668" y="2286"/>
                  </a:lnTo>
                  <a:cubicBezTo>
                    <a:pt x="9763" y="3048"/>
                    <a:pt x="9989" y="3810"/>
                    <a:pt x="10430" y="4346"/>
                  </a:cubicBezTo>
                  <a:lnTo>
                    <a:pt x="10382" y="4370"/>
                  </a:lnTo>
                  <a:cubicBezTo>
                    <a:pt x="10338" y="4392"/>
                    <a:pt x="10355" y="4454"/>
                    <a:pt x="10396" y="4454"/>
                  </a:cubicBezTo>
                  <a:cubicBezTo>
                    <a:pt x="10399" y="4454"/>
                    <a:pt x="10403" y="4454"/>
                    <a:pt x="10406" y="4453"/>
                  </a:cubicBezTo>
                  <a:cubicBezTo>
                    <a:pt x="11537" y="4286"/>
                    <a:pt x="12573" y="3453"/>
                    <a:pt x="13418" y="2727"/>
                  </a:cubicBezTo>
                  <a:cubicBezTo>
                    <a:pt x="13823" y="2381"/>
                    <a:pt x="14204" y="2000"/>
                    <a:pt x="14561" y="1607"/>
                  </a:cubicBezTo>
                  <a:cubicBezTo>
                    <a:pt x="14561" y="1548"/>
                    <a:pt x="14550" y="1488"/>
                    <a:pt x="14550" y="1429"/>
                  </a:cubicBezTo>
                  <a:close/>
                  <a:moveTo>
                    <a:pt x="14716" y="3084"/>
                  </a:moveTo>
                  <a:cubicBezTo>
                    <a:pt x="14133" y="3679"/>
                    <a:pt x="13514" y="4239"/>
                    <a:pt x="12871" y="4751"/>
                  </a:cubicBezTo>
                  <a:cubicBezTo>
                    <a:pt x="12573" y="4989"/>
                    <a:pt x="10490" y="6584"/>
                    <a:pt x="9608" y="6810"/>
                  </a:cubicBezTo>
                  <a:cubicBezTo>
                    <a:pt x="8882" y="5727"/>
                    <a:pt x="8192" y="4667"/>
                    <a:pt x="7680" y="3489"/>
                  </a:cubicBezTo>
                  <a:lnTo>
                    <a:pt x="7525" y="3596"/>
                  </a:lnTo>
                  <a:cubicBezTo>
                    <a:pt x="7952" y="4760"/>
                    <a:pt x="8522" y="5888"/>
                    <a:pt x="9317" y="6827"/>
                  </a:cubicBezTo>
                  <a:lnTo>
                    <a:pt x="9317" y="6827"/>
                  </a:lnTo>
                  <a:cubicBezTo>
                    <a:pt x="9287" y="6814"/>
                    <a:pt x="9259" y="6793"/>
                    <a:pt x="9239" y="6763"/>
                  </a:cubicBezTo>
                  <a:cubicBezTo>
                    <a:pt x="9235" y="6746"/>
                    <a:pt x="9224" y="6740"/>
                    <a:pt x="9212" y="6740"/>
                  </a:cubicBezTo>
                  <a:cubicBezTo>
                    <a:pt x="9189" y="6740"/>
                    <a:pt x="9164" y="6763"/>
                    <a:pt x="9180" y="6787"/>
                  </a:cubicBezTo>
                  <a:cubicBezTo>
                    <a:pt x="9243" y="6940"/>
                    <a:pt x="9372" y="7003"/>
                    <a:pt x="9542" y="7003"/>
                  </a:cubicBezTo>
                  <a:cubicBezTo>
                    <a:pt x="10270" y="7003"/>
                    <a:pt x="11755" y="5842"/>
                    <a:pt x="12073" y="5620"/>
                  </a:cubicBezTo>
                  <a:cubicBezTo>
                    <a:pt x="13037" y="4977"/>
                    <a:pt x="13930" y="4239"/>
                    <a:pt x="14752" y="3441"/>
                  </a:cubicBezTo>
                  <a:cubicBezTo>
                    <a:pt x="14740" y="3322"/>
                    <a:pt x="14728" y="3203"/>
                    <a:pt x="14716" y="3084"/>
                  </a:cubicBezTo>
                  <a:close/>
                  <a:moveTo>
                    <a:pt x="5668" y="5286"/>
                  </a:moveTo>
                  <a:lnTo>
                    <a:pt x="5548" y="5405"/>
                  </a:lnTo>
                  <a:cubicBezTo>
                    <a:pt x="6084" y="6977"/>
                    <a:pt x="7025" y="8382"/>
                    <a:pt x="8263" y="9489"/>
                  </a:cubicBezTo>
                  <a:lnTo>
                    <a:pt x="8275" y="9489"/>
                  </a:lnTo>
                  <a:cubicBezTo>
                    <a:pt x="8275" y="9501"/>
                    <a:pt x="8287" y="9525"/>
                    <a:pt x="8311" y="9525"/>
                  </a:cubicBezTo>
                  <a:lnTo>
                    <a:pt x="8335" y="9549"/>
                  </a:lnTo>
                  <a:cubicBezTo>
                    <a:pt x="8352" y="9566"/>
                    <a:pt x="8374" y="9574"/>
                    <a:pt x="8397" y="9574"/>
                  </a:cubicBezTo>
                  <a:cubicBezTo>
                    <a:pt x="8437" y="9574"/>
                    <a:pt x="8479" y="9551"/>
                    <a:pt x="8501" y="9513"/>
                  </a:cubicBezTo>
                  <a:cubicBezTo>
                    <a:pt x="11109" y="9430"/>
                    <a:pt x="13311" y="7775"/>
                    <a:pt x="14990" y="5798"/>
                  </a:cubicBezTo>
                  <a:cubicBezTo>
                    <a:pt x="14978" y="5667"/>
                    <a:pt x="14966" y="5536"/>
                    <a:pt x="14954" y="5417"/>
                  </a:cubicBezTo>
                  <a:cubicBezTo>
                    <a:pt x="14300" y="6191"/>
                    <a:pt x="13633" y="6965"/>
                    <a:pt x="12823" y="7620"/>
                  </a:cubicBezTo>
                  <a:cubicBezTo>
                    <a:pt x="11609" y="8596"/>
                    <a:pt x="10109" y="9346"/>
                    <a:pt x="8525" y="9442"/>
                  </a:cubicBezTo>
                  <a:cubicBezTo>
                    <a:pt x="8513" y="9406"/>
                    <a:pt x="8501" y="9370"/>
                    <a:pt x="8477" y="9346"/>
                  </a:cubicBezTo>
                  <a:cubicBezTo>
                    <a:pt x="7227" y="8239"/>
                    <a:pt x="6263" y="6846"/>
                    <a:pt x="5668" y="5286"/>
                  </a:cubicBezTo>
                  <a:close/>
                  <a:moveTo>
                    <a:pt x="3882" y="7489"/>
                  </a:moveTo>
                  <a:lnTo>
                    <a:pt x="3798" y="7596"/>
                  </a:lnTo>
                  <a:cubicBezTo>
                    <a:pt x="4584" y="9430"/>
                    <a:pt x="5656" y="11275"/>
                    <a:pt x="7370" y="12299"/>
                  </a:cubicBezTo>
                  <a:cubicBezTo>
                    <a:pt x="7370" y="12311"/>
                    <a:pt x="7382" y="12323"/>
                    <a:pt x="7394" y="12323"/>
                  </a:cubicBezTo>
                  <a:lnTo>
                    <a:pt x="7406" y="12323"/>
                  </a:lnTo>
                  <a:lnTo>
                    <a:pt x="7489" y="12371"/>
                  </a:lnTo>
                  <a:cubicBezTo>
                    <a:pt x="7502" y="12379"/>
                    <a:pt x="7516" y="12383"/>
                    <a:pt x="7529" y="12383"/>
                  </a:cubicBezTo>
                  <a:cubicBezTo>
                    <a:pt x="7554" y="12383"/>
                    <a:pt x="7577" y="12370"/>
                    <a:pt x="7584" y="12347"/>
                  </a:cubicBezTo>
                  <a:cubicBezTo>
                    <a:pt x="7726" y="12362"/>
                    <a:pt x="7868" y="12369"/>
                    <a:pt x="8008" y="12369"/>
                  </a:cubicBezTo>
                  <a:cubicBezTo>
                    <a:pt x="9783" y="12369"/>
                    <a:pt x="11409" y="11231"/>
                    <a:pt x="12799" y="10216"/>
                  </a:cubicBezTo>
                  <a:cubicBezTo>
                    <a:pt x="13657" y="9596"/>
                    <a:pt x="14466" y="8918"/>
                    <a:pt x="15216" y="8192"/>
                  </a:cubicBezTo>
                  <a:cubicBezTo>
                    <a:pt x="15216" y="8096"/>
                    <a:pt x="15204" y="8001"/>
                    <a:pt x="15193" y="7918"/>
                  </a:cubicBezTo>
                  <a:cubicBezTo>
                    <a:pt x="14538" y="8561"/>
                    <a:pt x="13835" y="9168"/>
                    <a:pt x="13097" y="9739"/>
                  </a:cubicBezTo>
                  <a:cubicBezTo>
                    <a:pt x="11598" y="10892"/>
                    <a:pt x="9754" y="12268"/>
                    <a:pt x="7769" y="12268"/>
                  </a:cubicBezTo>
                  <a:cubicBezTo>
                    <a:pt x="7704" y="12268"/>
                    <a:pt x="7638" y="12266"/>
                    <a:pt x="7573" y="12263"/>
                  </a:cubicBezTo>
                  <a:cubicBezTo>
                    <a:pt x="7573" y="12252"/>
                    <a:pt x="7573" y="12252"/>
                    <a:pt x="7561" y="12252"/>
                  </a:cubicBezTo>
                  <a:cubicBezTo>
                    <a:pt x="6560" y="11466"/>
                    <a:pt x="5715" y="10644"/>
                    <a:pt x="5013" y="9573"/>
                  </a:cubicBezTo>
                  <a:cubicBezTo>
                    <a:pt x="4584" y="8906"/>
                    <a:pt x="4203" y="8203"/>
                    <a:pt x="3882" y="7489"/>
                  </a:cubicBezTo>
                  <a:close/>
                  <a:moveTo>
                    <a:pt x="2203" y="10299"/>
                  </a:moveTo>
                  <a:cubicBezTo>
                    <a:pt x="2179" y="10347"/>
                    <a:pt x="2155" y="10382"/>
                    <a:pt x="2131" y="10430"/>
                  </a:cubicBezTo>
                  <a:cubicBezTo>
                    <a:pt x="2584" y="11168"/>
                    <a:pt x="3108" y="11859"/>
                    <a:pt x="3715" y="12478"/>
                  </a:cubicBezTo>
                  <a:cubicBezTo>
                    <a:pt x="4608" y="13418"/>
                    <a:pt x="5751" y="14418"/>
                    <a:pt x="6977" y="14871"/>
                  </a:cubicBezTo>
                  <a:cubicBezTo>
                    <a:pt x="6983" y="14877"/>
                    <a:pt x="6989" y="14880"/>
                    <a:pt x="6997" y="14880"/>
                  </a:cubicBezTo>
                  <a:cubicBezTo>
                    <a:pt x="7004" y="14880"/>
                    <a:pt x="7013" y="14877"/>
                    <a:pt x="7025" y="14871"/>
                  </a:cubicBezTo>
                  <a:cubicBezTo>
                    <a:pt x="7430" y="15005"/>
                    <a:pt x="7848" y="15064"/>
                    <a:pt x="8273" y="15064"/>
                  </a:cubicBezTo>
                  <a:cubicBezTo>
                    <a:pt x="10071" y="15064"/>
                    <a:pt x="11974" y="14005"/>
                    <a:pt x="13371" y="13109"/>
                  </a:cubicBezTo>
                  <a:cubicBezTo>
                    <a:pt x="14121" y="12633"/>
                    <a:pt x="14835" y="12097"/>
                    <a:pt x="15514" y="11513"/>
                  </a:cubicBezTo>
                  <a:cubicBezTo>
                    <a:pt x="15502" y="11406"/>
                    <a:pt x="15490" y="11299"/>
                    <a:pt x="15490" y="11192"/>
                  </a:cubicBezTo>
                  <a:cubicBezTo>
                    <a:pt x="14883" y="11751"/>
                    <a:pt x="14240" y="12263"/>
                    <a:pt x="13549" y="12716"/>
                  </a:cubicBezTo>
                  <a:cubicBezTo>
                    <a:pt x="12585" y="13371"/>
                    <a:pt x="11561" y="13918"/>
                    <a:pt x="10490" y="14371"/>
                  </a:cubicBezTo>
                  <a:cubicBezTo>
                    <a:pt x="9621" y="14702"/>
                    <a:pt x="8787" y="14825"/>
                    <a:pt x="7915" y="14825"/>
                  </a:cubicBezTo>
                  <a:cubicBezTo>
                    <a:pt x="7627" y="14825"/>
                    <a:pt x="7335" y="14811"/>
                    <a:pt x="7037" y="14788"/>
                  </a:cubicBezTo>
                  <a:cubicBezTo>
                    <a:pt x="7037" y="14788"/>
                    <a:pt x="7025" y="14776"/>
                    <a:pt x="7025" y="14776"/>
                  </a:cubicBezTo>
                  <a:cubicBezTo>
                    <a:pt x="5870" y="13990"/>
                    <a:pt x="4751" y="13335"/>
                    <a:pt x="3763" y="12311"/>
                  </a:cubicBezTo>
                  <a:cubicBezTo>
                    <a:pt x="3179" y="11692"/>
                    <a:pt x="2655" y="11025"/>
                    <a:pt x="2203" y="10299"/>
                  </a:cubicBezTo>
                  <a:close/>
                  <a:moveTo>
                    <a:pt x="941" y="13525"/>
                  </a:moveTo>
                  <a:cubicBezTo>
                    <a:pt x="929" y="13573"/>
                    <a:pt x="917" y="13633"/>
                    <a:pt x="893" y="13680"/>
                  </a:cubicBezTo>
                  <a:cubicBezTo>
                    <a:pt x="2179" y="15681"/>
                    <a:pt x="4322" y="17002"/>
                    <a:pt x="6489" y="18038"/>
                  </a:cubicBezTo>
                  <a:lnTo>
                    <a:pt x="6501" y="18038"/>
                  </a:lnTo>
                  <a:cubicBezTo>
                    <a:pt x="6513" y="18044"/>
                    <a:pt x="6524" y="18046"/>
                    <a:pt x="6535" y="18046"/>
                  </a:cubicBezTo>
                  <a:cubicBezTo>
                    <a:pt x="6611" y="18046"/>
                    <a:pt x="6654" y="17913"/>
                    <a:pt x="6560" y="17871"/>
                  </a:cubicBezTo>
                  <a:cubicBezTo>
                    <a:pt x="4429" y="16859"/>
                    <a:pt x="2262" y="15514"/>
                    <a:pt x="941" y="13525"/>
                  </a:cubicBezTo>
                  <a:close/>
                  <a:moveTo>
                    <a:pt x="15669" y="13287"/>
                  </a:moveTo>
                  <a:cubicBezTo>
                    <a:pt x="14776" y="14240"/>
                    <a:pt x="13788" y="15109"/>
                    <a:pt x="12716" y="15859"/>
                  </a:cubicBezTo>
                  <a:cubicBezTo>
                    <a:pt x="10775" y="17169"/>
                    <a:pt x="8573" y="17990"/>
                    <a:pt x="6227" y="18086"/>
                  </a:cubicBezTo>
                  <a:lnTo>
                    <a:pt x="6227" y="18074"/>
                  </a:lnTo>
                  <a:cubicBezTo>
                    <a:pt x="6179" y="18074"/>
                    <a:pt x="6179" y="18157"/>
                    <a:pt x="6227" y="18157"/>
                  </a:cubicBezTo>
                  <a:cubicBezTo>
                    <a:pt x="6320" y="18160"/>
                    <a:pt x="6412" y="18161"/>
                    <a:pt x="6505" y="18161"/>
                  </a:cubicBezTo>
                  <a:cubicBezTo>
                    <a:pt x="9975" y="18161"/>
                    <a:pt x="13269" y="16220"/>
                    <a:pt x="15704" y="13692"/>
                  </a:cubicBezTo>
                  <a:cubicBezTo>
                    <a:pt x="15693" y="13549"/>
                    <a:pt x="15681" y="13418"/>
                    <a:pt x="15669" y="13287"/>
                  </a:cubicBezTo>
                  <a:close/>
                  <a:moveTo>
                    <a:pt x="15907" y="16085"/>
                  </a:moveTo>
                  <a:cubicBezTo>
                    <a:pt x="15097" y="16943"/>
                    <a:pt x="14204" y="17728"/>
                    <a:pt x="13252" y="18431"/>
                  </a:cubicBezTo>
                  <a:cubicBezTo>
                    <a:pt x="12240" y="19193"/>
                    <a:pt x="11204" y="19955"/>
                    <a:pt x="10061" y="20491"/>
                  </a:cubicBezTo>
                  <a:cubicBezTo>
                    <a:pt x="8870" y="21050"/>
                    <a:pt x="7656" y="21241"/>
                    <a:pt x="6370" y="21253"/>
                  </a:cubicBezTo>
                  <a:cubicBezTo>
                    <a:pt x="6358" y="21205"/>
                    <a:pt x="6334" y="21181"/>
                    <a:pt x="6299" y="21169"/>
                  </a:cubicBezTo>
                  <a:cubicBezTo>
                    <a:pt x="3810" y="20348"/>
                    <a:pt x="1679" y="18705"/>
                    <a:pt x="262" y="16502"/>
                  </a:cubicBezTo>
                  <a:cubicBezTo>
                    <a:pt x="250" y="16573"/>
                    <a:pt x="238" y="16633"/>
                    <a:pt x="226" y="16704"/>
                  </a:cubicBezTo>
                  <a:cubicBezTo>
                    <a:pt x="1548" y="18788"/>
                    <a:pt x="3524" y="20395"/>
                    <a:pt x="5846" y="21265"/>
                  </a:cubicBezTo>
                  <a:cubicBezTo>
                    <a:pt x="5834" y="21276"/>
                    <a:pt x="5846" y="21300"/>
                    <a:pt x="5858" y="21300"/>
                  </a:cubicBezTo>
                  <a:cubicBezTo>
                    <a:pt x="5870" y="21300"/>
                    <a:pt x="5941" y="21312"/>
                    <a:pt x="5977" y="21312"/>
                  </a:cubicBezTo>
                  <a:cubicBezTo>
                    <a:pt x="6060" y="21336"/>
                    <a:pt x="6132" y="21372"/>
                    <a:pt x="6203" y="21396"/>
                  </a:cubicBezTo>
                  <a:cubicBezTo>
                    <a:pt x="6219" y="21402"/>
                    <a:pt x="6235" y="21405"/>
                    <a:pt x="6251" y="21405"/>
                  </a:cubicBezTo>
                  <a:cubicBezTo>
                    <a:pt x="6293" y="21405"/>
                    <a:pt x="6332" y="21383"/>
                    <a:pt x="6358" y="21348"/>
                  </a:cubicBezTo>
                  <a:cubicBezTo>
                    <a:pt x="6553" y="21362"/>
                    <a:pt x="6748" y="21370"/>
                    <a:pt x="6943" y="21370"/>
                  </a:cubicBezTo>
                  <a:cubicBezTo>
                    <a:pt x="7865" y="21370"/>
                    <a:pt x="8779" y="21206"/>
                    <a:pt x="9644" y="20872"/>
                  </a:cubicBezTo>
                  <a:cubicBezTo>
                    <a:pt x="10918" y="20383"/>
                    <a:pt x="12049" y="19621"/>
                    <a:pt x="13133" y="18812"/>
                  </a:cubicBezTo>
                  <a:cubicBezTo>
                    <a:pt x="14133" y="18109"/>
                    <a:pt x="15073" y="17312"/>
                    <a:pt x="15943" y="16443"/>
                  </a:cubicBezTo>
                  <a:cubicBezTo>
                    <a:pt x="15931" y="16323"/>
                    <a:pt x="15919" y="16204"/>
                    <a:pt x="15907" y="16085"/>
                  </a:cubicBezTo>
                  <a:close/>
                  <a:moveTo>
                    <a:pt x="16169" y="19550"/>
                  </a:moveTo>
                  <a:lnTo>
                    <a:pt x="16133" y="19574"/>
                  </a:lnTo>
                  <a:cubicBezTo>
                    <a:pt x="15288" y="20348"/>
                    <a:pt x="14383" y="21050"/>
                    <a:pt x="13418" y="21681"/>
                  </a:cubicBezTo>
                  <a:cubicBezTo>
                    <a:pt x="12335" y="22419"/>
                    <a:pt x="11252" y="23181"/>
                    <a:pt x="9978" y="23574"/>
                  </a:cubicBezTo>
                  <a:cubicBezTo>
                    <a:pt x="8799" y="23943"/>
                    <a:pt x="7584" y="24027"/>
                    <a:pt x="6358" y="24086"/>
                  </a:cubicBezTo>
                  <a:cubicBezTo>
                    <a:pt x="6346" y="24074"/>
                    <a:pt x="6322" y="24063"/>
                    <a:pt x="6310" y="24063"/>
                  </a:cubicBezTo>
                  <a:cubicBezTo>
                    <a:pt x="3810" y="23598"/>
                    <a:pt x="1560" y="22241"/>
                    <a:pt x="0" y="20229"/>
                  </a:cubicBezTo>
                  <a:lnTo>
                    <a:pt x="0" y="20383"/>
                  </a:lnTo>
                  <a:cubicBezTo>
                    <a:pt x="1417" y="22277"/>
                    <a:pt x="3465" y="23598"/>
                    <a:pt x="5763" y="24134"/>
                  </a:cubicBezTo>
                  <a:lnTo>
                    <a:pt x="5775" y="24122"/>
                  </a:lnTo>
                  <a:lnTo>
                    <a:pt x="5775" y="24122"/>
                  </a:lnTo>
                  <a:cubicBezTo>
                    <a:pt x="5763" y="24146"/>
                    <a:pt x="5775" y="24182"/>
                    <a:pt x="5798" y="24182"/>
                  </a:cubicBezTo>
                  <a:lnTo>
                    <a:pt x="6108" y="24182"/>
                  </a:lnTo>
                  <a:cubicBezTo>
                    <a:pt x="6168" y="24193"/>
                    <a:pt x="6227" y="24205"/>
                    <a:pt x="6287" y="24217"/>
                  </a:cubicBezTo>
                  <a:cubicBezTo>
                    <a:pt x="6296" y="24220"/>
                    <a:pt x="6305" y="24222"/>
                    <a:pt x="6313" y="24222"/>
                  </a:cubicBezTo>
                  <a:cubicBezTo>
                    <a:pt x="6335" y="24222"/>
                    <a:pt x="6353" y="24211"/>
                    <a:pt x="6370" y="24193"/>
                  </a:cubicBezTo>
                  <a:cubicBezTo>
                    <a:pt x="6459" y="24195"/>
                    <a:pt x="6549" y="24196"/>
                    <a:pt x="6638" y="24196"/>
                  </a:cubicBezTo>
                  <a:cubicBezTo>
                    <a:pt x="7716" y="24196"/>
                    <a:pt x="8790" y="24063"/>
                    <a:pt x="9835" y="23789"/>
                  </a:cubicBezTo>
                  <a:cubicBezTo>
                    <a:pt x="11156" y="23431"/>
                    <a:pt x="12275" y="22681"/>
                    <a:pt x="13407" y="21955"/>
                  </a:cubicBezTo>
                  <a:cubicBezTo>
                    <a:pt x="14383" y="21348"/>
                    <a:pt x="15312" y="20669"/>
                    <a:pt x="16181" y="19919"/>
                  </a:cubicBezTo>
                  <a:cubicBezTo>
                    <a:pt x="16181" y="19800"/>
                    <a:pt x="16169" y="19669"/>
                    <a:pt x="16169" y="19550"/>
                  </a:cubicBezTo>
                  <a:close/>
                  <a:moveTo>
                    <a:pt x="16145" y="22658"/>
                  </a:moveTo>
                  <a:cubicBezTo>
                    <a:pt x="15121" y="23610"/>
                    <a:pt x="13978" y="24432"/>
                    <a:pt x="12764" y="25122"/>
                  </a:cubicBezTo>
                  <a:cubicBezTo>
                    <a:pt x="10763" y="26241"/>
                    <a:pt x="8644" y="26837"/>
                    <a:pt x="6418" y="27289"/>
                  </a:cubicBezTo>
                  <a:cubicBezTo>
                    <a:pt x="6394" y="27265"/>
                    <a:pt x="6370" y="27265"/>
                    <a:pt x="6346" y="27265"/>
                  </a:cubicBezTo>
                  <a:cubicBezTo>
                    <a:pt x="4144" y="26980"/>
                    <a:pt x="2108" y="26194"/>
                    <a:pt x="429" y="24825"/>
                  </a:cubicBezTo>
                  <a:lnTo>
                    <a:pt x="429" y="24825"/>
                  </a:lnTo>
                  <a:lnTo>
                    <a:pt x="464" y="25015"/>
                  </a:lnTo>
                  <a:cubicBezTo>
                    <a:pt x="2108" y="26420"/>
                    <a:pt x="4179" y="27361"/>
                    <a:pt x="6322" y="27515"/>
                  </a:cubicBezTo>
                  <a:cubicBezTo>
                    <a:pt x="6394" y="27515"/>
                    <a:pt x="6453" y="27456"/>
                    <a:pt x="6453" y="27384"/>
                  </a:cubicBezTo>
                  <a:cubicBezTo>
                    <a:pt x="8751" y="27218"/>
                    <a:pt x="11049" y="26360"/>
                    <a:pt x="13037" y="25253"/>
                  </a:cubicBezTo>
                  <a:cubicBezTo>
                    <a:pt x="14133" y="24646"/>
                    <a:pt x="15157" y="23932"/>
                    <a:pt x="16109" y="23122"/>
                  </a:cubicBezTo>
                  <a:cubicBezTo>
                    <a:pt x="16121" y="22967"/>
                    <a:pt x="16133" y="22812"/>
                    <a:pt x="16145" y="22658"/>
                  </a:cubicBezTo>
                  <a:close/>
                  <a:moveTo>
                    <a:pt x="15502" y="26980"/>
                  </a:moveTo>
                  <a:lnTo>
                    <a:pt x="15502" y="26980"/>
                  </a:lnTo>
                  <a:cubicBezTo>
                    <a:pt x="14752" y="27587"/>
                    <a:pt x="13942" y="28123"/>
                    <a:pt x="13073" y="28563"/>
                  </a:cubicBezTo>
                  <a:lnTo>
                    <a:pt x="13085" y="28563"/>
                  </a:lnTo>
                  <a:cubicBezTo>
                    <a:pt x="11265" y="29542"/>
                    <a:pt x="9342" y="30307"/>
                    <a:pt x="7284" y="30307"/>
                  </a:cubicBezTo>
                  <a:cubicBezTo>
                    <a:pt x="7013" y="30307"/>
                    <a:pt x="6740" y="30293"/>
                    <a:pt x="6465" y="30266"/>
                  </a:cubicBezTo>
                  <a:cubicBezTo>
                    <a:pt x="6461" y="30263"/>
                    <a:pt x="6456" y="30262"/>
                    <a:pt x="6452" y="30262"/>
                  </a:cubicBezTo>
                  <a:cubicBezTo>
                    <a:pt x="6433" y="30262"/>
                    <a:pt x="6418" y="30282"/>
                    <a:pt x="6418" y="30301"/>
                  </a:cubicBezTo>
                  <a:cubicBezTo>
                    <a:pt x="4644" y="30170"/>
                    <a:pt x="2917" y="29611"/>
                    <a:pt x="1393" y="28682"/>
                  </a:cubicBezTo>
                  <a:lnTo>
                    <a:pt x="1393" y="28682"/>
                  </a:lnTo>
                  <a:cubicBezTo>
                    <a:pt x="1417" y="28765"/>
                    <a:pt x="1453" y="28861"/>
                    <a:pt x="1477" y="28956"/>
                  </a:cubicBezTo>
                  <a:cubicBezTo>
                    <a:pt x="3036" y="29932"/>
                    <a:pt x="4846" y="30468"/>
                    <a:pt x="6691" y="30504"/>
                  </a:cubicBezTo>
                  <a:cubicBezTo>
                    <a:pt x="6751" y="30492"/>
                    <a:pt x="6787" y="30456"/>
                    <a:pt x="6787" y="30409"/>
                  </a:cubicBezTo>
                  <a:cubicBezTo>
                    <a:pt x="7103" y="30457"/>
                    <a:pt x="7420" y="30480"/>
                    <a:pt x="7736" y="30480"/>
                  </a:cubicBezTo>
                  <a:cubicBezTo>
                    <a:pt x="9744" y="30480"/>
                    <a:pt x="11737" y="29570"/>
                    <a:pt x="13454" y="28634"/>
                  </a:cubicBezTo>
                  <a:cubicBezTo>
                    <a:pt x="14133" y="28265"/>
                    <a:pt x="14788" y="27849"/>
                    <a:pt x="15407" y="27384"/>
                  </a:cubicBezTo>
                  <a:cubicBezTo>
                    <a:pt x="15443" y="27253"/>
                    <a:pt x="15466" y="27111"/>
                    <a:pt x="15502" y="26980"/>
                  </a:cubicBezTo>
                  <a:close/>
                  <a:moveTo>
                    <a:pt x="14466" y="30242"/>
                  </a:moveTo>
                  <a:lnTo>
                    <a:pt x="14466" y="30242"/>
                  </a:lnTo>
                  <a:cubicBezTo>
                    <a:pt x="13942" y="30694"/>
                    <a:pt x="13407" y="31135"/>
                    <a:pt x="12847" y="31540"/>
                  </a:cubicBezTo>
                  <a:cubicBezTo>
                    <a:pt x="11990" y="32183"/>
                    <a:pt x="11002" y="32635"/>
                    <a:pt x="9966" y="32897"/>
                  </a:cubicBezTo>
                  <a:cubicBezTo>
                    <a:pt x="9478" y="32992"/>
                    <a:pt x="8989" y="33076"/>
                    <a:pt x="8501" y="33135"/>
                  </a:cubicBezTo>
                  <a:cubicBezTo>
                    <a:pt x="8238" y="33170"/>
                    <a:pt x="7762" y="33289"/>
                    <a:pt x="7350" y="33289"/>
                  </a:cubicBezTo>
                  <a:cubicBezTo>
                    <a:pt x="7054" y="33289"/>
                    <a:pt x="6792" y="33227"/>
                    <a:pt x="6668" y="33028"/>
                  </a:cubicBezTo>
                  <a:cubicBezTo>
                    <a:pt x="6661" y="33018"/>
                    <a:pt x="6650" y="33013"/>
                    <a:pt x="6639" y="33013"/>
                  </a:cubicBezTo>
                  <a:cubicBezTo>
                    <a:pt x="6611" y="33013"/>
                    <a:pt x="6579" y="33041"/>
                    <a:pt x="6596" y="33076"/>
                  </a:cubicBezTo>
                  <a:cubicBezTo>
                    <a:pt x="6700" y="33248"/>
                    <a:pt x="6882" y="33365"/>
                    <a:pt x="7088" y="33373"/>
                  </a:cubicBezTo>
                  <a:lnTo>
                    <a:pt x="7088" y="33373"/>
                  </a:lnTo>
                  <a:cubicBezTo>
                    <a:pt x="5726" y="33348"/>
                    <a:pt x="4459" y="33192"/>
                    <a:pt x="3179" y="32659"/>
                  </a:cubicBezTo>
                  <a:cubicBezTo>
                    <a:pt x="3131" y="32647"/>
                    <a:pt x="3084" y="32623"/>
                    <a:pt x="3036" y="32599"/>
                  </a:cubicBezTo>
                  <a:lnTo>
                    <a:pt x="3036" y="32599"/>
                  </a:lnTo>
                  <a:cubicBezTo>
                    <a:pt x="3084" y="32671"/>
                    <a:pt x="3120" y="32754"/>
                    <a:pt x="3167" y="32837"/>
                  </a:cubicBezTo>
                  <a:cubicBezTo>
                    <a:pt x="4247" y="33313"/>
                    <a:pt x="5410" y="33558"/>
                    <a:pt x="6580" y="33558"/>
                  </a:cubicBezTo>
                  <a:cubicBezTo>
                    <a:pt x="6815" y="33558"/>
                    <a:pt x="7051" y="33548"/>
                    <a:pt x="7287" y="33528"/>
                  </a:cubicBezTo>
                  <a:cubicBezTo>
                    <a:pt x="7358" y="33516"/>
                    <a:pt x="7382" y="33421"/>
                    <a:pt x="7322" y="33385"/>
                  </a:cubicBezTo>
                  <a:cubicBezTo>
                    <a:pt x="7799" y="33385"/>
                    <a:pt x="8275" y="33337"/>
                    <a:pt x="8751" y="33266"/>
                  </a:cubicBezTo>
                  <a:cubicBezTo>
                    <a:pt x="9954" y="33135"/>
                    <a:pt x="11109" y="32837"/>
                    <a:pt x="12168" y="32218"/>
                  </a:cubicBezTo>
                  <a:cubicBezTo>
                    <a:pt x="12907" y="31766"/>
                    <a:pt x="13621" y="31254"/>
                    <a:pt x="14276" y="30694"/>
                  </a:cubicBezTo>
                  <a:cubicBezTo>
                    <a:pt x="14347" y="30551"/>
                    <a:pt x="14407" y="30397"/>
                    <a:pt x="14466" y="30242"/>
                  </a:cubicBezTo>
                  <a:close/>
                  <a:moveTo>
                    <a:pt x="12359" y="34338"/>
                  </a:moveTo>
                  <a:lnTo>
                    <a:pt x="12359" y="34338"/>
                  </a:lnTo>
                  <a:cubicBezTo>
                    <a:pt x="12311" y="34361"/>
                    <a:pt x="12275" y="34397"/>
                    <a:pt x="12228" y="34421"/>
                  </a:cubicBezTo>
                  <a:cubicBezTo>
                    <a:pt x="10993" y="35177"/>
                    <a:pt x="9582" y="35570"/>
                    <a:pt x="8140" y="35570"/>
                  </a:cubicBezTo>
                  <a:cubicBezTo>
                    <a:pt x="8039" y="35570"/>
                    <a:pt x="7937" y="35568"/>
                    <a:pt x="7834" y="35564"/>
                  </a:cubicBezTo>
                  <a:cubicBezTo>
                    <a:pt x="7823" y="35552"/>
                    <a:pt x="7811" y="35540"/>
                    <a:pt x="7787" y="35540"/>
                  </a:cubicBezTo>
                  <a:cubicBezTo>
                    <a:pt x="7263" y="35469"/>
                    <a:pt x="6715" y="35504"/>
                    <a:pt x="6179" y="35445"/>
                  </a:cubicBezTo>
                  <a:cubicBezTo>
                    <a:pt x="5691" y="35385"/>
                    <a:pt x="5203" y="35290"/>
                    <a:pt x="4739" y="35171"/>
                  </a:cubicBezTo>
                  <a:lnTo>
                    <a:pt x="4739" y="35171"/>
                  </a:lnTo>
                  <a:cubicBezTo>
                    <a:pt x="4775" y="35231"/>
                    <a:pt x="4822" y="35290"/>
                    <a:pt x="4870" y="35338"/>
                  </a:cubicBezTo>
                  <a:cubicBezTo>
                    <a:pt x="5614" y="35541"/>
                    <a:pt x="6445" y="35712"/>
                    <a:pt x="7222" y="35712"/>
                  </a:cubicBezTo>
                  <a:cubicBezTo>
                    <a:pt x="7402" y="35712"/>
                    <a:pt x="7579" y="35703"/>
                    <a:pt x="7751" y="35683"/>
                  </a:cubicBezTo>
                  <a:cubicBezTo>
                    <a:pt x="8027" y="35725"/>
                    <a:pt x="8303" y="35745"/>
                    <a:pt x="8580" y="35745"/>
                  </a:cubicBezTo>
                  <a:cubicBezTo>
                    <a:pt x="9796" y="35745"/>
                    <a:pt x="11006" y="35360"/>
                    <a:pt x="12073" y="34778"/>
                  </a:cubicBezTo>
                  <a:cubicBezTo>
                    <a:pt x="12168" y="34635"/>
                    <a:pt x="12264" y="34480"/>
                    <a:pt x="12359" y="34338"/>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40" name="Google Shape;440;p4"/>
          <p:cNvPicPr preferRelativeResize="0"/>
          <p:nvPr/>
        </p:nvPicPr>
        <p:blipFill>
          <a:blip r:embed="rId2">
            <a:alphaModFix amt="50000"/>
          </a:blip>
          <a:stretch>
            <a:fillRect/>
          </a:stretch>
        </p:blipFill>
        <p:spPr>
          <a:xfrm rot="1802387">
            <a:off x="-1380746" y="-973383"/>
            <a:ext cx="3071170" cy="2747418"/>
          </a:xfrm>
          <a:prstGeom prst="rect">
            <a:avLst/>
          </a:prstGeom>
          <a:noFill/>
          <a:ln>
            <a:noFill/>
          </a:ln>
        </p:spPr>
      </p:pic>
      <p:pic>
        <p:nvPicPr>
          <p:cNvPr id="441" name="Google Shape;441;p4"/>
          <p:cNvPicPr preferRelativeResize="0"/>
          <p:nvPr/>
        </p:nvPicPr>
        <p:blipFill>
          <a:blip r:embed="rId2">
            <a:alphaModFix amt="50000"/>
          </a:blip>
          <a:stretch>
            <a:fillRect/>
          </a:stretch>
        </p:blipFill>
        <p:spPr>
          <a:xfrm rot="1802387">
            <a:off x="7801354" y="-1098883"/>
            <a:ext cx="3071170" cy="2747418"/>
          </a:xfrm>
          <a:prstGeom prst="rect">
            <a:avLst/>
          </a:prstGeom>
          <a:noFill/>
          <a:ln>
            <a:noFill/>
          </a:ln>
        </p:spPr>
      </p:pic>
      <p:pic>
        <p:nvPicPr>
          <p:cNvPr id="442" name="Google Shape;442;p4"/>
          <p:cNvPicPr preferRelativeResize="0"/>
          <p:nvPr/>
        </p:nvPicPr>
        <p:blipFill>
          <a:blip r:embed="rId2">
            <a:alphaModFix amt="50000"/>
          </a:blip>
          <a:stretch>
            <a:fillRect/>
          </a:stretch>
        </p:blipFill>
        <p:spPr>
          <a:xfrm rot="1802387">
            <a:off x="7658479" y="4082717"/>
            <a:ext cx="3071170" cy="2747418"/>
          </a:xfrm>
          <a:prstGeom prst="rect">
            <a:avLst/>
          </a:prstGeom>
          <a:noFill/>
          <a:ln>
            <a:noFill/>
          </a:ln>
        </p:spPr>
      </p:pic>
      <p:sp>
        <p:nvSpPr>
          <p:cNvPr id="443" name="Google Shape;443;p4"/>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3"/>
        <p:cNvGrpSpPr/>
        <p:nvPr/>
      </p:nvGrpSpPr>
      <p:grpSpPr>
        <a:xfrm>
          <a:off x="0" y="0"/>
          <a:ext cx="0" cy="0"/>
          <a:chOff x="0" y="0"/>
          <a:chExt cx="0" cy="0"/>
        </a:xfrm>
      </p:grpSpPr>
      <p:sp>
        <p:nvSpPr>
          <p:cNvPr id="494" name="Google Shape;494;p6"/>
          <p:cNvSpPr/>
          <p:nvPr/>
        </p:nvSpPr>
        <p:spPr>
          <a:xfrm rot="-7444187">
            <a:off x="-511160" y="-433351"/>
            <a:ext cx="1455539" cy="1863437"/>
          </a:xfrm>
          <a:custGeom>
            <a:avLst/>
            <a:gdLst/>
            <a:ahLst/>
            <a:cxnLst/>
            <a:rect l="l" t="t" r="r" b="b"/>
            <a:pathLst>
              <a:path w="44165" h="79670" extrusionOk="0">
                <a:moveTo>
                  <a:pt x="24637" y="0"/>
                </a:moveTo>
                <a:cubicBezTo>
                  <a:pt x="17879" y="0"/>
                  <a:pt x="11033" y="3215"/>
                  <a:pt x="7087" y="7826"/>
                </a:cubicBezTo>
                <a:cubicBezTo>
                  <a:pt x="2567" y="13126"/>
                  <a:pt x="0" y="20408"/>
                  <a:pt x="1312" y="27271"/>
                </a:cubicBezTo>
                <a:cubicBezTo>
                  <a:pt x="2483" y="33576"/>
                  <a:pt x="6613" y="38877"/>
                  <a:pt x="8984" y="44820"/>
                </a:cubicBezTo>
                <a:cubicBezTo>
                  <a:pt x="10881" y="49618"/>
                  <a:pt x="11634" y="54835"/>
                  <a:pt x="11160" y="59969"/>
                </a:cubicBezTo>
                <a:cubicBezTo>
                  <a:pt x="10658" y="65353"/>
                  <a:pt x="8956" y="71324"/>
                  <a:pt x="12025" y="75760"/>
                </a:cubicBezTo>
                <a:cubicBezTo>
                  <a:pt x="13888" y="78408"/>
                  <a:pt x="17101" y="79669"/>
                  <a:pt x="20366" y="79669"/>
                </a:cubicBezTo>
                <a:cubicBezTo>
                  <a:pt x="22089" y="79669"/>
                  <a:pt x="23827" y="79318"/>
                  <a:pt x="25389" y="78633"/>
                </a:cubicBezTo>
                <a:cubicBezTo>
                  <a:pt x="29908" y="76625"/>
                  <a:pt x="33117" y="72496"/>
                  <a:pt x="35516" y="68199"/>
                </a:cubicBezTo>
                <a:cubicBezTo>
                  <a:pt x="42435" y="55812"/>
                  <a:pt x="43941" y="41165"/>
                  <a:pt x="44081" y="26964"/>
                </a:cubicBezTo>
                <a:cubicBezTo>
                  <a:pt x="44165" y="18622"/>
                  <a:pt x="41905" y="6403"/>
                  <a:pt x="33033" y="1911"/>
                </a:cubicBezTo>
                <a:cubicBezTo>
                  <a:pt x="30407" y="589"/>
                  <a:pt x="27530" y="0"/>
                  <a:pt x="2463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5" name="Google Shape;495;p6"/>
          <p:cNvGrpSpPr/>
          <p:nvPr/>
        </p:nvGrpSpPr>
        <p:grpSpPr>
          <a:xfrm rot="-6296729">
            <a:off x="7657416" y="-508700"/>
            <a:ext cx="1449226" cy="1567043"/>
            <a:chOff x="1415350" y="3883125"/>
            <a:chExt cx="464350" cy="502100"/>
          </a:xfrm>
        </p:grpSpPr>
        <p:sp>
          <p:nvSpPr>
            <p:cNvPr id="496" name="Google Shape;496;p6"/>
            <p:cNvSpPr/>
            <p:nvPr/>
          </p:nvSpPr>
          <p:spPr>
            <a:xfrm>
              <a:off x="1561800" y="3883125"/>
              <a:ext cx="75925" cy="145800"/>
            </a:xfrm>
            <a:custGeom>
              <a:avLst/>
              <a:gdLst/>
              <a:ahLst/>
              <a:cxnLst/>
              <a:rect l="l" t="t" r="r" b="b"/>
              <a:pathLst>
                <a:path w="3037" h="5832" extrusionOk="0">
                  <a:moveTo>
                    <a:pt x="1744" y="1"/>
                  </a:moveTo>
                  <a:cubicBezTo>
                    <a:pt x="1466" y="1"/>
                    <a:pt x="1160" y="203"/>
                    <a:pt x="857" y="688"/>
                  </a:cubicBezTo>
                  <a:cubicBezTo>
                    <a:pt x="0" y="2069"/>
                    <a:pt x="2310" y="5831"/>
                    <a:pt x="2310" y="5831"/>
                  </a:cubicBezTo>
                  <a:cubicBezTo>
                    <a:pt x="2310" y="5831"/>
                    <a:pt x="3036" y="2962"/>
                    <a:pt x="2834" y="1593"/>
                  </a:cubicBezTo>
                  <a:cubicBezTo>
                    <a:pt x="2694" y="708"/>
                    <a:pt x="2266" y="1"/>
                    <a:pt x="17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6"/>
            <p:cNvSpPr/>
            <p:nvPr/>
          </p:nvSpPr>
          <p:spPr>
            <a:xfrm>
              <a:off x="1634125" y="3914000"/>
              <a:ext cx="82800" cy="131600"/>
            </a:xfrm>
            <a:custGeom>
              <a:avLst/>
              <a:gdLst/>
              <a:ahLst/>
              <a:cxnLst/>
              <a:rect l="l" t="t" r="r" b="b"/>
              <a:pathLst>
                <a:path w="3312" h="5264" extrusionOk="0">
                  <a:moveTo>
                    <a:pt x="2378" y="1"/>
                  </a:moveTo>
                  <a:cubicBezTo>
                    <a:pt x="2195" y="1"/>
                    <a:pt x="1978" y="63"/>
                    <a:pt x="1727" y="203"/>
                  </a:cubicBezTo>
                  <a:cubicBezTo>
                    <a:pt x="298" y="1001"/>
                    <a:pt x="0" y="5263"/>
                    <a:pt x="0" y="5263"/>
                  </a:cubicBezTo>
                  <a:cubicBezTo>
                    <a:pt x="0" y="5263"/>
                    <a:pt x="2227" y="3311"/>
                    <a:pt x="2822" y="2072"/>
                  </a:cubicBezTo>
                  <a:cubicBezTo>
                    <a:pt x="3312" y="1083"/>
                    <a:pt x="3143" y="1"/>
                    <a:pt x="237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6"/>
            <p:cNvSpPr/>
            <p:nvPr/>
          </p:nvSpPr>
          <p:spPr>
            <a:xfrm>
              <a:off x="1647225" y="3975475"/>
              <a:ext cx="132175" cy="126975"/>
            </a:xfrm>
            <a:custGeom>
              <a:avLst/>
              <a:gdLst/>
              <a:ahLst/>
              <a:cxnLst/>
              <a:rect l="l" t="t" r="r" b="b"/>
              <a:pathLst>
                <a:path w="5287" h="5079" extrusionOk="0">
                  <a:moveTo>
                    <a:pt x="4064" y="1"/>
                  </a:moveTo>
                  <a:cubicBezTo>
                    <a:pt x="3931" y="1"/>
                    <a:pt x="3784" y="18"/>
                    <a:pt x="3620" y="54"/>
                  </a:cubicBezTo>
                  <a:cubicBezTo>
                    <a:pt x="1762" y="459"/>
                    <a:pt x="0" y="5078"/>
                    <a:pt x="0" y="5078"/>
                  </a:cubicBezTo>
                  <a:cubicBezTo>
                    <a:pt x="0" y="5078"/>
                    <a:pt x="3132" y="3661"/>
                    <a:pt x="4215" y="2495"/>
                  </a:cubicBezTo>
                  <a:cubicBezTo>
                    <a:pt x="5182" y="1442"/>
                    <a:pt x="5286" y="1"/>
                    <a:pt x="406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6"/>
            <p:cNvSpPr/>
            <p:nvPr/>
          </p:nvSpPr>
          <p:spPr>
            <a:xfrm>
              <a:off x="1660600" y="4038775"/>
              <a:ext cx="201550" cy="108025"/>
            </a:xfrm>
            <a:custGeom>
              <a:avLst/>
              <a:gdLst/>
              <a:ahLst/>
              <a:cxnLst/>
              <a:rect l="l" t="t" r="r" b="b"/>
              <a:pathLst>
                <a:path w="8062" h="4321" extrusionOk="0">
                  <a:moveTo>
                    <a:pt x="5830" y="0"/>
                  </a:moveTo>
                  <a:cubicBezTo>
                    <a:pt x="3565" y="0"/>
                    <a:pt x="1" y="4320"/>
                    <a:pt x="1" y="4320"/>
                  </a:cubicBezTo>
                  <a:cubicBezTo>
                    <a:pt x="1" y="4320"/>
                    <a:pt x="4073" y="3916"/>
                    <a:pt x="5752" y="3011"/>
                  </a:cubicBezTo>
                  <a:cubicBezTo>
                    <a:pt x="7419" y="2094"/>
                    <a:pt x="8062" y="248"/>
                    <a:pt x="6014" y="10"/>
                  </a:cubicBezTo>
                  <a:cubicBezTo>
                    <a:pt x="5954" y="4"/>
                    <a:pt x="5892" y="0"/>
                    <a:pt x="583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6"/>
            <p:cNvSpPr/>
            <p:nvPr/>
          </p:nvSpPr>
          <p:spPr>
            <a:xfrm>
              <a:off x="1676675" y="4148775"/>
              <a:ext cx="203025" cy="65600"/>
            </a:xfrm>
            <a:custGeom>
              <a:avLst/>
              <a:gdLst/>
              <a:ahLst/>
              <a:cxnLst/>
              <a:rect l="l" t="t" r="r" b="b"/>
              <a:pathLst>
                <a:path w="8121" h="2624" extrusionOk="0">
                  <a:moveTo>
                    <a:pt x="5102" y="1"/>
                  </a:moveTo>
                  <a:cubicBezTo>
                    <a:pt x="2992" y="1"/>
                    <a:pt x="1" y="1242"/>
                    <a:pt x="1" y="1242"/>
                  </a:cubicBezTo>
                  <a:cubicBezTo>
                    <a:pt x="1" y="1242"/>
                    <a:pt x="3377" y="2623"/>
                    <a:pt x="5099" y="2623"/>
                  </a:cubicBezTo>
                  <a:cubicBezTo>
                    <a:pt x="5106" y="2623"/>
                    <a:pt x="5113" y="2623"/>
                    <a:pt x="5121" y="2623"/>
                  </a:cubicBezTo>
                  <a:cubicBezTo>
                    <a:pt x="6823" y="2599"/>
                    <a:pt x="8121" y="1397"/>
                    <a:pt x="6585" y="349"/>
                  </a:cubicBezTo>
                  <a:cubicBezTo>
                    <a:pt x="6217" y="98"/>
                    <a:pt x="5694" y="1"/>
                    <a:pt x="510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6"/>
            <p:cNvSpPr/>
            <p:nvPr/>
          </p:nvSpPr>
          <p:spPr>
            <a:xfrm>
              <a:off x="1683525" y="4228025"/>
              <a:ext cx="130550" cy="74725"/>
            </a:xfrm>
            <a:custGeom>
              <a:avLst/>
              <a:gdLst/>
              <a:ahLst/>
              <a:cxnLst/>
              <a:rect l="l" t="t" r="r" b="b"/>
              <a:pathLst>
                <a:path w="5222" h="2989" extrusionOk="0">
                  <a:moveTo>
                    <a:pt x="1" y="1"/>
                  </a:moveTo>
                  <a:lnTo>
                    <a:pt x="1" y="1"/>
                  </a:lnTo>
                  <a:cubicBezTo>
                    <a:pt x="1" y="1"/>
                    <a:pt x="1811" y="2132"/>
                    <a:pt x="2977" y="2715"/>
                  </a:cubicBezTo>
                  <a:cubicBezTo>
                    <a:pt x="3339" y="2898"/>
                    <a:pt x="3715" y="2989"/>
                    <a:pt x="4040" y="2989"/>
                  </a:cubicBezTo>
                  <a:cubicBezTo>
                    <a:pt x="4752" y="2989"/>
                    <a:pt x="5221" y="2554"/>
                    <a:pt x="4763" y="1703"/>
                  </a:cubicBezTo>
                  <a:cubicBezTo>
                    <a:pt x="4037" y="334"/>
                    <a:pt x="1" y="1"/>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6"/>
            <p:cNvSpPr/>
            <p:nvPr/>
          </p:nvSpPr>
          <p:spPr>
            <a:xfrm>
              <a:off x="1482000" y="3956225"/>
              <a:ext cx="131900" cy="94125"/>
            </a:xfrm>
            <a:custGeom>
              <a:avLst/>
              <a:gdLst/>
              <a:ahLst/>
              <a:cxnLst/>
              <a:rect l="l" t="t" r="r" b="b"/>
              <a:pathLst>
                <a:path w="5276" h="3765" extrusionOk="0">
                  <a:moveTo>
                    <a:pt x="1387" y="0"/>
                  </a:moveTo>
                  <a:cubicBezTo>
                    <a:pt x="0" y="0"/>
                    <a:pt x="262" y="1353"/>
                    <a:pt x="1323" y="2169"/>
                  </a:cubicBezTo>
                  <a:cubicBezTo>
                    <a:pt x="2418" y="3003"/>
                    <a:pt x="5276" y="3765"/>
                    <a:pt x="5276" y="3765"/>
                  </a:cubicBezTo>
                  <a:cubicBezTo>
                    <a:pt x="5276" y="3765"/>
                    <a:pt x="3109" y="74"/>
                    <a:pt x="1478" y="2"/>
                  </a:cubicBezTo>
                  <a:cubicBezTo>
                    <a:pt x="1447" y="1"/>
                    <a:pt x="1416" y="0"/>
                    <a:pt x="138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6"/>
            <p:cNvSpPr/>
            <p:nvPr/>
          </p:nvSpPr>
          <p:spPr>
            <a:xfrm>
              <a:off x="1448075" y="4030475"/>
              <a:ext cx="178325" cy="73500"/>
            </a:xfrm>
            <a:custGeom>
              <a:avLst/>
              <a:gdLst/>
              <a:ahLst/>
              <a:cxnLst/>
              <a:rect l="l" t="t" r="r" b="b"/>
              <a:pathLst>
                <a:path w="7133" h="2940" extrusionOk="0">
                  <a:moveTo>
                    <a:pt x="2046" y="0"/>
                  </a:moveTo>
                  <a:cubicBezTo>
                    <a:pt x="1913" y="0"/>
                    <a:pt x="1787" y="14"/>
                    <a:pt x="1668" y="45"/>
                  </a:cubicBezTo>
                  <a:cubicBezTo>
                    <a:pt x="1" y="473"/>
                    <a:pt x="739" y="1938"/>
                    <a:pt x="2227" y="2497"/>
                  </a:cubicBezTo>
                  <a:cubicBezTo>
                    <a:pt x="3241" y="2878"/>
                    <a:pt x="5150" y="2939"/>
                    <a:pt x="6264" y="2939"/>
                  </a:cubicBezTo>
                  <a:cubicBezTo>
                    <a:pt x="6785" y="2939"/>
                    <a:pt x="7133" y="2926"/>
                    <a:pt x="7133" y="2926"/>
                  </a:cubicBezTo>
                  <a:cubicBezTo>
                    <a:pt x="7133" y="2926"/>
                    <a:pt x="3957" y="0"/>
                    <a:pt x="204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6"/>
            <p:cNvSpPr/>
            <p:nvPr/>
          </p:nvSpPr>
          <p:spPr>
            <a:xfrm>
              <a:off x="1415350" y="4113200"/>
              <a:ext cx="225950" cy="72950"/>
            </a:xfrm>
            <a:custGeom>
              <a:avLst/>
              <a:gdLst/>
              <a:ahLst/>
              <a:cxnLst/>
              <a:rect l="l" t="t" r="r" b="b"/>
              <a:pathLst>
                <a:path w="9038" h="2918" extrusionOk="0">
                  <a:moveTo>
                    <a:pt x="3260" y="1"/>
                  </a:moveTo>
                  <a:cubicBezTo>
                    <a:pt x="2653" y="1"/>
                    <a:pt x="2117" y="102"/>
                    <a:pt x="1727" y="355"/>
                  </a:cubicBezTo>
                  <a:cubicBezTo>
                    <a:pt x="0" y="1474"/>
                    <a:pt x="1405" y="2844"/>
                    <a:pt x="3298" y="2915"/>
                  </a:cubicBezTo>
                  <a:cubicBezTo>
                    <a:pt x="3344" y="2917"/>
                    <a:pt x="3390" y="2917"/>
                    <a:pt x="3438" y="2917"/>
                  </a:cubicBezTo>
                  <a:cubicBezTo>
                    <a:pt x="5384" y="2917"/>
                    <a:pt x="9037" y="1522"/>
                    <a:pt x="9037" y="1522"/>
                  </a:cubicBezTo>
                  <a:cubicBezTo>
                    <a:pt x="9037" y="1522"/>
                    <a:pt x="5618" y="1"/>
                    <a:pt x="3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6"/>
            <p:cNvSpPr/>
            <p:nvPr/>
          </p:nvSpPr>
          <p:spPr>
            <a:xfrm>
              <a:off x="1469175" y="4181900"/>
              <a:ext cx="173000" cy="96650"/>
            </a:xfrm>
            <a:custGeom>
              <a:avLst/>
              <a:gdLst/>
              <a:ahLst/>
              <a:cxnLst/>
              <a:rect l="l" t="t" r="r" b="b"/>
              <a:pathLst>
                <a:path w="6920" h="3866" extrusionOk="0">
                  <a:moveTo>
                    <a:pt x="6920" y="0"/>
                  </a:moveTo>
                  <a:cubicBezTo>
                    <a:pt x="6920" y="0"/>
                    <a:pt x="1610" y="369"/>
                    <a:pt x="621" y="2155"/>
                  </a:cubicBezTo>
                  <a:cubicBezTo>
                    <a:pt x="1" y="3281"/>
                    <a:pt x="628" y="3866"/>
                    <a:pt x="1585" y="3866"/>
                  </a:cubicBezTo>
                  <a:cubicBezTo>
                    <a:pt x="2004" y="3866"/>
                    <a:pt x="2487" y="3753"/>
                    <a:pt x="2955" y="3524"/>
                  </a:cubicBezTo>
                  <a:cubicBezTo>
                    <a:pt x="4491" y="2774"/>
                    <a:pt x="6920" y="0"/>
                    <a:pt x="69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6"/>
            <p:cNvSpPr/>
            <p:nvPr/>
          </p:nvSpPr>
          <p:spPr>
            <a:xfrm>
              <a:off x="1573700" y="4225650"/>
              <a:ext cx="88125" cy="115500"/>
            </a:xfrm>
            <a:custGeom>
              <a:avLst/>
              <a:gdLst/>
              <a:ahLst/>
              <a:cxnLst/>
              <a:rect l="l" t="t" r="r" b="b"/>
              <a:pathLst>
                <a:path w="3525" h="4620" extrusionOk="0">
                  <a:moveTo>
                    <a:pt x="3525" y="0"/>
                  </a:moveTo>
                  <a:cubicBezTo>
                    <a:pt x="3524" y="1"/>
                    <a:pt x="72" y="2096"/>
                    <a:pt x="24" y="3644"/>
                  </a:cubicBezTo>
                  <a:cubicBezTo>
                    <a:pt x="1" y="4327"/>
                    <a:pt x="302" y="4619"/>
                    <a:pt x="708" y="4619"/>
                  </a:cubicBezTo>
                  <a:cubicBezTo>
                    <a:pt x="1136" y="4619"/>
                    <a:pt x="1681" y="4295"/>
                    <a:pt x="2084" y="3763"/>
                  </a:cubicBezTo>
                  <a:cubicBezTo>
                    <a:pt x="2858" y="2715"/>
                    <a:pt x="3525" y="1"/>
                    <a:pt x="352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6"/>
            <p:cNvSpPr/>
            <p:nvPr/>
          </p:nvSpPr>
          <p:spPr>
            <a:xfrm>
              <a:off x="1484100" y="3937375"/>
              <a:ext cx="322100" cy="447850"/>
            </a:xfrm>
            <a:custGeom>
              <a:avLst/>
              <a:gdLst/>
              <a:ahLst/>
              <a:cxnLst/>
              <a:rect l="l" t="t" r="r" b="b"/>
              <a:pathLst>
                <a:path w="12884" h="17914" extrusionOk="0">
                  <a:moveTo>
                    <a:pt x="4823" y="0"/>
                  </a:moveTo>
                  <a:cubicBezTo>
                    <a:pt x="4817" y="0"/>
                    <a:pt x="4811" y="6"/>
                    <a:pt x="4811" y="18"/>
                  </a:cubicBezTo>
                  <a:cubicBezTo>
                    <a:pt x="5049" y="1244"/>
                    <a:pt x="5073" y="2495"/>
                    <a:pt x="5323" y="3721"/>
                  </a:cubicBezTo>
                  <a:cubicBezTo>
                    <a:pt x="5394" y="4114"/>
                    <a:pt x="5466" y="4519"/>
                    <a:pt x="5549" y="4912"/>
                  </a:cubicBezTo>
                  <a:cubicBezTo>
                    <a:pt x="5120" y="4435"/>
                    <a:pt x="4704" y="3971"/>
                    <a:pt x="4144" y="3638"/>
                  </a:cubicBezTo>
                  <a:cubicBezTo>
                    <a:pt x="3382" y="3209"/>
                    <a:pt x="2656" y="2733"/>
                    <a:pt x="1917" y="2257"/>
                  </a:cubicBezTo>
                  <a:cubicBezTo>
                    <a:pt x="1914" y="2253"/>
                    <a:pt x="1910" y="2252"/>
                    <a:pt x="1908" y="2252"/>
                  </a:cubicBezTo>
                  <a:cubicBezTo>
                    <a:pt x="1901" y="2252"/>
                    <a:pt x="1897" y="2260"/>
                    <a:pt x="1906" y="2268"/>
                  </a:cubicBezTo>
                  <a:cubicBezTo>
                    <a:pt x="2584" y="2745"/>
                    <a:pt x="3275" y="3209"/>
                    <a:pt x="3989" y="3650"/>
                  </a:cubicBezTo>
                  <a:cubicBezTo>
                    <a:pt x="4632" y="4042"/>
                    <a:pt x="5096" y="4602"/>
                    <a:pt x="5585" y="5174"/>
                  </a:cubicBezTo>
                  <a:cubicBezTo>
                    <a:pt x="5692" y="5662"/>
                    <a:pt x="5811" y="6150"/>
                    <a:pt x="5930" y="6638"/>
                  </a:cubicBezTo>
                  <a:cubicBezTo>
                    <a:pt x="5739" y="6543"/>
                    <a:pt x="5549" y="6459"/>
                    <a:pt x="5346" y="6388"/>
                  </a:cubicBezTo>
                  <a:cubicBezTo>
                    <a:pt x="4846" y="6209"/>
                    <a:pt x="4334" y="6055"/>
                    <a:pt x="3822" y="5888"/>
                  </a:cubicBezTo>
                  <a:cubicBezTo>
                    <a:pt x="2870" y="5590"/>
                    <a:pt x="1870" y="5352"/>
                    <a:pt x="989" y="4876"/>
                  </a:cubicBezTo>
                  <a:cubicBezTo>
                    <a:pt x="977" y="4876"/>
                    <a:pt x="965" y="4888"/>
                    <a:pt x="977" y="4888"/>
                  </a:cubicBezTo>
                  <a:cubicBezTo>
                    <a:pt x="1703" y="5352"/>
                    <a:pt x="2560" y="5566"/>
                    <a:pt x="3358" y="5852"/>
                  </a:cubicBezTo>
                  <a:cubicBezTo>
                    <a:pt x="3822" y="6019"/>
                    <a:pt x="4275" y="6186"/>
                    <a:pt x="4715" y="6352"/>
                  </a:cubicBezTo>
                  <a:cubicBezTo>
                    <a:pt x="5132" y="6495"/>
                    <a:pt x="5644" y="6638"/>
                    <a:pt x="6001" y="6912"/>
                  </a:cubicBezTo>
                  <a:cubicBezTo>
                    <a:pt x="6144" y="7483"/>
                    <a:pt x="6299" y="8043"/>
                    <a:pt x="6442" y="8603"/>
                  </a:cubicBezTo>
                  <a:cubicBezTo>
                    <a:pt x="5950" y="8412"/>
                    <a:pt x="5412" y="8363"/>
                    <a:pt x="4868" y="8363"/>
                  </a:cubicBezTo>
                  <a:cubicBezTo>
                    <a:pt x="4424" y="8363"/>
                    <a:pt x="3977" y="8396"/>
                    <a:pt x="3549" y="8412"/>
                  </a:cubicBezTo>
                  <a:cubicBezTo>
                    <a:pt x="2808" y="8442"/>
                    <a:pt x="2063" y="8506"/>
                    <a:pt x="1319" y="8506"/>
                  </a:cubicBezTo>
                  <a:cubicBezTo>
                    <a:pt x="891" y="8506"/>
                    <a:pt x="463" y="8485"/>
                    <a:pt x="36" y="8424"/>
                  </a:cubicBezTo>
                  <a:cubicBezTo>
                    <a:pt x="12" y="8424"/>
                    <a:pt x="1" y="8472"/>
                    <a:pt x="36" y="8472"/>
                  </a:cubicBezTo>
                  <a:cubicBezTo>
                    <a:pt x="503" y="8554"/>
                    <a:pt x="967" y="8579"/>
                    <a:pt x="1430" y="8579"/>
                  </a:cubicBezTo>
                  <a:cubicBezTo>
                    <a:pt x="2032" y="8579"/>
                    <a:pt x="2634" y="8538"/>
                    <a:pt x="3239" y="8531"/>
                  </a:cubicBezTo>
                  <a:cubicBezTo>
                    <a:pt x="3751" y="8531"/>
                    <a:pt x="4263" y="8543"/>
                    <a:pt x="4775" y="8567"/>
                  </a:cubicBezTo>
                  <a:cubicBezTo>
                    <a:pt x="5394" y="8591"/>
                    <a:pt x="5954" y="8614"/>
                    <a:pt x="6513" y="8888"/>
                  </a:cubicBezTo>
                  <a:lnTo>
                    <a:pt x="6525" y="8888"/>
                  </a:lnTo>
                  <a:cubicBezTo>
                    <a:pt x="6597" y="9126"/>
                    <a:pt x="6668" y="9376"/>
                    <a:pt x="6740" y="9626"/>
                  </a:cubicBezTo>
                  <a:cubicBezTo>
                    <a:pt x="6658" y="9607"/>
                    <a:pt x="6575" y="9598"/>
                    <a:pt x="6492" y="9598"/>
                  </a:cubicBezTo>
                  <a:cubicBezTo>
                    <a:pt x="5871" y="9598"/>
                    <a:pt x="5222" y="10099"/>
                    <a:pt x="4739" y="10424"/>
                  </a:cubicBezTo>
                  <a:cubicBezTo>
                    <a:pt x="3811" y="11079"/>
                    <a:pt x="2846" y="11746"/>
                    <a:pt x="1798" y="12210"/>
                  </a:cubicBezTo>
                  <a:cubicBezTo>
                    <a:pt x="2679" y="11829"/>
                    <a:pt x="3525" y="11365"/>
                    <a:pt x="4323" y="10853"/>
                  </a:cubicBezTo>
                  <a:cubicBezTo>
                    <a:pt x="4715" y="10603"/>
                    <a:pt x="5108" y="10377"/>
                    <a:pt x="5513" y="10162"/>
                  </a:cubicBezTo>
                  <a:cubicBezTo>
                    <a:pt x="5837" y="9979"/>
                    <a:pt x="6141" y="9820"/>
                    <a:pt x="6460" y="9820"/>
                  </a:cubicBezTo>
                  <a:cubicBezTo>
                    <a:pt x="6574" y="9820"/>
                    <a:pt x="6691" y="9841"/>
                    <a:pt x="6811" y="9888"/>
                  </a:cubicBezTo>
                  <a:cubicBezTo>
                    <a:pt x="6859" y="10055"/>
                    <a:pt x="6906" y="10210"/>
                    <a:pt x="6954" y="10377"/>
                  </a:cubicBezTo>
                  <a:cubicBezTo>
                    <a:pt x="7049" y="10734"/>
                    <a:pt x="7156" y="11079"/>
                    <a:pt x="7251" y="11436"/>
                  </a:cubicBezTo>
                  <a:cubicBezTo>
                    <a:pt x="6859" y="11555"/>
                    <a:pt x="6501" y="12162"/>
                    <a:pt x="6335" y="12448"/>
                  </a:cubicBezTo>
                  <a:cubicBezTo>
                    <a:pt x="5823" y="13258"/>
                    <a:pt x="5370" y="14139"/>
                    <a:pt x="4692" y="14841"/>
                  </a:cubicBezTo>
                  <a:cubicBezTo>
                    <a:pt x="4682" y="14860"/>
                    <a:pt x="4694" y="14885"/>
                    <a:pt x="4711" y="14885"/>
                  </a:cubicBezTo>
                  <a:cubicBezTo>
                    <a:pt x="4716" y="14885"/>
                    <a:pt x="4722" y="14883"/>
                    <a:pt x="4727" y="14877"/>
                  </a:cubicBezTo>
                  <a:cubicBezTo>
                    <a:pt x="5204" y="14413"/>
                    <a:pt x="5620" y="13889"/>
                    <a:pt x="5978" y="13329"/>
                  </a:cubicBezTo>
                  <a:cubicBezTo>
                    <a:pt x="6168" y="13032"/>
                    <a:pt x="6359" y="12734"/>
                    <a:pt x="6561" y="12436"/>
                  </a:cubicBezTo>
                  <a:cubicBezTo>
                    <a:pt x="6740" y="12162"/>
                    <a:pt x="6966" y="11734"/>
                    <a:pt x="7299" y="11662"/>
                  </a:cubicBezTo>
                  <a:cubicBezTo>
                    <a:pt x="7525" y="12472"/>
                    <a:pt x="7728" y="13282"/>
                    <a:pt x="7894" y="14103"/>
                  </a:cubicBezTo>
                  <a:cubicBezTo>
                    <a:pt x="8025" y="14710"/>
                    <a:pt x="8133" y="15318"/>
                    <a:pt x="8216" y="15937"/>
                  </a:cubicBezTo>
                  <a:cubicBezTo>
                    <a:pt x="8299" y="16556"/>
                    <a:pt x="8240" y="17258"/>
                    <a:pt x="8478" y="17818"/>
                  </a:cubicBezTo>
                  <a:cubicBezTo>
                    <a:pt x="8511" y="17883"/>
                    <a:pt x="8571" y="17914"/>
                    <a:pt x="8631" y="17914"/>
                  </a:cubicBezTo>
                  <a:cubicBezTo>
                    <a:pt x="8702" y="17914"/>
                    <a:pt x="8774" y="17871"/>
                    <a:pt x="8799" y="17794"/>
                  </a:cubicBezTo>
                  <a:cubicBezTo>
                    <a:pt x="8954" y="17282"/>
                    <a:pt x="8799" y="16651"/>
                    <a:pt x="8740" y="16139"/>
                  </a:cubicBezTo>
                  <a:cubicBezTo>
                    <a:pt x="8645" y="15484"/>
                    <a:pt x="8537" y="14841"/>
                    <a:pt x="8394" y="14198"/>
                  </a:cubicBezTo>
                  <a:cubicBezTo>
                    <a:pt x="8216" y="13341"/>
                    <a:pt x="7990" y="12484"/>
                    <a:pt x="7752" y="11639"/>
                  </a:cubicBezTo>
                  <a:lnTo>
                    <a:pt x="7752" y="11639"/>
                  </a:lnTo>
                  <a:cubicBezTo>
                    <a:pt x="8037" y="11662"/>
                    <a:pt x="8383" y="11972"/>
                    <a:pt x="8585" y="12079"/>
                  </a:cubicBezTo>
                  <a:cubicBezTo>
                    <a:pt x="8835" y="12246"/>
                    <a:pt x="9097" y="12401"/>
                    <a:pt x="9371" y="12543"/>
                  </a:cubicBezTo>
                  <a:cubicBezTo>
                    <a:pt x="9883" y="12805"/>
                    <a:pt x="10419" y="13044"/>
                    <a:pt x="10954" y="13246"/>
                  </a:cubicBezTo>
                  <a:cubicBezTo>
                    <a:pt x="10959" y="13248"/>
                    <a:pt x="10964" y="13248"/>
                    <a:pt x="10967" y="13248"/>
                  </a:cubicBezTo>
                  <a:cubicBezTo>
                    <a:pt x="10990" y="13248"/>
                    <a:pt x="10987" y="13220"/>
                    <a:pt x="10966" y="13210"/>
                  </a:cubicBezTo>
                  <a:cubicBezTo>
                    <a:pt x="10169" y="12889"/>
                    <a:pt x="9466" y="12424"/>
                    <a:pt x="8740" y="11960"/>
                  </a:cubicBezTo>
                  <a:cubicBezTo>
                    <a:pt x="8540" y="11831"/>
                    <a:pt x="8051" y="11400"/>
                    <a:pt x="7694" y="11400"/>
                  </a:cubicBezTo>
                  <a:cubicBezTo>
                    <a:pt x="7690" y="11400"/>
                    <a:pt x="7685" y="11400"/>
                    <a:pt x="7680" y="11401"/>
                  </a:cubicBezTo>
                  <a:cubicBezTo>
                    <a:pt x="7585" y="11055"/>
                    <a:pt x="7490" y="10710"/>
                    <a:pt x="7382" y="10377"/>
                  </a:cubicBezTo>
                  <a:cubicBezTo>
                    <a:pt x="7335" y="10222"/>
                    <a:pt x="7287" y="10067"/>
                    <a:pt x="7240" y="9912"/>
                  </a:cubicBezTo>
                  <a:cubicBezTo>
                    <a:pt x="7639" y="9737"/>
                    <a:pt x="8057" y="9687"/>
                    <a:pt x="8483" y="9687"/>
                  </a:cubicBezTo>
                  <a:cubicBezTo>
                    <a:pt x="9009" y="9687"/>
                    <a:pt x="9547" y="9763"/>
                    <a:pt x="10073" y="9769"/>
                  </a:cubicBezTo>
                  <a:cubicBezTo>
                    <a:pt x="10100" y="9770"/>
                    <a:pt x="10127" y="9770"/>
                    <a:pt x="10155" y="9770"/>
                  </a:cubicBezTo>
                  <a:cubicBezTo>
                    <a:pt x="11077" y="9770"/>
                    <a:pt x="11957" y="9577"/>
                    <a:pt x="12859" y="9531"/>
                  </a:cubicBezTo>
                  <a:cubicBezTo>
                    <a:pt x="12883" y="9531"/>
                    <a:pt x="12883" y="9507"/>
                    <a:pt x="12859" y="9507"/>
                  </a:cubicBezTo>
                  <a:cubicBezTo>
                    <a:pt x="12796" y="9505"/>
                    <a:pt x="12732" y="9504"/>
                    <a:pt x="12669" y="9504"/>
                  </a:cubicBezTo>
                  <a:cubicBezTo>
                    <a:pt x="11879" y="9504"/>
                    <a:pt x="11095" y="9663"/>
                    <a:pt x="10300" y="9663"/>
                  </a:cubicBezTo>
                  <a:cubicBezTo>
                    <a:pt x="10130" y="9663"/>
                    <a:pt x="9959" y="9656"/>
                    <a:pt x="9788" y="9638"/>
                  </a:cubicBezTo>
                  <a:cubicBezTo>
                    <a:pt x="9287" y="9577"/>
                    <a:pt x="8786" y="9494"/>
                    <a:pt x="8292" y="9494"/>
                  </a:cubicBezTo>
                  <a:cubicBezTo>
                    <a:pt x="7917" y="9494"/>
                    <a:pt x="7545" y="9542"/>
                    <a:pt x="7180" y="9686"/>
                  </a:cubicBezTo>
                  <a:cubicBezTo>
                    <a:pt x="7061" y="9317"/>
                    <a:pt x="6942" y="8936"/>
                    <a:pt x="6823" y="8555"/>
                  </a:cubicBezTo>
                  <a:cubicBezTo>
                    <a:pt x="7478" y="7817"/>
                    <a:pt x="8525" y="7388"/>
                    <a:pt x="9395" y="6995"/>
                  </a:cubicBezTo>
                  <a:cubicBezTo>
                    <a:pt x="10395" y="6578"/>
                    <a:pt x="11335" y="6043"/>
                    <a:pt x="12228" y="5424"/>
                  </a:cubicBezTo>
                  <a:cubicBezTo>
                    <a:pt x="12238" y="5414"/>
                    <a:pt x="12232" y="5397"/>
                    <a:pt x="12217" y="5397"/>
                  </a:cubicBezTo>
                  <a:cubicBezTo>
                    <a:pt x="12213" y="5397"/>
                    <a:pt x="12209" y="5397"/>
                    <a:pt x="12204" y="5400"/>
                  </a:cubicBezTo>
                  <a:cubicBezTo>
                    <a:pt x="11181" y="6019"/>
                    <a:pt x="10109" y="6567"/>
                    <a:pt x="9014" y="7055"/>
                  </a:cubicBezTo>
                  <a:cubicBezTo>
                    <a:pt x="8490" y="7293"/>
                    <a:pt x="7990" y="7555"/>
                    <a:pt x="7502" y="7864"/>
                  </a:cubicBezTo>
                  <a:cubicBezTo>
                    <a:pt x="7240" y="8007"/>
                    <a:pt x="7001" y="8186"/>
                    <a:pt x="6787" y="8388"/>
                  </a:cubicBezTo>
                  <a:cubicBezTo>
                    <a:pt x="6644" y="7948"/>
                    <a:pt x="6501" y="7495"/>
                    <a:pt x="6359" y="7055"/>
                  </a:cubicBezTo>
                  <a:cubicBezTo>
                    <a:pt x="6787" y="6138"/>
                    <a:pt x="7502" y="5459"/>
                    <a:pt x="8240" y="4804"/>
                  </a:cubicBezTo>
                  <a:cubicBezTo>
                    <a:pt x="8252" y="4793"/>
                    <a:pt x="8252" y="4781"/>
                    <a:pt x="8252" y="4781"/>
                  </a:cubicBezTo>
                  <a:cubicBezTo>
                    <a:pt x="8287" y="4745"/>
                    <a:pt x="8323" y="4721"/>
                    <a:pt x="8347" y="4673"/>
                  </a:cubicBezTo>
                  <a:lnTo>
                    <a:pt x="8394" y="4626"/>
                  </a:lnTo>
                  <a:lnTo>
                    <a:pt x="8406" y="4626"/>
                  </a:lnTo>
                  <a:cubicBezTo>
                    <a:pt x="9002" y="4031"/>
                    <a:pt x="9573" y="3435"/>
                    <a:pt x="10109" y="2792"/>
                  </a:cubicBezTo>
                  <a:cubicBezTo>
                    <a:pt x="10117" y="2784"/>
                    <a:pt x="10114" y="2775"/>
                    <a:pt x="10103" y="2775"/>
                  </a:cubicBezTo>
                  <a:cubicBezTo>
                    <a:pt x="10098" y="2775"/>
                    <a:pt x="10092" y="2777"/>
                    <a:pt x="10085" y="2780"/>
                  </a:cubicBezTo>
                  <a:cubicBezTo>
                    <a:pt x="9490" y="3423"/>
                    <a:pt x="8895" y="4054"/>
                    <a:pt x="8252" y="4650"/>
                  </a:cubicBezTo>
                  <a:cubicBezTo>
                    <a:pt x="8240" y="4650"/>
                    <a:pt x="8240" y="4662"/>
                    <a:pt x="8240" y="4685"/>
                  </a:cubicBezTo>
                  <a:cubicBezTo>
                    <a:pt x="8216" y="4685"/>
                    <a:pt x="8204" y="4697"/>
                    <a:pt x="8192" y="4721"/>
                  </a:cubicBezTo>
                  <a:cubicBezTo>
                    <a:pt x="8192" y="4721"/>
                    <a:pt x="8180" y="4733"/>
                    <a:pt x="8168" y="4733"/>
                  </a:cubicBezTo>
                  <a:cubicBezTo>
                    <a:pt x="7466" y="5352"/>
                    <a:pt x="6740" y="5983"/>
                    <a:pt x="6287" y="6805"/>
                  </a:cubicBezTo>
                  <a:cubicBezTo>
                    <a:pt x="6132" y="6305"/>
                    <a:pt x="5989" y="5793"/>
                    <a:pt x="5847" y="5281"/>
                  </a:cubicBezTo>
                  <a:cubicBezTo>
                    <a:pt x="5930" y="4590"/>
                    <a:pt x="6263" y="3983"/>
                    <a:pt x="6620" y="3388"/>
                  </a:cubicBezTo>
                  <a:cubicBezTo>
                    <a:pt x="7049" y="2673"/>
                    <a:pt x="7418" y="1935"/>
                    <a:pt x="7787" y="1197"/>
                  </a:cubicBezTo>
                  <a:cubicBezTo>
                    <a:pt x="7787" y="1185"/>
                    <a:pt x="7775" y="1185"/>
                    <a:pt x="7775" y="1185"/>
                  </a:cubicBezTo>
                  <a:cubicBezTo>
                    <a:pt x="7359" y="2006"/>
                    <a:pt x="6882" y="2768"/>
                    <a:pt x="6406" y="3554"/>
                  </a:cubicBezTo>
                  <a:cubicBezTo>
                    <a:pt x="6120" y="3995"/>
                    <a:pt x="5906" y="4471"/>
                    <a:pt x="5763" y="4983"/>
                  </a:cubicBezTo>
                  <a:cubicBezTo>
                    <a:pt x="5573" y="4245"/>
                    <a:pt x="5406" y="3507"/>
                    <a:pt x="5263" y="2768"/>
                  </a:cubicBezTo>
                  <a:cubicBezTo>
                    <a:pt x="5263" y="2745"/>
                    <a:pt x="5251" y="2745"/>
                    <a:pt x="5239" y="2733"/>
                  </a:cubicBezTo>
                  <a:cubicBezTo>
                    <a:pt x="5204" y="2578"/>
                    <a:pt x="5180" y="2423"/>
                    <a:pt x="5156" y="2268"/>
                  </a:cubicBezTo>
                  <a:cubicBezTo>
                    <a:pt x="5073" y="1506"/>
                    <a:pt x="5025" y="756"/>
                    <a:pt x="4835" y="18"/>
                  </a:cubicBezTo>
                  <a:cubicBezTo>
                    <a:pt x="4835" y="6"/>
                    <a:pt x="4829" y="0"/>
                    <a:pt x="482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8" name="Google Shape;508;p6"/>
          <p:cNvGrpSpPr/>
          <p:nvPr/>
        </p:nvGrpSpPr>
        <p:grpSpPr>
          <a:xfrm rot="-8220563" flipH="1">
            <a:off x="8782148" y="-799886"/>
            <a:ext cx="939578" cy="2149414"/>
            <a:chOff x="5067575" y="3176425"/>
            <a:chExt cx="473000" cy="1081975"/>
          </a:xfrm>
        </p:grpSpPr>
        <p:sp>
          <p:nvSpPr>
            <p:cNvPr id="509" name="Google Shape;509;p6"/>
            <p:cNvSpPr/>
            <p:nvPr/>
          </p:nvSpPr>
          <p:spPr>
            <a:xfrm>
              <a:off x="5067875" y="3176425"/>
              <a:ext cx="472700" cy="964425"/>
            </a:xfrm>
            <a:custGeom>
              <a:avLst/>
              <a:gdLst/>
              <a:ahLst/>
              <a:cxnLst/>
              <a:rect l="l" t="t" r="r" b="b"/>
              <a:pathLst>
                <a:path w="18908" h="38577" extrusionOk="0">
                  <a:moveTo>
                    <a:pt x="16122" y="0"/>
                  </a:moveTo>
                  <a:cubicBezTo>
                    <a:pt x="16122" y="0"/>
                    <a:pt x="14824" y="702"/>
                    <a:pt x="11205" y="2381"/>
                  </a:cubicBezTo>
                  <a:cubicBezTo>
                    <a:pt x="7597" y="4060"/>
                    <a:pt x="1" y="11632"/>
                    <a:pt x="2096" y="24360"/>
                  </a:cubicBezTo>
                  <a:cubicBezTo>
                    <a:pt x="4013" y="35981"/>
                    <a:pt x="10502" y="38576"/>
                    <a:pt x="10502" y="38576"/>
                  </a:cubicBezTo>
                  <a:cubicBezTo>
                    <a:pt x="10502" y="38576"/>
                    <a:pt x="18908" y="31849"/>
                    <a:pt x="17848" y="18669"/>
                  </a:cubicBezTo>
                  <a:cubicBezTo>
                    <a:pt x="16741" y="4905"/>
                    <a:pt x="16122" y="0"/>
                    <a:pt x="161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6"/>
            <p:cNvSpPr/>
            <p:nvPr/>
          </p:nvSpPr>
          <p:spPr>
            <a:xfrm>
              <a:off x="5067575" y="3176425"/>
              <a:ext cx="403350" cy="964425"/>
            </a:xfrm>
            <a:custGeom>
              <a:avLst/>
              <a:gdLst/>
              <a:ahLst/>
              <a:cxnLst/>
              <a:rect l="l" t="t" r="r" b="b"/>
              <a:pathLst>
                <a:path w="16134" h="38577" extrusionOk="0">
                  <a:moveTo>
                    <a:pt x="16134" y="0"/>
                  </a:moveTo>
                  <a:cubicBezTo>
                    <a:pt x="16134" y="0"/>
                    <a:pt x="14836" y="703"/>
                    <a:pt x="11217" y="2381"/>
                  </a:cubicBezTo>
                  <a:cubicBezTo>
                    <a:pt x="7609" y="4060"/>
                    <a:pt x="1" y="11632"/>
                    <a:pt x="2096" y="24360"/>
                  </a:cubicBezTo>
                  <a:cubicBezTo>
                    <a:pt x="4013" y="35981"/>
                    <a:pt x="10514" y="38576"/>
                    <a:pt x="10514" y="38576"/>
                  </a:cubicBezTo>
                  <a:cubicBezTo>
                    <a:pt x="10514" y="38576"/>
                    <a:pt x="10597" y="38505"/>
                    <a:pt x="10764" y="38362"/>
                  </a:cubicBezTo>
                  <a:cubicBezTo>
                    <a:pt x="9800" y="35600"/>
                    <a:pt x="8883" y="31897"/>
                    <a:pt x="8181" y="26920"/>
                  </a:cubicBezTo>
                  <a:cubicBezTo>
                    <a:pt x="5526" y="8061"/>
                    <a:pt x="16133" y="1"/>
                    <a:pt x="161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6"/>
            <p:cNvSpPr/>
            <p:nvPr/>
          </p:nvSpPr>
          <p:spPr>
            <a:xfrm>
              <a:off x="5249150" y="3221450"/>
              <a:ext cx="178150" cy="1036950"/>
            </a:xfrm>
            <a:custGeom>
              <a:avLst/>
              <a:gdLst/>
              <a:ahLst/>
              <a:cxnLst/>
              <a:rect l="l" t="t" r="r" b="b"/>
              <a:pathLst>
                <a:path w="7126" h="41478" extrusionOk="0">
                  <a:moveTo>
                    <a:pt x="6845" y="1"/>
                  </a:moveTo>
                  <a:cubicBezTo>
                    <a:pt x="6807" y="1"/>
                    <a:pt x="6771" y="14"/>
                    <a:pt x="6740" y="44"/>
                  </a:cubicBezTo>
                  <a:cubicBezTo>
                    <a:pt x="4358" y="2461"/>
                    <a:pt x="3275" y="5640"/>
                    <a:pt x="2251" y="8807"/>
                  </a:cubicBezTo>
                  <a:cubicBezTo>
                    <a:pt x="1084" y="12332"/>
                    <a:pt x="417" y="16023"/>
                    <a:pt x="275" y="19737"/>
                  </a:cubicBezTo>
                  <a:cubicBezTo>
                    <a:pt x="1" y="27250"/>
                    <a:pt x="751" y="34977"/>
                    <a:pt x="5216" y="41288"/>
                  </a:cubicBezTo>
                  <a:cubicBezTo>
                    <a:pt x="5312" y="41421"/>
                    <a:pt x="5435" y="41477"/>
                    <a:pt x="5556" y="41477"/>
                  </a:cubicBezTo>
                  <a:cubicBezTo>
                    <a:pt x="5900" y="41477"/>
                    <a:pt x="6238" y="41032"/>
                    <a:pt x="5966" y="40645"/>
                  </a:cubicBezTo>
                  <a:cubicBezTo>
                    <a:pt x="1680" y="34537"/>
                    <a:pt x="929" y="26857"/>
                    <a:pt x="1179" y="19606"/>
                  </a:cubicBezTo>
                  <a:cubicBezTo>
                    <a:pt x="1310" y="16070"/>
                    <a:pt x="1751" y="12641"/>
                    <a:pt x="2787" y="9236"/>
                  </a:cubicBezTo>
                  <a:cubicBezTo>
                    <a:pt x="3739" y="6152"/>
                    <a:pt x="4775" y="2735"/>
                    <a:pt x="7014" y="295"/>
                  </a:cubicBezTo>
                  <a:cubicBezTo>
                    <a:pt x="7126" y="173"/>
                    <a:pt x="6981" y="1"/>
                    <a:pt x="68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6"/>
            <p:cNvSpPr/>
            <p:nvPr/>
          </p:nvSpPr>
          <p:spPr>
            <a:xfrm>
              <a:off x="5111350" y="3176425"/>
              <a:ext cx="404525" cy="893625"/>
            </a:xfrm>
            <a:custGeom>
              <a:avLst/>
              <a:gdLst/>
              <a:ahLst/>
              <a:cxnLst/>
              <a:rect l="l" t="t" r="r" b="b"/>
              <a:pathLst>
                <a:path w="16181" h="35745" extrusionOk="0">
                  <a:moveTo>
                    <a:pt x="14383" y="0"/>
                  </a:moveTo>
                  <a:cubicBezTo>
                    <a:pt x="14383" y="0"/>
                    <a:pt x="14264" y="60"/>
                    <a:pt x="14014" y="179"/>
                  </a:cubicBezTo>
                  <a:cubicBezTo>
                    <a:pt x="13347" y="869"/>
                    <a:pt x="12680" y="1560"/>
                    <a:pt x="12002" y="2238"/>
                  </a:cubicBezTo>
                  <a:cubicBezTo>
                    <a:pt x="11983" y="2257"/>
                    <a:pt x="12001" y="2297"/>
                    <a:pt x="12021" y="2297"/>
                  </a:cubicBezTo>
                  <a:cubicBezTo>
                    <a:pt x="12026" y="2297"/>
                    <a:pt x="12032" y="2294"/>
                    <a:pt x="12037" y="2286"/>
                  </a:cubicBezTo>
                  <a:cubicBezTo>
                    <a:pt x="12835" y="1572"/>
                    <a:pt x="13633" y="833"/>
                    <a:pt x="14383" y="60"/>
                  </a:cubicBezTo>
                  <a:cubicBezTo>
                    <a:pt x="14383" y="12"/>
                    <a:pt x="14383" y="0"/>
                    <a:pt x="14383" y="0"/>
                  </a:cubicBezTo>
                  <a:close/>
                  <a:moveTo>
                    <a:pt x="11430" y="1453"/>
                  </a:moveTo>
                  <a:lnTo>
                    <a:pt x="11228" y="1548"/>
                  </a:lnTo>
                  <a:cubicBezTo>
                    <a:pt x="11252" y="1976"/>
                    <a:pt x="11347" y="2417"/>
                    <a:pt x="11621" y="2679"/>
                  </a:cubicBezTo>
                  <a:cubicBezTo>
                    <a:pt x="11636" y="2695"/>
                    <a:pt x="11654" y="2701"/>
                    <a:pt x="11671" y="2701"/>
                  </a:cubicBezTo>
                  <a:cubicBezTo>
                    <a:pt x="11719" y="2701"/>
                    <a:pt x="11764" y="2651"/>
                    <a:pt x="11764" y="2607"/>
                  </a:cubicBezTo>
                  <a:cubicBezTo>
                    <a:pt x="11740" y="2346"/>
                    <a:pt x="11585" y="2096"/>
                    <a:pt x="11525" y="1834"/>
                  </a:cubicBezTo>
                  <a:cubicBezTo>
                    <a:pt x="11490" y="1715"/>
                    <a:pt x="11454" y="1584"/>
                    <a:pt x="11430" y="1453"/>
                  </a:cubicBezTo>
                  <a:close/>
                  <a:moveTo>
                    <a:pt x="14550" y="1429"/>
                  </a:moveTo>
                  <a:cubicBezTo>
                    <a:pt x="13430" y="2643"/>
                    <a:pt x="12121" y="3679"/>
                    <a:pt x="10597" y="4286"/>
                  </a:cubicBezTo>
                  <a:cubicBezTo>
                    <a:pt x="10454" y="3810"/>
                    <a:pt x="10204" y="3358"/>
                    <a:pt x="10061" y="2881"/>
                  </a:cubicBezTo>
                  <a:cubicBezTo>
                    <a:pt x="9978" y="2655"/>
                    <a:pt x="9918" y="2417"/>
                    <a:pt x="9870" y="2191"/>
                  </a:cubicBezTo>
                  <a:lnTo>
                    <a:pt x="9668" y="2286"/>
                  </a:lnTo>
                  <a:cubicBezTo>
                    <a:pt x="9763" y="3048"/>
                    <a:pt x="9989" y="3810"/>
                    <a:pt x="10430" y="4346"/>
                  </a:cubicBezTo>
                  <a:lnTo>
                    <a:pt x="10382" y="4370"/>
                  </a:lnTo>
                  <a:cubicBezTo>
                    <a:pt x="10338" y="4392"/>
                    <a:pt x="10355" y="4454"/>
                    <a:pt x="10396" y="4454"/>
                  </a:cubicBezTo>
                  <a:cubicBezTo>
                    <a:pt x="10399" y="4454"/>
                    <a:pt x="10403" y="4454"/>
                    <a:pt x="10406" y="4453"/>
                  </a:cubicBezTo>
                  <a:cubicBezTo>
                    <a:pt x="11537" y="4286"/>
                    <a:pt x="12573" y="3453"/>
                    <a:pt x="13418" y="2727"/>
                  </a:cubicBezTo>
                  <a:cubicBezTo>
                    <a:pt x="13823" y="2381"/>
                    <a:pt x="14204" y="2000"/>
                    <a:pt x="14561" y="1607"/>
                  </a:cubicBezTo>
                  <a:cubicBezTo>
                    <a:pt x="14561" y="1548"/>
                    <a:pt x="14550" y="1488"/>
                    <a:pt x="14550" y="1429"/>
                  </a:cubicBezTo>
                  <a:close/>
                  <a:moveTo>
                    <a:pt x="14716" y="3084"/>
                  </a:moveTo>
                  <a:cubicBezTo>
                    <a:pt x="14133" y="3679"/>
                    <a:pt x="13514" y="4239"/>
                    <a:pt x="12871" y="4751"/>
                  </a:cubicBezTo>
                  <a:cubicBezTo>
                    <a:pt x="12573" y="4989"/>
                    <a:pt x="10490" y="6584"/>
                    <a:pt x="9608" y="6810"/>
                  </a:cubicBezTo>
                  <a:cubicBezTo>
                    <a:pt x="8882" y="5727"/>
                    <a:pt x="8192" y="4667"/>
                    <a:pt x="7680" y="3489"/>
                  </a:cubicBezTo>
                  <a:lnTo>
                    <a:pt x="7525" y="3596"/>
                  </a:lnTo>
                  <a:cubicBezTo>
                    <a:pt x="7952" y="4760"/>
                    <a:pt x="8522" y="5888"/>
                    <a:pt x="9317" y="6827"/>
                  </a:cubicBezTo>
                  <a:lnTo>
                    <a:pt x="9317" y="6827"/>
                  </a:lnTo>
                  <a:cubicBezTo>
                    <a:pt x="9287" y="6814"/>
                    <a:pt x="9259" y="6793"/>
                    <a:pt x="9239" y="6763"/>
                  </a:cubicBezTo>
                  <a:cubicBezTo>
                    <a:pt x="9235" y="6746"/>
                    <a:pt x="9224" y="6740"/>
                    <a:pt x="9212" y="6740"/>
                  </a:cubicBezTo>
                  <a:cubicBezTo>
                    <a:pt x="9189" y="6740"/>
                    <a:pt x="9164" y="6763"/>
                    <a:pt x="9180" y="6787"/>
                  </a:cubicBezTo>
                  <a:cubicBezTo>
                    <a:pt x="9243" y="6940"/>
                    <a:pt x="9372" y="7003"/>
                    <a:pt x="9542" y="7003"/>
                  </a:cubicBezTo>
                  <a:cubicBezTo>
                    <a:pt x="10270" y="7003"/>
                    <a:pt x="11755" y="5842"/>
                    <a:pt x="12073" y="5620"/>
                  </a:cubicBezTo>
                  <a:cubicBezTo>
                    <a:pt x="13037" y="4977"/>
                    <a:pt x="13930" y="4239"/>
                    <a:pt x="14752" y="3441"/>
                  </a:cubicBezTo>
                  <a:cubicBezTo>
                    <a:pt x="14740" y="3322"/>
                    <a:pt x="14728" y="3203"/>
                    <a:pt x="14716" y="3084"/>
                  </a:cubicBezTo>
                  <a:close/>
                  <a:moveTo>
                    <a:pt x="5668" y="5286"/>
                  </a:moveTo>
                  <a:lnTo>
                    <a:pt x="5548" y="5405"/>
                  </a:lnTo>
                  <a:cubicBezTo>
                    <a:pt x="6084" y="6977"/>
                    <a:pt x="7025" y="8382"/>
                    <a:pt x="8263" y="9489"/>
                  </a:cubicBezTo>
                  <a:lnTo>
                    <a:pt x="8275" y="9489"/>
                  </a:lnTo>
                  <a:cubicBezTo>
                    <a:pt x="8275" y="9501"/>
                    <a:pt x="8287" y="9525"/>
                    <a:pt x="8311" y="9525"/>
                  </a:cubicBezTo>
                  <a:lnTo>
                    <a:pt x="8335" y="9549"/>
                  </a:lnTo>
                  <a:cubicBezTo>
                    <a:pt x="8352" y="9566"/>
                    <a:pt x="8374" y="9574"/>
                    <a:pt x="8397" y="9574"/>
                  </a:cubicBezTo>
                  <a:cubicBezTo>
                    <a:pt x="8437" y="9574"/>
                    <a:pt x="8479" y="9551"/>
                    <a:pt x="8501" y="9513"/>
                  </a:cubicBezTo>
                  <a:cubicBezTo>
                    <a:pt x="11109" y="9430"/>
                    <a:pt x="13311" y="7775"/>
                    <a:pt x="14990" y="5798"/>
                  </a:cubicBezTo>
                  <a:cubicBezTo>
                    <a:pt x="14978" y="5667"/>
                    <a:pt x="14966" y="5536"/>
                    <a:pt x="14954" y="5417"/>
                  </a:cubicBezTo>
                  <a:cubicBezTo>
                    <a:pt x="14300" y="6191"/>
                    <a:pt x="13633" y="6965"/>
                    <a:pt x="12823" y="7620"/>
                  </a:cubicBezTo>
                  <a:cubicBezTo>
                    <a:pt x="11609" y="8596"/>
                    <a:pt x="10109" y="9346"/>
                    <a:pt x="8525" y="9442"/>
                  </a:cubicBezTo>
                  <a:cubicBezTo>
                    <a:pt x="8513" y="9406"/>
                    <a:pt x="8501" y="9370"/>
                    <a:pt x="8477" y="9346"/>
                  </a:cubicBezTo>
                  <a:cubicBezTo>
                    <a:pt x="7227" y="8239"/>
                    <a:pt x="6263" y="6846"/>
                    <a:pt x="5668" y="5286"/>
                  </a:cubicBezTo>
                  <a:close/>
                  <a:moveTo>
                    <a:pt x="3882" y="7489"/>
                  </a:moveTo>
                  <a:lnTo>
                    <a:pt x="3798" y="7596"/>
                  </a:lnTo>
                  <a:cubicBezTo>
                    <a:pt x="4584" y="9430"/>
                    <a:pt x="5656" y="11275"/>
                    <a:pt x="7370" y="12299"/>
                  </a:cubicBezTo>
                  <a:cubicBezTo>
                    <a:pt x="7370" y="12311"/>
                    <a:pt x="7382" y="12323"/>
                    <a:pt x="7394" y="12323"/>
                  </a:cubicBezTo>
                  <a:lnTo>
                    <a:pt x="7406" y="12323"/>
                  </a:lnTo>
                  <a:lnTo>
                    <a:pt x="7489" y="12371"/>
                  </a:lnTo>
                  <a:cubicBezTo>
                    <a:pt x="7502" y="12379"/>
                    <a:pt x="7516" y="12383"/>
                    <a:pt x="7529" y="12383"/>
                  </a:cubicBezTo>
                  <a:cubicBezTo>
                    <a:pt x="7554" y="12383"/>
                    <a:pt x="7577" y="12370"/>
                    <a:pt x="7584" y="12347"/>
                  </a:cubicBezTo>
                  <a:cubicBezTo>
                    <a:pt x="7726" y="12362"/>
                    <a:pt x="7868" y="12369"/>
                    <a:pt x="8008" y="12369"/>
                  </a:cubicBezTo>
                  <a:cubicBezTo>
                    <a:pt x="9783" y="12369"/>
                    <a:pt x="11409" y="11231"/>
                    <a:pt x="12799" y="10216"/>
                  </a:cubicBezTo>
                  <a:cubicBezTo>
                    <a:pt x="13657" y="9596"/>
                    <a:pt x="14466" y="8918"/>
                    <a:pt x="15216" y="8192"/>
                  </a:cubicBezTo>
                  <a:cubicBezTo>
                    <a:pt x="15216" y="8096"/>
                    <a:pt x="15204" y="8001"/>
                    <a:pt x="15193" y="7918"/>
                  </a:cubicBezTo>
                  <a:cubicBezTo>
                    <a:pt x="14538" y="8561"/>
                    <a:pt x="13835" y="9168"/>
                    <a:pt x="13097" y="9739"/>
                  </a:cubicBezTo>
                  <a:cubicBezTo>
                    <a:pt x="11598" y="10892"/>
                    <a:pt x="9754" y="12268"/>
                    <a:pt x="7769" y="12268"/>
                  </a:cubicBezTo>
                  <a:cubicBezTo>
                    <a:pt x="7704" y="12268"/>
                    <a:pt x="7638" y="12266"/>
                    <a:pt x="7573" y="12263"/>
                  </a:cubicBezTo>
                  <a:cubicBezTo>
                    <a:pt x="7573" y="12252"/>
                    <a:pt x="7573" y="12252"/>
                    <a:pt x="7561" y="12252"/>
                  </a:cubicBezTo>
                  <a:cubicBezTo>
                    <a:pt x="6560" y="11466"/>
                    <a:pt x="5715" y="10644"/>
                    <a:pt x="5013" y="9573"/>
                  </a:cubicBezTo>
                  <a:cubicBezTo>
                    <a:pt x="4584" y="8906"/>
                    <a:pt x="4203" y="8203"/>
                    <a:pt x="3882" y="7489"/>
                  </a:cubicBezTo>
                  <a:close/>
                  <a:moveTo>
                    <a:pt x="2203" y="10299"/>
                  </a:moveTo>
                  <a:cubicBezTo>
                    <a:pt x="2179" y="10347"/>
                    <a:pt x="2155" y="10382"/>
                    <a:pt x="2131" y="10430"/>
                  </a:cubicBezTo>
                  <a:cubicBezTo>
                    <a:pt x="2584" y="11168"/>
                    <a:pt x="3108" y="11859"/>
                    <a:pt x="3715" y="12478"/>
                  </a:cubicBezTo>
                  <a:cubicBezTo>
                    <a:pt x="4608" y="13418"/>
                    <a:pt x="5751" y="14418"/>
                    <a:pt x="6977" y="14871"/>
                  </a:cubicBezTo>
                  <a:cubicBezTo>
                    <a:pt x="6983" y="14877"/>
                    <a:pt x="6989" y="14880"/>
                    <a:pt x="6997" y="14880"/>
                  </a:cubicBezTo>
                  <a:cubicBezTo>
                    <a:pt x="7004" y="14880"/>
                    <a:pt x="7013" y="14877"/>
                    <a:pt x="7025" y="14871"/>
                  </a:cubicBezTo>
                  <a:cubicBezTo>
                    <a:pt x="7430" y="15005"/>
                    <a:pt x="7848" y="15064"/>
                    <a:pt x="8273" y="15064"/>
                  </a:cubicBezTo>
                  <a:cubicBezTo>
                    <a:pt x="10071" y="15064"/>
                    <a:pt x="11974" y="14005"/>
                    <a:pt x="13371" y="13109"/>
                  </a:cubicBezTo>
                  <a:cubicBezTo>
                    <a:pt x="14121" y="12633"/>
                    <a:pt x="14835" y="12097"/>
                    <a:pt x="15514" y="11513"/>
                  </a:cubicBezTo>
                  <a:cubicBezTo>
                    <a:pt x="15502" y="11406"/>
                    <a:pt x="15490" y="11299"/>
                    <a:pt x="15490" y="11192"/>
                  </a:cubicBezTo>
                  <a:cubicBezTo>
                    <a:pt x="14883" y="11751"/>
                    <a:pt x="14240" y="12263"/>
                    <a:pt x="13549" y="12716"/>
                  </a:cubicBezTo>
                  <a:cubicBezTo>
                    <a:pt x="12585" y="13371"/>
                    <a:pt x="11561" y="13918"/>
                    <a:pt x="10490" y="14371"/>
                  </a:cubicBezTo>
                  <a:cubicBezTo>
                    <a:pt x="9621" y="14702"/>
                    <a:pt x="8787" y="14825"/>
                    <a:pt x="7915" y="14825"/>
                  </a:cubicBezTo>
                  <a:cubicBezTo>
                    <a:pt x="7627" y="14825"/>
                    <a:pt x="7335" y="14811"/>
                    <a:pt x="7037" y="14788"/>
                  </a:cubicBezTo>
                  <a:cubicBezTo>
                    <a:pt x="7037" y="14788"/>
                    <a:pt x="7025" y="14776"/>
                    <a:pt x="7025" y="14776"/>
                  </a:cubicBezTo>
                  <a:cubicBezTo>
                    <a:pt x="5870" y="13990"/>
                    <a:pt x="4751" y="13335"/>
                    <a:pt x="3763" y="12311"/>
                  </a:cubicBezTo>
                  <a:cubicBezTo>
                    <a:pt x="3179" y="11692"/>
                    <a:pt x="2655" y="11025"/>
                    <a:pt x="2203" y="10299"/>
                  </a:cubicBezTo>
                  <a:close/>
                  <a:moveTo>
                    <a:pt x="941" y="13525"/>
                  </a:moveTo>
                  <a:cubicBezTo>
                    <a:pt x="929" y="13573"/>
                    <a:pt x="917" y="13633"/>
                    <a:pt x="893" y="13680"/>
                  </a:cubicBezTo>
                  <a:cubicBezTo>
                    <a:pt x="2179" y="15681"/>
                    <a:pt x="4322" y="17002"/>
                    <a:pt x="6489" y="18038"/>
                  </a:cubicBezTo>
                  <a:lnTo>
                    <a:pt x="6501" y="18038"/>
                  </a:lnTo>
                  <a:cubicBezTo>
                    <a:pt x="6513" y="18044"/>
                    <a:pt x="6524" y="18046"/>
                    <a:pt x="6535" y="18046"/>
                  </a:cubicBezTo>
                  <a:cubicBezTo>
                    <a:pt x="6611" y="18046"/>
                    <a:pt x="6654" y="17913"/>
                    <a:pt x="6560" y="17871"/>
                  </a:cubicBezTo>
                  <a:cubicBezTo>
                    <a:pt x="4429" y="16859"/>
                    <a:pt x="2262" y="15514"/>
                    <a:pt x="941" y="13525"/>
                  </a:cubicBezTo>
                  <a:close/>
                  <a:moveTo>
                    <a:pt x="15669" y="13287"/>
                  </a:moveTo>
                  <a:cubicBezTo>
                    <a:pt x="14776" y="14240"/>
                    <a:pt x="13788" y="15109"/>
                    <a:pt x="12716" y="15859"/>
                  </a:cubicBezTo>
                  <a:cubicBezTo>
                    <a:pt x="10775" y="17169"/>
                    <a:pt x="8573" y="17990"/>
                    <a:pt x="6227" y="18086"/>
                  </a:cubicBezTo>
                  <a:lnTo>
                    <a:pt x="6227" y="18074"/>
                  </a:lnTo>
                  <a:cubicBezTo>
                    <a:pt x="6179" y="18074"/>
                    <a:pt x="6179" y="18157"/>
                    <a:pt x="6227" y="18157"/>
                  </a:cubicBezTo>
                  <a:cubicBezTo>
                    <a:pt x="6320" y="18160"/>
                    <a:pt x="6412" y="18161"/>
                    <a:pt x="6505" y="18161"/>
                  </a:cubicBezTo>
                  <a:cubicBezTo>
                    <a:pt x="9975" y="18161"/>
                    <a:pt x="13269" y="16220"/>
                    <a:pt x="15704" y="13692"/>
                  </a:cubicBezTo>
                  <a:cubicBezTo>
                    <a:pt x="15693" y="13549"/>
                    <a:pt x="15681" y="13418"/>
                    <a:pt x="15669" y="13287"/>
                  </a:cubicBezTo>
                  <a:close/>
                  <a:moveTo>
                    <a:pt x="15907" y="16085"/>
                  </a:moveTo>
                  <a:cubicBezTo>
                    <a:pt x="15097" y="16943"/>
                    <a:pt x="14204" y="17728"/>
                    <a:pt x="13252" y="18431"/>
                  </a:cubicBezTo>
                  <a:cubicBezTo>
                    <a:pt x="12240" y="19193"/>
                    <a:pt x="11204" y="19955"/>
                    <a:pt x="10061" y="20491"/>
                  </a:cubicBezTo>
                  <a:cubicBezTo>
                    <a:pt x="8870" y="21050"/>
                    <a:pt x="7656" y="21241"/>
                    <a:pt x="6370" y="21253"/>
                  </a:cubicBezTo>
                  <a:cubicBezTo>
                    <a:pt x="6358" y="21205"/>
                    <a:pt x="6334" y="21181"/>
                    <a:pt x="6299" y="21169"/>
                  </a:cubicBezTo>
                  <a:cubicBezTo>
                    <a:pt x="3810" y="20348"/>
                    <a:pt x="1679" y="18705"/>
                    <a:pt x="262" y="16502"/>
                  </a:cubicBezTo>
                  <a:cubicBezTo>
                    <a:pt x="250" y="16573"/>
                    <a:pt x="238" y="16633"/>
                    <a:pt x="226" y="16704"/>
                  </a:cubicBezTo>
                  <a:cubicBezTo>
                    <a:pt x="1548" y="18788"/>
                    <a:pt x="3524" y="20395"/>
                    <a:pt x="5846" y="21265"/>
                  </a:cubicBezTo>
                  <a:cubicBezTo>
                    <a:pt x="5834" y="21276"/>
                    <a:pt x="5846" y="21300"/>
                    <a:pt x="5858" y="21300"/>
                  </a:cubicBezTo>
                  <a:cubicBezTo>
                    <a:pt x="5870" y="21300"/>
                    <a:pt x="5941" y="21312"/>
                    <a:pt x="5977" y="21312"/>
                  </a:cubicBezTo>
                  <a:cubicBezTo>
                    <a:pt x="6060" y="21336"/>
                    <a:pt x="6132" y="21372"/>
                    <a:pt x="6203" y="21396"/>
                  </a:cubicBezTo>
                  <a:cubicBezTo>
                    <a:pt x="6219" y="21402"/>
                    <a:pt x="6235" y="21405"/>
                    <a:pt x="6251" y="21405"/>
                  </a:cubicBezTo>
                  <a:cubicBezTo>
                    <a:pt x="6293" y="21405"/>
                    <a:pt x="6332" y="21383"/>
                    <a:pt x="6358" y="21348"/>
                  </a:cubicBezTo>
                  <a:cubicBezTo>
                    <a:pt x="6553" y="21362"/>
                    <a:pt x="6748" y="21370"/>
                    <a:pt x="6943" y="21370"/>
                  </a:cubicBezTo>
                  <a:cubicBezTo>
                    <a:pt x="7865" y="21370"/>
                    <a:pt x="8779" y="21206"/>
                    <a:pt x="9644" y="20872"/>
                  </a:cubicBezTo>
                  <a:cubicBezTo>
                    <a:pt x="10918" y="20383"/>
                    <a:pt x="12049" y="19621"/>
                    <a:pt x="13133" y="18812"/>
                  </a:cubicBezTo>
                  <a:cubicBezTo>
                    <a:pt x="14133" y="18109"/>
                    <a:pt x="15073" y="17312"/>
                    <a:pt x="15943" y="16443"/>
                  </a:cubicBezTo>
                  <a:cubicBezTo>
                    <a:pt x="15931" y="16323"/>
                    <a:pt x="15919" y="16204"/>
                    <a:pt x="15907" y="16085"/>
                  </a:cubicBezTo>
                  <a:close/>
                  <a:moveTo>
                    <a:pt x="16169" y="19550"/>
                  </a:moveTo>
                  <a:lnTo>
                    <a:pt x="16133" y="19574"/>
                  </a:lnTo>
                  <a:cubicBezTo>
                    <a:pt x="15288" y="20348"/>
                    <a:pt x="14383" y="21050"/>
                    <a:pt x="13418" y="21681"/>
                  </a:cubicBezTo>
                  <a:cubicBezTo>
                    <a:pt x="12335" y="22419"/>
                    <a:pt x="11252" y="23181"/>
                    <a:pt x="9978" y="23574"/>
                  </a:cubicBezTo>
                  <a:cubicBezTo>
                    <a:pt x="8799" y="23943"/>
                    <a:pt x="7584" y="24027"/>
                    <a:pt x="6358" y="24086"/>
                  </a:cubicBezTo>
                  <a:cubicBezTo>
                    <a:pt x="6346" y="24074"/>
                    <a:pt x="6322" y="24063"/>
                    <a:pt x="6310" y="24063"/>
                  </a:cubicBezTo>
                  <a:cubicBezTo>
                    <a:pt x="3810" y="23598"/>
                    <a:pt x="1560" y="22241"/>
                    <a:pt x="0" y="20229"/>
                  </a:cubicBezTo>
                  <a:lnTo>
                    <a:pt x="0" y="20383"/>
                  </a:lnTo>
                  <a:cubicBezTo>
                    <a:pt x="1417" y="22277"/>
                    <a:pt x="3465" y="23598"/>
                    <a:pt x="5763" y="24134"/>
                  </a:cubicBezTo>
                  <a:lnTo>
                    <a:pt x="5775" y="24122"/>
                  </a:lnTo>
                  <a:lnTo>
                    <a:pt x="5775" y="24122"/>
                  </a:lnTo>
                  <a:cubicBezTo>
                    <a:pt x="5763" y="24146"/>
                    <a:pt x="5775" y="24182"/>
                    <a:pt x="5798" y="24182"/>
                  </a:cubicBezTo>
                  <a:lnTo>
                    <a:pt x="6108" y="24182"/>
                  </a:lnTo>
                  <a:cubicBezTo>
                    <a:pt x="6168" y="24193"/>
                    <a:pt x="6227" y="24205"/>
                    <a:pt x="6287" y="24217"/>
                  </a:cubicBezTo>
                  <a:cubicBezTo>
                    <a:pt x="6296" y="24220"/>
                    <a:pt x="6305" y="24222"/>
                    <a:pt x="6313" y="24222"/>
                  </a:cubicBezTo>
                  <a:cubicBezTo>
                    <a:pt x="6335" y="24222"/>
                    <a:pt x="6353" y="24211"/>
                    <a:pt x="6370" y="24193"/>
                  </a:cubicBezTo>
                  <a:cubicBezTo>
                    <a:pt x="6459" y="24195"/>
                    <a:pt x="6549" y="24196"/>
                    <a:pt x="6638" y="24196"/>
                  </a:cubicBezTo>
                  <a:cubicBezTo>
                    <a:pt x="7716" y="24196"/>
                    <a:pt x="8790" y="24063"/>
                    <a:pt x="9835" y="23789"/>
                  </a:cubicBezTo>
                  <a:cubicBezTo>
                    <a:pt x="11156" y="23431"/>
                    <a:pt x="12275" y="22681"/>
                    <a:pt x="13407" y="21955"/>
                  </a:cubicBezTo>
                  <a:cubicBezTo>
                    <a:pt x="14383" y="21348"/>
                    <a:pt x="15312" y="20669"/>
                    <a:pt x="16181" y="19919"/>
                  </a:cubicBezTo>
                  <a:cubicBezTo>
                    <a:pt x="16181" y="19800"/>
                    <a:pt x="16169" y="19669"/>
                    <a:pt x="16169" y="19550"/>
                  </a:cubicBezTo>
                  <a:close/>
                  <a:moveTo>
                    <a:pt x="16145" y="22658"/>
                  </a:moveTo>
                  <a:cubicBezTo>
                    <a:pt x="15121" y="23610"/>
                    <a:pt x="13978" y="24432"/>
                    <a:pt x="12764" y="25122"/>
                  </a:cubicBezTo>
                  <a:cubicBezTo>
                    <a:pt x="10763" y="26241"/>
                    <a:pt x="8644" y="26837"/>
                    <a:pt x="6418" y="27289"/>
                  </a:cubicBezTo>
                  <a:cubicBezTo>
                    <a:pt x="6394" y="27265"/>
                    <a:pt x="6370" y="27265"/>
                    <a:pt x="6346" y="27265"/>
                  </a:cubicBezTo>
                  <a:cubicBezTo>
                    <a:pt x="4144" y="26980"/>
                    <a:pt x="2108" y="26194"/>
                    <a:pt x="429" y="24825"/>
                  </a:cubicBezTo>
                  <a:lnTo>
                    <a:pt x="429" y="24825"/>
                  </a:lnTo>
                  <a:lnTo>
                    <a:pt x="464" y="25015"/>
                  </a:lnTo>
                  <a:cubicBezTo>
                    <a:pt x="2108" y="26420"/>
                    <a:pt x="4179" y="27361"/>
                    <a:pt x="6322" y="27515"/>
                  </a:cubicBezTo>
                  <a:cubicBezTo>
                    <a:pt x="6394" y="27515"/>
                    <a:pt x="6453" y="27456"/>
                    <a:pt x="6453" y="27384"/>
                  </a:cubicBezTo>
                  <a:cubicBezTo>
                    <a:pt x="8751" y="27218"/>
                    <a:pt x="11049" y="26360"/>
                    <a:pt x="13037" y="25253"/>
                  </a:cubicBezTo>
                  <a:cubicBezTo>
                    <a:pt x="14133" y="24646"/>
                    <a:pt x="15157" y="23932"/>
                    <a:pt x="16109" y="23122"/>
                  </a:cubicBezTo>
                  <a:cubicBezTo>
                    <a:pt x="16121" y="22967"/>
                    <a:pt x="16133" y="22812"/>
                    <a:pt x="16145" y="22658"/>
                  </a:cubicBezTo>
                  <a:close/>
                  <a:moveTo>
                    <a:pt x="15502" y="26980"/>
                  </a:moveTo>
                  <a:lnTo>
                    <a:pt x="15502" y="26980"/>
                  </a:lnTo>
                  <a:cubicBezTo>
                    <a:pt x="14752" y="27587"/>
                    <a:pt x="13942" y="28123"/>
                    <a:pt x="13073" y="28563"/>
                  </a:cubicBezTo>
                  <a:lnTo>
                    <a:pt x="13085" y="28563"/>
                  </a:lnTo>
                  <a:cubicBezTo>
                    <a:pt x="11265" y="29542"/>
                    <a:pt x="9342" y="30307"/>
                    <a:pt x="7284" y="30307"/>
                  </a:cubicBezTo>
                  <a:cubicBezTo>
                    <a:pt x="7013" y="30307"/>
                    <a:pt x="6740" y="30293"/>
                    <a:pt x="6465" y="30266"/>
                  </a:cubicBezTo>
                  <a:cubicBezTo>
                    <a:pt x="6461" y="30263"/>
                    <a:pt x="6456" y="30262"/>
                    <a:pt x="6452" y="30262"/>
                  </a:cubicBezTo>
                  <a:cubicBezTo>
                    <a:pt x="6433" y="30262"/>
                    <a:pt x="6418" y="30282"/>
                    <a:pt x="6418" y="30301"/>
                  </a:cubicBezTo>
                  <a:cubicBezTo>
                    <a:pt x="4644" y="30170"/>
                    <a:pt x="2917" y="29611"/>
                    <a:pt x="1393" y="28682"/>
                  </a:cubicBezTo>
                  <a:lnTo>
                    <a:pt x="1393" y="28682"/>
                  </a:lnTo>
                  <a:cubicBezTo>
                    <a:pt x="1417" y="28765"/>
                    <a:pt x="1453" y="28861"/>
                    <a:pt x="1477" y="28956"/>
                  </a:cubicBezTo>
                  <a:cubicBezTo>
                    <a:pt x="3036" y="29932"/>
                    <a:pt x="4846" y="30468"/>
                    <a:pt x="6691" y="30504"/>
                  </a:cubicBezTo>
                  <a:cubicBezTo>
                    <a:pt x="6751" y="30492"/>
                    <a:pt x="6787" y="30456"/>
                    <a:pt x="6787" y="30409"/>
                  </a:cubicBezTo>
                  <a:cubicBezTo>
                    <a:pt x="7103" y="30457"/>
                    <a:pt x="7420" y="30480"/>
                    <a:pt x="7736" y="30480"/>
                  </a:cubicBezTo>
                  <a:cubicBezTo>
                    <a:pt x="9744" y="30480"/>
                    <a:pt x="11737" y="29570"/>
                    <a:pt x="13454" y="28634"/>
                  </a:cubicBezTo>
                  <a:cubicBezTo>
                    <a:pt x="14133" y="28265"/>
                    <a:pt x="14788" y="27849"/>
                    <a:pt x="15407" y="27384"/>
                  </a:cubicBezTo>
                  <a:cubicBezTo>
                    <a:pt x="15443" y="27253"/>
                    <a:pt x="15466" y="27111"/>
                    <a:pt x="15502" y="26980"/>
                  </a:cubicBezTo>
                  <a:close/>
                  <a:moveTo>
                    <a:pt x="14466" y="30242"/>
                  </a:moveTo>
                  <a:lnTo>
                    <a:pt x="14466" y="30242"/>
                  </a:lnTo>
                  <a:cubicBezTo>
                    <a:pt x="13942" y="30694"/>
                    <a:pt x="13407" y="31135"/>
                    <a:pt x="12847" y="31540"/>
                  </a:cubicBezTo>
                  <a:cubicBezTo>
                    <a:pt x="11990" y="32183"/>
                    <a:pt x="11002" y="32635"/>
                    <a:pt x="9966" y="32897"/>
                  </a:cubicBezTo>
                  <a:cubicBezTo>
                    <a:pt x="9478" y="32992"/>
                    <a:pt x="8989" y="33076"/>
                    <a:pt x="8501" y="33135"/>
                  </a:cubicBezTo>
                  <a:cubicBezTo>
                    <a:pt x="8238" y="33170"/>
                    <a:pt x="7762" y="33289"/>
                    <a:pt x="7350" y="33289"/>
                  </a:cubicBezTo>
                  <a:cubicBezTo>
                    <a:pt x="7054" y="33289"/>
                    <a:pt x="6792" y="33227"/>
                    <a:pt x="6668" y="33028"/>
                  </a:cubicBezTo>
                  <a:cubicBezTo>
                    <a:pt x="6661" y="33018"/>
                    <a:pt x="6650" y="33013"/>
                    <a:pt x="6639" y="33013"/>
                  </a:cubicBezTo>
                  <a:cubicBezTo>
                    <a:pt x="6611" y="33013"/>
                    <a:pt x="6579" y="33041"/>
                    <a:pt x="6596" y="33076"/>
                  </a:cubicBezTo>
                  <a:cubicBezTo>
                    <a:pt x="6700" y="33248"/>
                    <a:pt x="6882" y="33365"/>
                    <a:pt x="7088" y="33373"/>
                  </a:cubicBezTo>
                  <a:lnTo>
                    <a:pt x="7088" y="33373"/>
                  </a:lnTo>
                  <a:cubicBezTo>
                    <a:pt x="5726" y="33348"/>
                    <a:pt x="4459" y="33192"/>
                    <a:pt x="3179" y="32659"/>
                  </a:cubicBezTo>
                  <a:cubicBezTo>
                    <a:pt x="3131" y="32647"/>
                    <a:pt x="3084" y="32623"/>
                    <a:pt x="3036" y="32599"/>
                  </a:cubicBezTo>
                  <a:lnTo>
                    <a:pt x="3036" y="32599"/>
                  </a:lnTo>
                  <a:cubicBezTo>
                    <a:pt x="3084" y="32671"/>
                    <a:pt x="3120" y="32754"/>
                    <a:pt x="3167" y="32837"/>
                  </a:cubicBezTo>
                  <a:cubicBezTo>
                    <a:pt x="4247" y="33313"/>
                    <a:pt x="5410" y="33558"/>
                    <a:pt x="6580" y="33558"/>
                  </a:cubicBezTo>
                  <a:cubicBezTo>
                    <a:pt x="6815" y="33558"/>
                    <a:pt x="7051" y="33548"/>
                    <a:pt x="7287" y="33528"/>
                  </a:cubicBezTo>
                  <a:cubicBezTo>
                    <a:pt x="7358" y="33516"/>
                    <a:pt x="7382" y="33421"/>
                    <a:pt x="7322" y="33385"/>
                  </a:cubicBezTo>
                  <a:cubicBezTo>
                    <a:pt x="7799" y="33385"/>
                    <a:pt x="8275" y="33337"/>
                    <a:pt x="8751" y="33266"/>
                  </a:cubicBezTo>
                  <a:cubicBezTo>
                    <a:pt x="9954" y="33135"/>
                    <a:pt x="11109" y="32837"/>
                    <a:pt x="12168" y="32218"/>
                  </a:cubicBezTo>
                  <a:cubicBezTo>
                    <a:pt x="12907" y="31766"/>
                    <a:pt x="13621" y="31254"/>
                    <a:pt x="14276" y="30694"/>
                  </a:cubicBezTo>
                  <a:cubicBezTo>
                    <a:pt x="14347" y="30551"/>
                    <a:pt x="14407" y="30397"/>
                    <a:pt x="14466" y="30242"/>
                  </a:cubicBezTo>
                  <a:close/>
                  <a:moveTo>
                    <a:pt x="12359" y="34338"/>
                  </a:moveTo>
                  <a:lnTo>
                    <a:pt x="12359" y="34338"/>
                  </a:lnTo>
                  <a:cubicBezTo>
                    <a:pt x="12311" y="34361"/>
                    <a:pt x="12275" y="34397"/>
                    <a:pt x="12228" y="34421"/>
                  </a:cubicBezTo>
                  <a:cubicBezTo>
                    <a:pt x="10993" y="35177"/>
                    <a:pt x="9582" y="35570"/>
                    <a:pt x="8140" y="35570"/>
                  </a:cubicBezTo>
                  <a:cubicBezTo>
                    <a:pt x="8039" y="35570"/>
                    <a:pt x="7937" y="35568"/>
                    <a:pt x="7834" y="35564"/>
                  </a:cubicBezTo>
                  <a:cubicBezTo>
                    <a:pt x="7823" y="35552"/>
                    <a:pt x="7811" y="35540"/>
                    <a:pt x="7787" y="35540"/>
                  </a:cubicBezTo>
                  <a:cubicBezTo>
                    <a:pt x="7263" y="35469"/>
                    <a:pt x="6715" y="35504"/>
                    <a:pt x="6179" y="35445"/>
                  </a:cubicBezTo>
                  <a:cubicBezTo>
                    <a:pt x="5691" y="35385"/>
                    <a:pt x="5203" y="35290"/>
                    <a:pt x="4739" y="35171"/>
                  </a:cubicBezTo>
                  <a:lnTo>
                    <a:pt x="4739" y="35171"/>
                  </a:lnTo>
                  <a:cubicBezTo>
                    <a:pt x="4775" y="35231"/>
                    <a:pt x="4822" y="35290"/>
                    <a:pt x="4870" y="35338"/>
                  </a:cubicBezTo>
                  <a:cubicBezTo>
                    <a:pt x="5614" y="35541"/>
                    <a:pt x="6445" y="35712"/>
                    <a:pt x="7222" y="35712"/>
                  </a:cubicBezTo>
                  <a:cubicBezTo>
                    <a:pt x="7402" y="35712"/>
                    <a:pt x="7579" y="35703"/>
                    <a:pt x="7751" y="35683"/>
                  </a:cubicBezTo>
                  <a:cubicBezTo>
                    <a:pt x="8027" y="35725"/>
                    <a:pt x="8303" y="35745"/>
                    <a:pt x="8580" y="35745"/>
                  </a:cubicBezTo>
                  <a:cubicBezTo>
                    <a:pt x="9796" y="35745"/>
                    <a:pt x="11006" y="35360"/>
                    <a:pt x="12073" y="34778"/>
                  </a:cubicBezTo>
                  <a:cubicBezTo>
                    <a:pt x="12168" y="34635"/>
                    <a:pt x="12264" y="34480"/>
                    <a:pt x="12359" y="34338"/>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13" name="Google Shape;513;p6"/>
          <p:cNvPicPr preferRelativeResize="0"/>
          <p:nvPr/>
        </p:nvPicPr>
        <p:blipFill>
          <a:blip r:embed="rId2">
            <a:alphaModFix amt="49000"/>
          </a:blip>
          <a:stretch>
            <a:fillRect/>
          </a:stretch>
        </p:blipFill>
        <p:spPr>
          <a:xfrm rot="1802387">
            <a:off x="7868029" y="-1125783"/>
            <a:ext cx="3071170" cy="2747418"/>
          </a:xfrm>
          <a:prstGeom prst="rect">
            <a:avLst/>
          </a:prstGeom>
          <a:noFill/>
          <a:ln>
            <a:noFill/>
          </a:ln>
        </p:spPr>
      </p:pic>
      <p:pic>
        <p:nvPicPr>
          <p:cNvPr id="514" name="Google Shape;514;p6"/>
          <p:cNvPicPr preferRelativeResize="0"/>
          <p:nvPr/>
        </p:nvPicPr>
        <p:blipFill>
          <a:blip r:embed="rId2">
            <a:alphaModFix amt="49000"/>
          </a:blip>
          <a:stretch>
            <a:fillRect/>
          </a:stretch>
        </p:blipFill>
        <p:spPr>
          <a:xfrm rot="1802387">
            <a:off x="-1818896" y="-1708458"/>
            <a:ext cx="3071170" cy="2747418"/>
          </a:xfrm>
          <a:prstGeom prst="rect">
            <a:avLst/>
          </a:prstGeom>
          <a:noFill/>
          <a:ln>
            <a:noFill/>
          </a:ln>
        </p:spPr>
      </p:pic>
      <p:sp>
        <p:nvSpPr>
          <p:cNvPr id="515" name="Google Shape;515;p6"/>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lvl1pPr lvl="0" algn="ctr">
              <a:spcBef>
                <a:spcPts val="0"/>
              </a:spcBef>
              <a:spcAft>
                <a:spcPts val="0"/>
              </a:spcAft>
              <a:buSzPts val="28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516"/>
        <p:cNvGrpSpPr/>
        <p:nvPr/>
      </p:nvGrpSpPr>
      <p:grpSpPr>
        <a:xfrm>
          <a:off x="0" y="0"/>
          <a:ext cx="0" cy="0"/>
          <a:chOff x="0" y="0"/>
          <a:chExt cx="0" cy="0"/>
        </a:xfrm>
      </p:grpSpPr>
      <p:sp>
        <p:nvSpPr>
          <p:cNvPr id="517" name="Google Shape;517;p7"/>
          <p:cNvSpPr txBox="1">
            <a:spLocks noGrp="1"/>
          </p:cNvSpPr>
          <p:nvPr>
            <p:ph type="title"/>
          </p:nvPr>
        </p:nvSpPr>
        <p:spPr>
          <a:xfrm>
            <a:off x="720000" y="789149"/>
            <a:ext cx="3852000" cy="11256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518" name="Google Shape;518;p7"/>
          <p:cNvSpPr txBox="1">
            <a:spLocks noGrp="1"/>
          </p:cNvSpPr>
          <p:nvPr>
            <p:ph type="body" idx="1"/>
          </p:nvPr>
        </p:nvSpPr>
        <p:spPr>
          <a:xfrm>
            <a:off x="720000" y="1914758"/>
            <a:ext cx="4468200" cy="24423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1150" rtl="0">
              <a:spcBef>
                <a:spcPts val="0"/>
              </a:spcBef>
              <a:spcAft>
                <a:spcPts val="0"/>
              </a:spcAft>
              <a:buSzPts val="1300"/>
              <a:buChar char="■"/>
              <a:defRPr sz="1300"/>
            </a:lvl3pPr>
            <a:lvl4pPr marL="1828800" lvl="3" indent="-311150" rtl="0">
              <a:spcBef>
                <a:spcPts val="0"/>
              </a:spcBef>
              <a:spcAft>
                <a:spcPts val="0"/>
              </a:spcAft>
              <a:buSzPts val="1300"/>
              <a:buChar char="●"/>
              <a:defRPr sz="1300"/>
            </a:lvl4pPr>
            <a:lvl5pPr marL="2286000" lvl="4" indent="-311150" rtl="0">
              <a:spcBef>
                <a:spcPts val="0"/>
              </a:spcBef>
              <a:spcAft>
                <a:spcPts val="0"/>
              </a:spcAft>
              <a:buSzPts val="1300"/>
              <a:buChar char="○"/>
              <a:defRPr sz="1300"/>
            </a:lvl5pPr>
            <a:lvl6pPr marL="2743200" lvl="5" indent="-311150" rtl="0">
              <a:spcBef>
                <a:spcPts val="0"/>
              </a:spcBef>
              <a:spcAft>
                <a:spcPts val="0"/>
              </a:spcAft>
              <a:buSzPts val="1300"/>
              <a:buChar char="■"/>
              <a:defRPr sz="1300"/>
            </a:lvl6pPr>
            <a:lvl7pPr marL="3200400" lvl="6" indent="-311150" rtl="0">
              <a:spcBef>
                <a:spcPts val="0"/>
              </a:spcBef>
              <a:spcAft>
                <a:spcPts val="0"/>
              </a:spcAft>
              <a:buSzPts val="1300"/>
              <a:buChar char="●"/>
              <a:defRPr sz="1300"/>
            </a:lvl7pPr>
            <a:lvl8pPr marL="3657600" lvl="7" indent="-311150" rtl="0">
              <a:spcBef>
                <a:spcPts val="0"/>
              </a:spcBef>
              <a:spcAft>
                <a:spcPts val="0"/>
              </a:spcAft>
              <a:buSzPts val="1300"/>
              <a:buChar char="○"/>
              <a:defRPr sz="1300"/>
            </a:lvl8pPr>
            <a:lvl9pPr marL="4114800" lvl="8" indent="-311150" rtl="0">
              <a:spcBef>
                <a:spcPts val="0"/>
              </a:spcBef>
              <a:spcAft>
                <a:spcPts val="0"/>
              </a:spcAft>
              <a:buSzPts val="1300"/>
              <a:buChar char="■"/>
              <a:defRPr sz="1300"/>
            </a:lvl9pPr>
          </a:lstStyle>
          <a:p>
            <a:endParaRPr/>
          </a:p>
        </p:txBody>
      </p:sp>
      <p:sp>
        <p:nvSpPr>
          <p:cNvPr id="519" name="Google Shape;519;p7"/>
          <p:cNvSpPr/>
          <p:nvPr/>
        </p:nvSpPr>
        <p:spPr>
          <a:xfrm rot="4063359" flipH="1">
            <a:off x="5772910" y="-39163"/>
            <a:ext cx="6289879" cy="5552452"/>
          </a:xfrm>
          <a:custGeom>
            <a:avLst/>
            <a:gdLst/>
            <a:ahLst/>
            <a:cxnLst/>
            <a:rect l="l" t="t" r="r" b="b"/>
            <a:pathLst>
              <a:path w="48469" h="41838" extrusionOk="0">
                <a:moveTo>
                  <a:pt x="20413" y="1"/>
                </a:moveTo>
                <a:cubicBezTo>
                  <a:pt x="18987" y="1"/>
                  <a:pt x="17569" y="147"/>
                  <a:pt x="16179" y="464"/>
                </a:cubicBezTo>
                <a:cubicBezTo>
                  <a:pt x="9107" y="2065"/>
                  <a:pt x="3736" y="8070"/>
                  <a:pt x="1968" y="14975"/>
                </a:cubicBezTo>
                <a:cubicBezTo>
                  <a:pt x="0" y="22547"/>
                  <a:pt x="2002" y="31253"/>
                  <a:pt x="6272" y="37758"/>
                </a:cubicBezTo>
                <a:cubicBezTo>
                  <a:pt x="7072" y="38925"/>
                  <a:pt x="7939" y="40093"/>
                  <a:pt x="9107" y="40893"/>
                </a:cubicBezTo>
                <a:cubicBezTo>
                  <a:pt x="9947" y="41469"/>
                  <a:pt x="10994" y="41838"/>
                  <a:pt x="12013" y="41838"/>
                </a:cubicBezTo>
                <a:cubicBezTo>
                  <a:pt x="12410" y="41838"/>
                  <a:pt x="12802" y="41782"/>
                  <a:pt x="13176" y="41660"/>
                </a:cubicBezTo>
                <a:cubicBezTo>
                  <a:pt x="15511" y="40860"/>
                  <a:pt x="16345" y="38058"/>
                  <a:pt x="18013" y="36223"/>
                </a:cubicBezTo>
                <a:cubicBezTo>
                  <a:pt x="19838" y="34232"/>
                  <a:pt x="22557" y="33572"/>
                  <a:pt x="25341" y="33572"/>
                </a:cubicBezTo>
                <a:cubicBezTo>
                  <a:pt x="26475" y="33572"/>
                  <a:pt x="27620" y="33681"/>
                  <a:pt x="28721" y="33855"/>
                </a:cubicBezTo>
                <a:cubicBezTo>
                  <a:pt x="31320" y="34220"/>
                  <a:pt x="33950" y="34849"/>
                  <a:pt x="36526" y="34849"/>
                </a:cubicBezTo>
                <a:cubicBezTo>
                  <a:pt x="37719" y="34849"/>
                  <a:pt x="38901" y="34714"/>
                  <a:pt x="40062" y="34355"/>
                </a:cubicBezTo>
                <a:cubicBezTo>
                  <a:pt x="45399" y="32721"/>
                  <a:pt x="48468" y="26550"/>
                  <a:pt x="47801" y="21012"/>
                </a:cubicBezTo>
                <a:cubicBezTo>
                  <a:pt x="47167" y="15475"/>
                  <a:pt x="43465" y="10638"/>
                  <a:pt x="39062" y="7202"/>
                </a:cubicBezTo>
                <a:cubicBezTo>
                  <a:pt x="33949" y="3216"/>
                  <a:pt x="27091" y="1"/>
                  <a:pt x="2041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0" name="Google Shape;520;p7"/>
          <p:cNvGrpSpPr/>
          <p:nvPr/>
        </p:nvGrpSpPr>
        <p:grpSpPr>
          <a:xfrm rot="-8696288" flipH="1">
            <a:off x="8262358" y="-693915"/>
            <a:ext cx="1310990" cy="2858005"/>
            <a:chOff x="3345650" y="2840950"/>
            <a:chExt cx="370900" cy="808575"/>
          </a:xfrm>
        </p:grpSpPr>
        <p:sp>
          <p:nvSpPr>
            <p:cNvPr id="521" name="Google Shape;521;p7"/>
            <p:cNvSpPr/>
            <p:nvPr/>
          </p:nvSpPr>
          <p:spPr>
            <a:xfrm>
              <a:off x="3486400" y="2932175"/>
              <a:ext cx="95900" cy="717350"/>
            </a:xfrm>
            <a:custGeom>
              <a:avLst/>
              <a:gdLst/>
              <a:ahLst/>
              <a:cxnLst/>
              <a:rect l="l" t="t" r="r" b="b"/>
              <a:pathLst>
                <a:path w="3836" h="28694" extrusionOk="0">
                  <a:moveTo>
                    <a:pt x="3818" y="1"/>
                  </a:moveTo>
                  <a:cubicBezTo>
                    <a:pt x="3809" y="1"/>
                    <a:pt x="3800" y="7"/>
                    <a:pt x="3800" y="19"/>
                  </a:cubicBezTo>
                  <a:cubicBezTo>
                    <a:pt x="3467" y="3781"/>
                    <a:pt x="3086" y="7520"/>
                    <a:pt x="2574" y="11258"/>
                  </a:cubicBezTo>
                  <a:cubicBezTo>
                    <a:pt x="2074" y="14949"/>
                    <a:pt x="1502" y="18628"/>
                    <a:pt x="943" y="22307"/>
                  </a:cubicBezTo>
                  <a:cubicBezTo>
                    <a:pt x="776" y="23319"/>
                    <a:pt x="621" y="24331"/>
                    <a:pt x="466" y="25355"/>
                  </a:cubicBezTo>
                  <a:cubicBezTo>
                    <a:pt x="311" y="26403"/>
                    <a:pt x="50" y="27498"/>
                    <a:pt x="14" y="28558"/>
                  </a:cubicBezTo>
                  <a:cubicBezTo>
                    <a:pt x="1" y="28644"/>
                    <a:pt x="69" y="28694"/>
                    <a:pt x="136" y="28694"/>
                  </a:cubicBezTo>
                  <a:cubicBezTo>
                    <a:pt x="189" y="28694"/>
                    <a:pt x="241" y="28662"/>
                    <a:pt x="252" y="28594"/>
                  </a:cubicBezTo>
                  <a:cubicBezTo>
                    <a:pt x="478" y="27713"/>
                    <a:pt x="550" y="26772"/>
                    <a:pt x="692" y="25867"/>
                  </a:cubicBezTo>
                  <a:cubicBezTo>
                    <a:pt x="835" y="24939"/>
                    <a:pt x="966" y="23998"/>
                    <a:pt x="1109" y="23069"/>
                  </a:cubicBezTo>
                  <a:cubicBezTo>
                    <a:pt x="1383" y="21200"/>
                    <a:pt x="1657" y="19331"/>
                    <a:pt x="1919" y="17473"/>
                  </a:cubicBezTo>
                  <a:cubicBezTo>
                    <a:pt x="2455" y="13782"/>
                    <a:pt x="2931" y="10091"/>
                    <a:pt x="3300" y="6389"/>
                  </a:cubicBezTo>
                  <a:cubicBezTo>
                    <a:pt x="3514" y="4269"/>
                    <a:pt x="3729" y="2150"/>
                    <a:pt x="3836" y="19"/>
                  </a:cubicBezTo>
                  <a:cubicBezTo>
                    <a:pt x="3836" y="7"/>
                    <a:pt x="3827" y="1"/>
                    <a:pt x="3818" y="1"/>
                  </a:cubicBezTo>
                  <a:close/>
                </a:path>
              </a:pathLst>
            </a:custGeom>
            <a:solidFill>
              <a:schemeClr val="accent1">
                <a:alpha val="531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7"/>
            <p:cNvSpPr/>
            <p:nvPr/>
          </p:nvSpPr>
          <p:spPr>
            <a:xfrm>
              <a:off x="3537325" y="2851675"/>
              <a:ext cx="44075" cy="80975"/>
            </a:xfrm>
            <a:custGeom>
              <a:avLst/>
              <a:gdLst/>
              <a:ahLst/>
              <a:cxnLst/>
              <a:rect l="l" t="t" r="r" b="b"/>
              <a:pathLst>
                <a:path w="1763" h="3239" extrusionOk="0">
                  <a:moveTo>
                    <a:pt x="84" y="0"/>
                  </a:moveTo>
                  <a:lnTo>
                    <a:pt x="84" y="0"/>
                  </a:lnTo>
                  <a:cubicBezTo>
                    <a:pt x="1" y="2548"/>
                    <a:pt x="1763" y="3239"/>
                    <a:pt x="1763" y="3239"/>
                  </a:cubicBezTo>
                  <a:cubicBezTo>
                    <a:pt x="1406" y="2167"/>
                    <a:pt x="1168" y="2060"/>
                    <a:pt x="727" y="1298"/>
                  </a:cubicBezTo>
                  <a:cubicBezTo>
                    <a:pt x="477" y="881"/>
                    <a:pt x="263" y="441"/>
                    <a:pt x="84" y="0"/>
                  </a:cubicBezTo>
                  <a:close/>
                </a:path>
              </a:pathLst>
            </a:custGeom>
            <a:solidFill>
              <a:schemeClr val="accent1">
                <a:alpha val="531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7"/>
            <p:cNvSpPr/>
            <p:nvPr/>
          </p:nvSpPr>
          <p:spPr>
            <a:xfrm>
              <a:off x="3581400" y="2840950"/>
              <a:ext cx="34850" cy="91400"/>
            </a:xfrm>
            <a:custGeom>
              <a:avLst/>
              <a:gdLst/>
              <a:ahLst/>
              <a:cxnLst/>
              <a:rect l="l" t="t" r="r" b="b"/>
              <a:pathLst>
                <a:path w="1394" h="3656" extrusionOk="0">
                  <a:moveTo>
                    <a:pt x="1274" y="1"/>
                  </a:moveTo>
                  <a:lnTo>
                    <a:pt x="1274" y="1"/>
                  </a:lnTo>
                  <a:cubicBezTo>
                    <a:pt x="869" y="584"/>
                    <a:pt x="619" y="1251"/>
                    <a:pt x="536" y="1953"/>
                  </a:cubicBezTo>
                  <a:cubicBezTo>
                    <a:pt x="369" y="3156"/>
                    <a:pt x="0" y="3656"/>
                    <a:pt x="0" y="3656"/>
                  </a:cubicBezTo>
                  <a:cubicBezTo>
                    <a:pt x="536" y="3334"/>
                    <a:pt x="917" y="2811"/>
                    <a:pt x="1083" y="2203"/>
                  </a:cubicBezTo>
                  <a:cubicBezTo>
                    <a:pt x="1393" y="1168"/>
                    <a:pt x="1060" y="429"/>
                    <a:pt x="1274" y="1"/>
                  </a:cubicBezTo>
                  <a:close/>
                </a:path>
              </a:pathLst>
            </a:custGeom>
            <a:solidFill>
              <a:schemeClr val="accent1">
                <a:alpha val="531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7"/>
            <p:cNvSpPr/>
            <p:nvPr/>
          </p:nvSpPr>
          <p:spPr>
            <a:xfrm>
              <a:off x="3587050" y="2889475"/>
              <a:ext cx="62225" cy="56575"/>
            </a:xfrm>
            <a:custGeom>
              <a:avLst/>
              <a:gdLst/>
              <a:ahLst/>
              <a:cxnLst/>
              <a:rect l="l" t="t" r="r" b="b"/>
              <a:pathLst>
                <a:path w="2489" h="2263" extrusionOk="0">
                  <a:moveTo>
                    <a:pt x="2489" y="0"/>
                  </a:moveTo>
                  <a:lnTo>
                    <a:pt x="2489" y="0"/>
                  </a:lnTo>
                  <a:cubicBezTo>
                    <a:pt x="2131" y="393"/>
                    <a:pt x="1727" y="751"/>
                    <a:pt x="1286" y="1036"/>
                  </a:cubicBezTo>
                  <a:cubicBezTo>
                    <a:pt x="798" y="1370"/>
                    <a:pt x="357" y="1786"/>
                    <a:pt x="0" y="2263"/>
                  </a:cubicBezTo>
                  <a:cubicBezTo>
                    <a:pt x="250" y="2048"/>
                    <a:pt x="941" y="2120"/>
                    <a:pt x="1572" y="1584"/>
                  </a:cubicBezTo>
                  <a:cubicBezTo>
                    <a:pt x="2191" y="1036"/>
                    <a:pt x="2489" y="1"/>
                    <a:pt x="2489" y="0"/>
                  </a:cubicBezTo>
                  <a:close/>
                </a:path>
              </a:pathLst>
            </a:custGeom>
            <a:solidFill>
              <a:schemeClr val="accent1">
                <a:alpha val="531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7"/>
            <p:cNvSpPr/>
            <p:nvPr/>
          </p:nvSpPr>
          <p:spPr>
            <a:xfrm>
              <a:off x="3581975" y="2931750"/>
              <a:ext cx="76825" cy="52700"/>
            </a:xfrm>
            <a:custGeom>
              <a:avLst/>
              <a:gdLst/>
              <a:ahLst/>
              <a:cxnLst/>
              <a:rect l="l" t="t" r="r" b="b"/>
              <a:pathLst>
                <a:path w="3073" h="2108" extrusionOk="0">
                  <a:moveTo>
                    <a:pt x="3073" y="0"/>
                  </a:moveTo>
                  <a:cubicBezTo>
                    <a:pt x="2620" y="393"/>
                    <a:pt x="2120" y="714"/>
                    <a:pt x="1584" y="965"/>
                  </a:cubicBezTo>
                  <a:cubicBezTo>
                    <a:pt x="1001" y="1250"/>
                    <a:pt x="465" y="1643"/>
                    <a:pt x="1" y="2108"/>
                  </a:cubicBezTo>
                  <a:cubicBezTo>
                    <a:pt x="310" y="1917"/>
                    <a:pt x="1060" y="2096"/>
                    <a:pt x="1822" y="1596"/>
                  </a:cubicBezTo>
                  <a:cubicBezTo>
                    <a:pt x="2573" y="1096"/>
                    <a:pt x="3073" y="0"/>
                    <a:pt x="3073" y="0"/>
                  </a:cubicBezTo>
                  <a:close/>
                </a:path>
              </a:pathLst>
            </a:custGeom>
            <a:solidFill>
              <a:schemeClr val="accent1">
                <a:alpha val="531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7"/>
            <p:cNvSpPr/>
            <p:nvPr/>
          </p:nvSpPr>
          <p:spPr>
            <a:xfrm>
              <a:off x="3582275" y="2973700"/>
              <a:ext cx="90525" cy="43200"/>
            </a:xfrm>
            <a:custGeom>
              <a:avLst/>
              <a:gdLst/>
              <a:ahLst/>
              <a:cxnLst/>
              <a:rect l="l" t="t" r="r" b="b"/>
              <a:pathLst>
                <a:path w="3621" h="1728" extrusionOk="0">
                  <a:moveTo>
                    <a:pt x="3620" y="1"/>
                  </a:moveTo>
                  <a:cubicBezTo>
                    <a:pt x="3084" y="334"/>
                    <a:pt x="2501" y="596"/>
                    <a:pt x="1882" y="775"/>
                  </a:cubicBezTo>
                  <a:cubicBezTo>
                    <a:pt x="1203" y="977"/>
                    <a:pt x="572" y="1311"/>
                    <a:pt x="1" y="1727"/>
                  </a:cubicBezTo>
                  <a:cubicBezTo>
                    <a:pt x="85" y="1688"/>
                    <a:pt x="192" y="1677"/>
                    <a:pt x="318" y="1677"/>
                  </a:cubicBezTo>
                  <a:cubicBezTo>
                    <a:pt x="499" y="1677"/>
                    <a:pt x="719" y="1700"/>
                    <a:pt x="966" y="1700"/>
                  </a:cubicBezTo>
                  <a:cubicBezTo>
                    <a:pt x="1279" y="1700"/>
                    <a:pt x="1636" y="1662"/>
                    <a:pt x="2013" y="1489"/>
                  </a:cubicBezTo>
                  <a:cubicBezTo>
                    <a:pt x="2906" y="1072"/>
                    <a:pt x="3620" y="1"/>
                    <a:pt x="3620" y="1"/>
                  </a:cubicBezTo>
                  <a:close/>
                </a:path>
              </a:pathLst>
            </a:custGeom>
            <a:solidFill>
              <a:schemeClr val="accent1">
                <a:alpha val="531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7"/>
            <p:cNvSpPr/>
            <p:nvPr/>
          </p:nvSpPr>
          <p:spPr>
            <a:xfrm>
              <a:off x="3581975" y="3015075"/>
              <a:ext cx="104800" cy="36800"/>
            </a:xfrm>
            <a:custGeom>
              <a:avLst/>
              <a:gdLst/>
              <a:ahLst/>
              <a:cxnLst/>
              <a:rect l="l" t="t" r="r" b="b"/>
              <a:pathLst>
                <a:path w="4192" h="1472" extrusionOk="0">
                  <a:moveTo>
                    <a:pt x="4192" y="1"/>
                  </a:moveTo>
                  <a:lnTo>
                    <a:pt x="4192" y="1"/>
                  </a:lnTo>
                  <a:cubicBezTo>
                    <a:pt x="3549" y="287"/>
                    <a:pt x="2882" y="477"/>
                    <a:pt x="2192" y="572"/>
                  </a:cubicBezTo>
                  <a:cubicBezTo>
                    <a:pt x="1418" y="703"/>
                    <a:pt x="679" y="953"/>
                    <a:pt x="1" y="1322"/>
                  </a:cubicBezTo>
                  <a:cubicBezTo>
                    <a:pt x="49" y="1308"/>
                    <a:pt x="102" y="1302"/>
                    <a:pt x="160" y="1302"/>
                  </a:cubicBezTo>
                  <a:cubicBezTo>
                    <a:pt x="473" y="1302"/>
                    <a:pt x="934" y="1471"/>
                    <a:pt x="1502" y="1471"/>
                  </a:cubicBezTo>
                  <a:cubicBezTo>
                    <a:pt x="1728" y="1471"/>
                    <a:pt x="1970" y="1445"/>
                    <a:pt x="2227" y="1370"/>
                  </a:cubicBezTo>
                  <a:cubicBezTo>
                    <a:pt x="3251" y="1061"/>
                    <a:pt x="4192" y="1"/>
                    <a:pt x="4192" y="1"/>
                  </a:cubicBezTo>
                  <a:close/>
                </a:path>
              </a:pathLst>
            </a:custGeom>
            <a:solidFill>
              <a:schemeClr val="accent1">
                <a:alpha val="531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7"/>
            <p:cNvSpPr/>
            <p:nvPr/>
          </p:nvSpPr>
          <p:spPr>
            <a:xfrm>
              <a:off x="3583175" y="3056450"/>
              <a:ext cx="113725" cy="34125"/>
            </a:xfrm>
            <a:custGeom>
              <a:avLst/>
              <a:gdLst/>
              <a:ahLst/>
              <a:cxnLst/>
              <a:rect l="l" t="t" r="r" b="b"/>
              <a:pathLst>
                <a:path w="4549" h="1365" extrusionOk="0">
                  <a:moveTo>
                    <a:pt x="4549" y="1"/>
                  </a:moveTo>
                  <a:cubicBezTo>
                    <a:pt x="3846" y="251"/>
                    <a:pt x="3120" y="406"/>
                    <a:pt x="2382" y="465"/>
                  </a:cubicBezTo>
                  <a:cubicBezTo>
                    <a:pt x="1548" y="537"/>
                    <a:pt x="751" y="751"/>
                    <a:pt x="0" y="1096"/>
                  </a:cubicBezTo>
                  <a:cubicBezTo>
                    <a:pt x="37" y="1088"/>
                    <a:pt x="76" y="1085"/>
                    <a:pt x="118" y="1085"/>
                  </a:cubicBezTo>
                  <a:cubicBezTo>
                    <a:pt x="487" y="1085"/>
                    <a:pt x="1035" y="1365"/>
                    <a:pt x="1759" y="1365"/>
                  </a:cubicBezTo>
                  <a:cubicBezTo>
                    <a:pt x="1947" y="1365"/>
                    <a:pt x="2146" y="1346"/>
                    <a:pt x="2358" y="1299"/>
                  </a:cubicBezTo>
                  <a:cubicBezTo>
                    <a:pt x="3477" y="1060"/>
                    <a:pt x="4549" y="1"/>
                    <a:pt x="4549" y="1"/>
                  </a:cubicBezTo>
                  <a:close/>
                </a:path>
              </a:pathLst>
            </a:custGeom>
            <a:solidFill>
              <a:schemeClr val="accent1">
                <a:alpha val="531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7"/>
            <p:cNvSpPr/>
            <p:nvPr/>
          </p:nvSpPr>
          <p:spPr>
            <a:xfrm>
              <a:off x="3573650" y="3110475"/>
              <a:ext cx="122950" cy="23100"/>
            </a:xfrm>
            <a:custGeom>
              <a:avLst/>
              <a:gdLst/>
              <a:ahLst/>
              <a:cxnLst/>
              <a:rect l="l" t="t" r="r" b="b"/>
              <a:pathLst>
                <a:path w="4918" h="924" extrusionOk="0">
                  <a:moveTo>
                    <a:pt x="1772" y="0"/>
                  </a:moveTo>
                  <a:cubicBezTo>
                    <a:pt x="817" y="0"/>
                    <a:pt x="0" y="197"/>
                    <a:pt x="0" y="197"/>
                  </a:cubicBezTo>
                  <a:cubicBezTo>
                    <a:pt x="473" y="197"/>
                    <a:pt x="1180" y="924"/>
                    <a:pt x="2365" y="924"/>
                  </a:cubicBezTo>
                  <a:cubicBezTo>
                    <a:pt x="2374" y="924"/>
                    <a:pt x="2384" y="924"/>
                    <a:pt x="2394" y="924"/>
                  </a:cubicBezTo>
                  <a:cubicBezTo>
                    <a:pt x="3584" y="912"/>
                    <a:pt x="4918" y="43"/>
                    <a:pt x="4918" y="42"/>
                  </a:cubicBezTo>
                  <a:lnTo>
                    <a:pt x="4918" y="42"/>
                  </a:lnTo>
                  <a:cubicBezTo>
                    <a:pt x="4521" y="104"/>
                    <a:pt x="4120" y="133"/>
                    <a:pt x="3720" y="133"/>
                  </a:cubicBezTo>
                  <a:cubicBezTo>
                    <a:pt x="3340" y="133"/>
                    <a:pt x="2961" y="107"/>
                    <a:pt x="2584" y="54"/>
                  </a:cubicBezTo>
                  <a:cubicBezTo>
                    <a:pt x="2312" y="16"/>
                    <a:pt x="2037" y="0"/>
                    <a:pt x="1772" y="0"/>
                  </a:cubicBezTo>
                  <a:close/>
                </a:path>
              </a:pathLst>
            </a:custGeom>
            <a:solidFill>
              <a:schemeClr val="accent1">
                <a:alpha val="531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7"/>
            <p:cNvSpPr/>
            <p:nvPr/>
          </p:nvSpPr>
          <p:spPr>
            <a:xfrm>
              <a:off x="3572450" y="3161925"/>
              <a:ext cx="137250" cy="28750"/>
            </a:xfrm>
            <a:custGeom>
              <a:avLst/>
              <a:gdLst/>
              <a:ahLst/>
              <a:cxnLst/>
              <a:rect l="l" t="t" r="r" b="b"/>
              <a:pathLst>
                <a:path w="5490" h="1150" extrusionOk="0">
                  <a:moveTo>
                    <a:pt x="1151" y="0"/>
                  </a:moveTo>
                  <a:cubicBezTo>
                    <a:pt x="483" y="0"/>
                    <a:pt x="1" y="68"/>
                    <a:pt x="1" y="68"/>
                  </a:cubicBezTo>
                  <a:cubicBezTo>
                    <a:pt x="549" y="116"/>
                    <a:pt x="1251" y="1021"/>
                    <a:pt x="2584" y="1140"/>
                  </a:cubicBezTo>
                  <a:cubicBezTo>
                    <a:pt x="2667" y="1146"/>
                    <a:pt x="2751" y="1149"/>
                    <a:pt x="2835" y="1149"/>
                  </a:cubicBezTo>
                  <a:cubicBezTo>
                    <a:pt x="4107" y="1149"/>
                    <a:pt x="5490" y="437"/>
                    <a:pt x="5490" y="437"/>
                  </a:cubicBezTo>
                  <a:lnTo>
                    <a:pt x="5490" y="437"/>
                  </a:lnTo>
                  <a:cubicBezTo>
                    <a:pt x="5359" y="443"/>
                    <a:pt x="5229" y="445"/>
                    <a:pt x="5099" y="445"/>
                  </a:cubicBezTo>
                  <a:cubicBezTo>
                    <a:pt x="4360" y="445"/>
                    <a:pt x="3624" y="359"/>
                    <a:pt x="2906" y="187"/>
                  </a:cubicBezTo>
                  <a:cubicBezTo>
                    <a:pt x="2302" y="41"/>
                    <a:pt x="1670" y="0"/>
                    <a:pt x="1151" y="0"/>
                  </a:cubicBezTo>
                  <a:close/>
                </a:path>
              </a:pathLst>
            </a:custGeom>
            <a:solidFill>
              <a:schemeClr val="accent1">
                <a:alpha val="531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7"/>
            <p:cNvSpPr/>
            <p:nvPr/>
          </p:nvSpPr>
          <p:spPr>
            <a:xfrm>
              <a:off x="3567400" y="3207950"/>
              <a:ext cx="144675" cy="39025"/>
            </a:xfrm>
            <a:custGeom>
              <a:avLst/>
              <a:gdLst/>
              <a:ahLst/>
              <a:cxnLst/>
              <a:rect l="l" t="t" r="r" b="b"/>
              <a:pathLst>
                <a:path w="5787" h="1561" extrusionOk="0">
                  <a:moveTo>
                    <a:pt x="31" y="1"/>
                  </a:moveTo>
                  <a:cubicBezTo>
                    <a:pt x="11" y="1"/>
                    <a:pt x="0" y="1"/>
                    <a:pt x="0" y="1"/>
                  </a:cubicBezTo>
                  <a:cubicBezTo>
                    <a:pt x="560" y="120"/>
                    <a:pt x="1191" y="1180"/>
                    <a:pt x="2596" y="1477"/>
                  </a:cubicBezTo>
                  <a:cubicBezTo>
                    <a:pt x="2865" y="1537"/>
                    <a:pt x="3147" y="1561"/>
                    <a:pt x="3428" y="1561"/>
                  </a:cubicBezTo>
                  <a:cubicBezTo>
                    <a:pt x="4618" y="1561"/>
                    <a:pt x="5787" y="1132"/>
                    <a:pt x="5787" y="1132"/>
                  </a:cubicBezTo>
                  <a:cubicBezTo>
                    <a:pt x="4858" y="1061"/>
                    <a:pt x="3941" y="858"/>
                    <a:pt x="3060" y="525"/>
                  </a:cubicBezTo>
                  <a:cubicBezTo>
                    <a:pt x="1757" y="21"/>
                    <a:pt x="262" y="1"/>
                    <a:pt x="31" y="1"/>
                  </a:cubicBezTo>
                  <a:close/>
                </a:path>
              </a:pathLst>
            </a:custGeom>
            <a:solidFill>
              <a:schemeClr val="accent1">
                <a:alpha val="531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7"/>
            <p:cNvSpPr/>
            <p:nvPr/>
          </p:nvSpPr>
          <p:spPr>
            <a:xfrm>
              <a:off x="3560250" y="3266600"/>
              <a:ext cx="149750" cy="58450"/>
            </a:xfrm>
            <a:custGeom>
              <a:avLst/>
              <a:gdLst/>
              <a:ahLst/>
              <a:cxnLst/>
              <a:rect l="l" t="t" r="r" b="b"/>
              <a:pathLst>
                <a:path w="5990" h="2338" extrusionOk="0">
                  <a:moveTo>
                    <a:pt x="1" y="1"/>
                  </a:moveTo>
                  <a:lnTo>
                    <a:pt x="1" y="1"/>
                  </a:lnTo>
                  <a:cubicBezTo>
                    <a:pt x="572" y="239"/>
                    <a:pt x="1072" y="1465"/>
                    <a:pt x="2525" y="2037"/>
                  </a:cubicBezTo>
                  <a:cubicBezTo>
                    <a:pt x="3129" y="2269"/>
                    <a:pt x="3830" y="2337"/>
                    <a:pt x="4443" y="2337"/>
                  </a:cubicBezTo>
                  <a:cubicBezTo>
                    <a:pt x="5303" y="2337"/>
                    <a:pt x="5990" y="2203"/>
                    <a:pt x="5990" y="2203"/>
                  </a:cubicBezTo>
                  <a:cubicBezTo>
                    <a:pt x="5001" y="1965"/>
                    <a:pt x="4061" y="1584"/>
                    <a:pt x="3180" y="1084"/>
                  </a:cubicBezTo>
                  <a:cubicBezTo>
                    <a:pt x="1763" y="263"/>
                    <a:pt x="1" y="1"/>
                    <a:pt x="1" y="1"/>
                  </a:cubicBezTo>
                  <a:close/>
                </a:path>
              </a:pathLst>
            </a:custGeom>
            <a:solidFill>
              <a:schemeClr val="accent1">
                <a:alpha val="531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7"/>
            <p:cNvSpPr/>
            <p:nvPr/>
          </p:nvSpPr>
          <p:spPr>
            <a:xfrm>
              <a:off x="3550425" y="3329700"/>
              <a:ext cx="166125" cy="64500"/>
            </a:xfrm>
            <a:custGeom>
              <a:avLst/>
              <a:gdLst/>
              <a:ahLst/>
              <a:cxnLst/>
              <a:rect l="l" t="t" r="r" b="b"/>
              <a:pathLst>
                <a:path w="6645" h="2580" extrusionOk="0">
                  <a:moveTo>
                    <a:pt x="1" y="1"/>
                  </a:moveTo>
                  <a:lnTo>
                    <a:pt x="1" y="1"/>
                  </a:lnTo>
                  <a:cubicBezTo>
                    <a:pt x="656" y="251"/>
                    <a:pt x="1191" y="1620"/>
                    <a:pt x="2799" y="2239"/>
                  </a:cubicBezTo>
                  <a:cubicBezTo>
                    <a:pt x="3474" y="2502"/>
                    <a:pt x="4256" y="2579"/>
                    <a:pt x="4937" y="2579"/>
                  </a:cubicBezTo>
                  <a:cubicBezTo>
                    <a:pt x="5889" y="2579"/>
                    <a:pt x="6644" y="2430"/>
                    <a:pt x="6644" y="2430"/>
                  </a:cubicBezTo>
                  <a:cubicBezTo>
                    <a:pt x="5549" y="2168"/>
                    <a:pt x="4501" y="1751"/>
                    <a:pt x="3537" y="1191"/>
                  </a:cubicBezTo>
                  <a:cubicBezTo>
                    <a:pt x="1953" y="287"/>
                    <a:pt x="1" y="1"/>
                    <a:pt x="1" y="1"/>
                  </a:cubicBezTo>
                  <a:close/>
                </a:path>
              </a:pathLst>
            </a:custGeom>
            <a:solidFill>
              <a:schemeClr val="accent1">
                <a:alpha val="531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7"/>
            <p:cNvSpPr/>
            <p:nvPr/>
          </p:nvSpPr>
          <p:spPr>
            <a:xfrm>
              <a:off x="3548050" y="3391325"/>
              <a:ext cx="152725" cy="76375"/>
            </a:xfrm>
            <a:custGeom>
              <a:avLst/>
              <a:gdLst/>
              <a:ahLst/>
              <a:cxnLst/>
              <a:rect l="l" t="t" r="r" b="b"/>
              <a:pathLst>
                <a:path w="6109" h="3055" extrusionOk="0">
                  <a:moveTo>
                    <a:pt x="1" y="0"/>
                  </a:moveTo>
                  <a:lnTo>
                    <a:pt x="1" y="0"/>
                  </a:lnTo>
                  <a:cubicBezTo>
                    <a:pt x="596" y="310"/>
                    <a:pt x="965" y="1679"/>
                    <a:pt x="2441" y="2453"/>
                  </a:cubicBezTo>
                  <a:cubicBezTo>
                    <a:pt x="3446" y="2972"/>
                    <a:pt x="4783" y="3055"/>
                    <a:pt x="5533" y="3055"/>
                  </a:cubicBezTo>
                  <a:cubicBezTo>
                    <a:pt x="5885" y="3055"/>
                    <a:pt x="6108" y="3036"/>
                    <a:pt x="6108" y="3036"/>
                  </a:cubicBezTo>
                  <a:cubicBezTo>
                    <a:pt x="5084" y="2667"/>
                    <a:pt x="4132" y="2155"/>
                    <a:pt x="3251" y="1524"/>
                  </a:cubicBezTo>
                  <a:cubicBezTo>
                    <a:pt x="1846" y="489"/>
                    <a:pt x="1" y="0"/>
                    <a:pt x="1" y="0"/>
                  </a:cubicBezTo>
                  <a:close/>
                </a:path>
              </a:pathLst>
            </a:custGeom>
            <a:solidFill>
              <a:schemeClr val="accent1">
                <a:alpha val="531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7"/>
            <p:cNvSpPr/>
            <p:nvPr/>
          </p:nvSpPr>
          <p:spPr>
            <a:xfrm>
              <a:off x="3537325" y="3449950"/>
              <a:ext cx="121475" cy="84875"/>
            </a:xfrm>
            <a:custGeom>
              <a:avLst/>
              <a:gdLst/>
              <a:ahLst/>
              <a:cxnLst/>
              <a:rect l="l" t="t" r="r" b="b"/>
              <a:pathLst>
                <a:path w="4859" h="3395" extrusionOk="0">
                  <a:moveTo>
                    <a:pt x="1" y="1"/>
                  </a:moveTo>
                  <a:cubicBezTo>
                    <a:pt x="477" y="346"/>
                    <a:pt x="620" y="1572"/>
                    <a:pt x="1787" y="2418"/>
                  </a:cubicBezTo>
                  <a:cubicBezTo>
                    <a:pt x="2954" y="3275"/>
                    <a:pt x="4859" y="3394"/>
                    <a:pt x="4859" y="3394"/>
                  </a:cubicBezTo>
                  <a:cubicBezTo>
                    <a:pt x="4025" y="2954"/>
                    <a:pt x="3275" y="2394"/>
                    <a:pt x="2608" y="1727"/>
                  </a:cubicBezTo>
                  <a:cubicBezTo>
                    <a:pt x="1525" y="656"/>
                    <a:pt x="1" y="1"/>
                    <a:pt x="1" y="1"/>
                  </a:cubicBezTo>
                  <a:close/>
                </a:path>
              </a:pathLst>
            </a:custGeom>
            <a:solidFill>
              <a:schemeClr val="accent1">
                <a:alpha val="531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7"/>
            <p:cNvSpPr/>
            <p:nvPr/>
          </p:nvSpPr>
          <p:spPr>
            <a:xfrm>
              <a:off x="3524525" y="3525850"/>
              <a:ext cx="83375" cy="78925"/>
            </a:xfrm>
            <a:custGeom>
              <a:avLst/>
              <a:gdLst/>
              <a:ahLst/>
              <a:cxnLst/>
              <a:rect l="l" t="t" r="r" b="b"/>
              <a:pathLst>
                <a:path w="3335" h="3157" extrusionOk="0">
                  <a:moveTo>
                    <a:pt x="1" y="1"/>
                  </a:moveTo>
                  <a:cubicBezTo>
                    <a:pt x="322" y="322"/>
                    <a:pt x="310" y="1287"/>
                    <a:pt x="1096" y="2061"/>
                  </a:cubicBezTo>
                  <a:cubicBezTo>
                    <a:pt x="1894" y="2847"/>
                    <a:pt x="3335" y="3156"/>
                    <a:pt x="3335" y="3156"/>
                  </a:cubicBezTo>
                  <a:cubicBezTo>
                    <a:pt x="2751" y="2716"/>
                    <a:pt x="2227" y="2204"/>
                    <a:pt x="1787" y="1632"/>
                  </a:cubicBezTo>
                  <a:cubicBezTo>
                    <a:pt x="1287" y="989"/>
                    <a:pt x="680" y="441"/>
                    <a:pt x="1" y="1"/>
                  </a:cubicBezTo>
                  <a:close/>
                </a:path>
              </a:pathLst>
            </a:custGeom>
            <a:solidFill>
              <a:schemeClr val="accent1">
                <a:alpha val="531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7"/>
            <p:cNvSpPr/>
            <p:nvPr/>
          </p:nvSpPr>
          <p:spPr>
            <a:xfrm>
              <a:off x="3515900" y="2901975"/>
              <a:ext cx="60150" cy="71175"/>
            </a:xfrm>
            <a:custGeom>
              <a:avLst/>
              <a:gdLst/>
              <a:ahLst/>
              <a:cxnLst/>
              <a:rect l="l" t="t" r="r" b="b"/>
              <a:pathLst>
                <a:path w="2406" h="2847" extrusionOk="0">
                  <a:moveTo>
                    <a:pt x="1" y="0"/>
                  </a:moveTo>
                  <a:lnTo>
                    <a:pt x="1" y="0"/>
                  </a:lnTo>
                  <a:cubicBezTo>
                    <a:pt x="1" y="1"/>
                    <a:pt x="191" y="1191"/>
                    <a:pt x="786" y="1870"/>
                  </a:cubicBezTo>
                  <a:cubicBezTo>
                    <a:pt x="1394" y="2548"/>
                    <a:pt x="2168" y="2572"/>
                    <a:pt x="2406" y="2846"/>
                  </a:cubicBezTo>
                  <a:cubicBezTo>
                    <a:pt x="2084" y="2275"/>
                    <a:pt x="1668" y="1751"/>
                    <a:pt x="1167" y="1322"/>
                  </a:cubicBezTo>
                  <a:cubicBezTo>
                    <a:pt x="715" y="941"/>
                    <a:pt x="322" y="501"/>
                    <a:pt x="1" y="0"/>
                  </a:cubicBezTo>
                  <a:close/>
                </a:path>
              </a:pathLst>
            </a:custGeom>
            <a:solidFill>
              <a:schemeClr val="accent1">
                <a:alpha val="531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7"/>
            <p:cNvSpPr/>
            <p:nvPr/>
          </p:nvSpPr>
          <p:spPr>
            <a:xfrm>
              <a:off x="3494475" y="2941275"/>
              <a:ext cx="76225" cy="65500"/>
            </a:xfrm>
            <a:custGeom>
              <a:avLst/>
              <a:gdLst/>
              <a:ahLst/>
              <a:cxnLst/>
              <a:rect l="l" t="t" r="r" b="b"/>
              <a:pathLst>
                <a:path w="3049" h="2620" extrusionOk="0">
                  <a:moveTo>
                    <a:pt x="0" y="0"/>
                  </a:moveTo>
                  <a:cubicBezTo>
                    <a:pt x="0" y="0"/>
                    <a:pt x="405" y="1238"/>
                    <a:pt x="1155" y="1857"/>
                  </a:cubicBezTo>
                  <a:cubicBezTo>
                    <a:pt x="1917" y="2477"/>
                    <a:pt x="2739" y="2369"/>
                    <a:pt x="3048" y="2619"/>
                  </a:cubicBezTo>
                  <a:cubicBezTo>
                    <a:pt x="2608" y="2072"/>
                    <a:pt x="2072" y="1584"/>
                    <a:pt x="1477" y="1203"/>
                  </a:cubicBezTo>
                  <a:cubicBezTo>
                    <a:pt x="929" y="881"/>
                    <a:pt x="429" y="476"/>
                    <a:pt x="0" y="0"/>
                  </a:cubicBezTo>
                  <a:close/>
                </a:path>
              </a:pathLst>
            </a:custGeom>
            <a:solidFill>
              <a:schemeClr val="accent1">
                <a:alpha val="531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7"/>
            <p:cNvSpPr/>
            <p:nvPr/>
          </p:nvSpPr>
          <p:spPr>
            <a:xfrm>
              <a:off x="3472150" y="2979675"/>
              <a:ext cx="92600" cy="59850"/>
            </a:xfrm>
            <a:custGeom>
              <a:avLst/>
              <a:gdLst/>
              <a:ahLst/>
              <a:cxnLst/>
              <a:rect l="l" t="t" r="r" b="b"/>
              <a:pathLst>
                <a:path w="3704" h="2394" extrusionOk="0">
                  <a:moveTo>
                    <a:pt x="0" y="0"/>
                  </a:moveTo>
                  <a:cubicBezTo>
                    <a:pt x="1" y="0"/>
                    <a:pt x="620" y="1274"/>
                    <a:pt x="1536" y="1834"/>
                  </a:cubicBezTo>
                  <a:cubicBezTo>
                    <a:pt x="2453" y="2393"/>
                    <a:pt x="3334" y="2143"/>
                    <a:pt x="3703" y="2369"/>
                  </a:cubicBezTo>
                  <a:cubicBezTo>
                    <a:pt x="3144" y="1834"/>
                    <a:pt x="2489" y="1405"/>
                    <a:pt x="1786" y="1083"/>
                  </a:cubicBezTo>
                  <a:cubicBezTo>
                    <a:pt x="1143" y="810"/>
                    <a:pt x="536" y="441"/>
                    <a:pt x="0" y="0"/>
                  </a:cubicBezTo>
                  <a:close/>
                </a:path>
              </a:pathLst>
            </a:custGeom>
            <a:solidFill>
              <a:schemeClr val="accent1">
                <a:alpha val="531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7"/>
            <p:cNvSpPr/>
            <p:nvPr/>
          </p:nvSpPr>
          <p:spPr>
            <a:xfrm>
              <a:off x="3456675" y="3024600"/>
              <a:ext cx="102700" cy="58975"/>
            </a:xfrm>
            <a:custGeom>
              <a:avLst/>
              <a:gdLst/>
              <a:ahLst/>
              <a:cxnLst/>
              <a:rect l="l" t="t" r="r" b="b"/>
              <a:pathLst>
                <a:path w="4108" h="2359" extrusionOk="0">
                  <a:moveTo>
                    <a:pt x="0" y="1"/>
                  </a:moveTo>
                  <a:cubicBezTo>
                    <a:pt x="0" y="1"/>
                    <a:pt x="750" y="1299"/>
                    <a:pt x="1762" y="1834"/>
                  </a:cubicBezTo>
                  <a:cubicBezTo>
                    <a:pt x="2774" y="2358"/>
                    <a:pt x="3691" y="2037"/>
                    <a:pt x="4108" y="2239"/>
                  </a:cubicBezTo>
                  <a:cubicBezTo>
                    <a:pt x="3465" y="1715"/>
                    <a:pt x="2739" y="1299"/>
                    <a:pt x="1965" y="1013"/>
                  </a:cubicBezTo>
                  <a:cubicBezTo>
                    <a:pt x="1262" y="763"/>
                    <a:pt x="608" y="429"/>
                    <a:pt x="0" y="1"/>
                  </a:cubicBezTo>
                  <a:close/>
                </a:path>
              </a:pathLst>
            </a:custGeom>
            <a:solidFill>
              <a:schemeClr val="accent1">
                <a:alpha val="531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7"/>
            <p:cNvSpPr/>
            <p:nvPr/>
          </p:nvSpPr>
          <p:spPr>
            <a:xfrm>
              <a:off x="3443275" y="3077900"/>
              <a:ext cx="117900" cy="40600"/>
            </a:xfrm>
            <a:custGeom>
              <a:avLst/>
              <a:gdLst/>
              <a:ahLst/>
              <a:cxnLst/>
              <a:rect l="l" t="t" r="r" b="b"/>
              <a:pathLst>
                <a:path w="4716" h="1624" extrusionOk="0">
                  <a:moveTo>
                    <a:pt x="1" y="0"/>
                  </a:moveTo>
                  <a:cubicBezTo>
                    <a:pt x="1" y="0"/>
                    <a:pt x="1060" y="1179"/>
                    <a:pt x="2215" y="1512"/>
                  </a:cubicBezTo>
                  <a:cubicBezTo>
                    <a:pt x="2497" y="1593"/>
                    <a:pt x="2762" y="1623"/>
                    <a:pt x="3009" y="1623"/>
                  </a:cubicBezTo>
                  <a:cubicBezTo>
                    <a:pt x="3670" y="1623"/>
                    <a:pt x="4200" y="1411"/>
                    <a:pt x="4558" y="1411"/>
                  </a:cubicBezTo>
                  <a:cubicBezTo>
                    <a:pt x="4615" y="1411"/>
                    <a:pt x="4667" y="1417"/>
                    <a:pt x="4715" y="1429"/>
                  </a:cubicBezTo>
                  <a:cubicBezTo>
                    <a:pt x="4715" y="1429"/>
                    <a:pt x="3513" y="774"/>
                    <a:pt x="2251" y="619"/>
                  </a:cubicBezTo>
                  <a:cubicBezTo>
                    <a:pt x="1477" y="524"/>
                    <a:pt x="715" y="310"/>
                    <a:pt x="1" y="0"/>
                  </a:cubicBezTo>
                  <a:close/>
                </a:path>
              </a:pathLst>
            </a:custGeom>
            <a:solidFill>
              <a:schemeClr val="accent1">
                <a:alpha val="531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7"/>
            <p:cNvSpPr/>
            <p:nvPr/>
          </p:nvSpPr>
          <p:spPr>
            <a:xfrm>
              <a:off x="3416200" y="3132050"/>
              <a:ext cx="134550" cy="37125"/>
            </a:xfrm>
            <a:custGeom>
              <a:avLst/>
              <a:gdLst/>
              <a:ahLst/>
              <a:cxnLst/>
              <a:rect l="l" t="t" r="r" b="b"/>
              <a:pathLst>
                <a:path w="5382" h="1485" extrusionOk="0">
                  <a:moveTo>
                    <a:pt x="0" y="1"/>
                  </a:moveTo>
                  <a:cubicBezTo>
                    <a:pt x="0" y="1"/>
                    <a:pt x="1298" y="1192"/>
                    <a:pt x="2619" y="1430"/>
                  </a:cubicBezTo>
                  <a:cubicBezTo>
                    <a:pt x="2824" y="1468"/>
                    <a:pt x="3019" y="1485"/>
                    <a:pt x="3205" y="1485"/>
                  </a:cubicBezTo>
                  <a:cubicBezTo>
                    <a:pt x="4138" y="1485"/>
                    <a:pt x="4825" y="1075"/>
                    <a:pt x="5274" y="1075"/>
                  </a:cubicBezTo>
                  <a:cubicBezTo>
                    <a:pt x="5312" y="1075"/>
                    <a:pt x="5347" y="1078"/>
                    <a:pt x="5382" y="1084"/>
                  </a:cubicBezTo>
                  <a:cubicBezTo>
                    <a:pt x="5382" y="1084"/>
                    <a:pt x="3977" y="489"/>
                    <a:pt x="2560" y="442"/>
                  </a:cubicBezTo>
                  <a:cubicBezTo>
                    <a:pt x="1691" y="418"/>
                    <a:pt x="822" y="263"/>
                    <a:pt x="0" y="1"/>
                  </a:cubicBezTo>
                  <a:close/>
                </a:path>
              </a:pathLst>
            </a:custGeom>
            <a:solidFill>
              <a:schemeClr val="accent1">
                <a:alpha val="531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7"/>
            <p:cNvSpPr/>
            <p:nvPr/>
          </p:nvSpPr>
          <p:spPr>
            <a:xfrm>
              <a:off x="3395350" y="3195475"/>
              <a:ext cx="147375" cy="29600"/>
            </a:xfrm>
            <a:custGeom>
              <a:avLst/>
              <a:gdLst/>
              <a:ahLst/>
              <a:cxnLst/>
              <a:rect l="l" t="t" r="r" b="b"/>
              <a:pathLst>
                <a:path w="5895" h="1184" extrusionOk="0">
                  <a:moveTo>
                    <a:pt x="1" y="0"/>
                  </a:moveTo>
                  <a:lnTo>
                    <a:pt x="1" y="0"/>
                  </a:lnTo>
                  <a:cubicBezTo>
                    <a:pt x="1" y="0"/>
                    <a:pt x="1560" y="1095"/>
                    <a:pt x="2989" y="1179"/>
                  </a:cubicBezTo>
                  <a:cubicBezTo>
                    <a:pt x="3048" y="1182"/>
                    <a:pt x="3105" y="1183"/>
                    <a:pt x="3162" y="1183"/>
                  </a:cubicBezTo>
                  <a:cubicBezTo>
                    <a:pt x="4481" y="1183"/>
                    <a:pt x="5310" y="428"/>
                    <a:pt x="5870" y="428"/>
                  </a:cubicBezTo>
                  <a:cubicBezTo>
                    <a:pt x="5878" y="428"/>
                    <a:pt x="5886" y="428"/>
                    <a:pt x="5894" y="429"/>
                  </a:cubicBezTo>
                  <a:cubicBezTo>
                    <a:pt x="5894" y="429"/>
                    <a:pt x="4731" y="99"/>
                    <a:pt x="3457" y="99"/>
                  </a:cubicBezTo>
                  <a:cubicBezTo>
                    <a:pt x="3239" y="99"/>
                    <a:pt x="3018" y="108"/>
                    <a:pt x="2799" y="131"/>
                  </a:cubicBezTo>
                  <a:cubicBezTo>
                    <a:pt x="2480" y="159"/>
                    <a:pt x="2162" y="174"/>
                    <a:pt x="1844" y="174"/>
                  </a:cubicBezTo>
                  <a:cubicBezTo>
                    <a:pt x="1224" y="174"/>
                    <a:pt x="607" y="118"/>
                    <a:pt x="1" y="0"/>
                  </a:cubicBezTo>
                  <a:close/>
                </a:path>
              </a:pathLst>
            </a:custGeom>
            <a:solidFill>
              <a:schemeClr val="accent1">
                <a:alpha val="531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7"/>
            <p:cNvSpPr/>
            <p:nvPr/>
          </p:nvSpPr>
          <p:spPr>
            <a:xfrm>
              <a:off x="3371550" y="3261400"/>
              <a:ext cx="158975" cy="34325"/>
            </a:xfrm>
            <a:custGeom>
              <a:avLst/>
              <a:gdLst/>
              <a:ahLst/>
              <a:cxnLst/>
              <a:rect l="l" t="t" r="r" b="b"/>
              <a:pathLst>
                <a:path w="6359" h="1373" extrusionOk="0">
                  <a:moveTo>
                    <a:pt x="5273" y="0"/>
                  </a:moveTo>
                  <a:cubicBezTo>
                    <a:pt x="4632" y="0"/>
                    <a:pt x="3792" y="54"/>
                    <a:pt x="3000" y="268"/>
                  </a:cubicBezTo>
                  <a:cubicBezTo>
                    <a:pt x="2106" y="497"/>
                    <a:pt x="1181" y="616"/>
                    <a:pt x="254" y="616"/>
                  </a:cubicBezTo>
                  <a:cubicBezTo>
                    <a:pt x="169" y="616"/>
                    <a:pt x="85" y="615"/>
                    <a:pt x="0" y="613"/>
                  </a:cubicBezTo>
                  <a:lnTo>
                    <a:pt x="0" y="613"/>
                  </a:lnTo>
                  <a:cubicBezTo>
                    <a:pt x="0" y="613"/>
                    <a:pt x="1547" y="1372"/>
                    <a:pt x="2997" y="1372"/>
                  </a:cubicBezTo>
                  <a:cubicBezTo>
                    <a:pt x="3130" y="1372"/>
                    <a:pt x="3263" y="1366"/>
                    <a:pt x="3393" y="1352"/>
                  </a:cubicBezTo>
                  <a:cubicBezTo>
                    <a:pt x="4941" y="1197"/>
                    <a:pt x="5739" y="125"/>
                    <a:pt x="6358" y="54"/>
                  </a:cubicBezTo>
                  <a:cubicBezTo>
                    <a:pt x="6358" y="54"/>
                    <a:pt x="5915" y="0"/>
                    <a:pt x="5273" y="0"/>
                  </a:cubicBezTo>
                  <a:close/>
                </a:path>
              </a:pathLst>
            </a:custGeom>
            <a:solidFill>
              <a:schemeClr val="accent1">
                <a:alpha val="531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7"/>
            <p:cNvSpPr/>
            <p:nvPr/>
          </p:nvSpPr>
          <p:spPr>
            <a:xfrm>
              <a:off x="3345650" y="3324350"/>
              <a:ext cx="176525" cy="38050"/>
            </a:xfrm>
            <a:custGeom>
              <a:avLst/>
              <a:gdLst/>
              <a:ahLst/>
              <a:cxnLst/>
              <a:rect l="l" t="t" r="r" b="b"/>
              <a:pathLst>
                <a:path w="7061" h="1522" extrusionOk="0">
                  <a:moveTo>
                    <a:pt x="5858" y="0"/>
                  </a:moveTo>
                  <a:cubicBezTo>
                    <a:pt x="5147" y="0"/>
                    <a:pt x="4215" y="60"/>
                    <a:pt x="3334" y="298"/>
                  </a:cubicBezTo>
                  <a:cubicBezTo>
                    <a:pt x="2340" y="560"/>
                    <a:pt x="1316" y="682"/>
                    <a:pt x="281" y="682"/>
                  </a:cubicBezTo>
                  <a:cubicBezTo>
                    <a:pt x="187" y="682"/>
                    <a:pt x="94" y="681"/>
                    <a:pt x="0" y="679"/>
                  </a:cubicBezTo>
                  <a:lnTo>
                    <a:pt x="0" y="679"/>
                  </a:lnTo>
                  <a:cubicBezTo>
                    <a:pt x="0" y="679"/>
                    <a:pt x="1736" y="1522"/>
                    <a:pt x="3347" y="1522"/>
                  </a:cubicBezTo>
                  <a:cubicBezTo>
                    <a:pt x="3491" y="1522"/>
                    <a:pt x="3634" y="1515"/>
                    <a:pt x="3775" y="1501"/>
                  </a:cubicBezTo>
                  <a:cubicBezTo>
                    <a:pt x="5489" y="1322"/>
                    <a:pt x="6370" y="131"/>
                    <a:pt x="7061" y="60"/>
                  </a:cubicBezTo>
                  <a:cubicBezTo>
                    <a:pt x="7061" y="60"/>
                    <a:pt x="6570" y="0"/>
                    <a:pt x="5858" y="0"/>
                  </a:cubicBezTo>
                  <a:close/>
                </a:path>
              </a:pathLst>
            </a:custGeom>
            <a:solidFill>
              <a:schemeClr val="accent1">
                <a:alpha val="531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7"/>
            <p:cNvSpPr/>
            <p:nvPr/>
          </p:nvSpPr>
          <p:spPr>
            <a:xfrm>
              <a:off x="3346250" y="3377325"/>
              <a:ext cx="167000" cy="45500"/>
            </a:xfrm>
            <a:custGeom>
              <a:avLst/>
              <a:gdLst/>
              <a:ahLst/>
              <a:cxnLst/>
              <a:rect l="l" t="t" r="r" b="b"/>
              <a:pathLst>
                <a:path w="6680" h="1820" extrusionOk="0">
                  <a:moveTo>
                    <a:pt x="6672" y="1"/>
                  </a:moveTo>
                  <a:cubicBezTo>
                    <a:pt x="6541" y="1"/>
                    <a:pt x="4715" y="12"/>
                    <a:pt x="3143" y="620"/>
                  </a:cubicBezTo>
                  <a:cubicBezTo>
                    <a:pt x="2131" y="1001"/>
                    <a:pt x="1072" y="1251"/>
                    <a:pt x="0" y="1334"/>
                  </a:cubicBezTo>
                  <a:cubicBezTo>
                    <a:pt x="0" y="1334"/>
                    <a:pt x="1353" y="1819"/>
                    <a:pt x="2728" y="1819"/>
                  </a:cubicBezTo>
                  <a:cubicBezTo>
                    <a:pt x="3049" y="1819"/>
                    <a:pt x="3372" y="1793"/>
                    <a:pt x="3679" y="1727"/>
                  </a:cubicBezTo>
                  <a:cubicBezTo>
                    <a:pt x="5310" y="1370"/>
                    <a:pt x="6025" y="144"/>
                    <a:pt x="6679" y="1"/>
                  </a:cubicBezTo>
                  <a:cubicBezTo>
                    <a:pt x="6679" y="1"/>
                    <a:pt x="6677" y="1"/>
                    <a:pt x="6672" y="1"/>
                  </a:cubicBezTo>
                  <a:close/>
                </a:path>
              </a:pathLst>
            </a:custGeom>
            <a:solidFill>
              <a:schemeClr val="accent1">
                <a:alpha val="531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7"/>
            <p:cNvSpPr/>
            <p:nvPr/>
          </p:nvSpPr>
          <p:spPr>
            <a:xfrm>
              <a:off x="3364700" y="3436275"/>
              <a:ext cx="139325" cy="53525"/>
            </a:xfrm>
            <a:custGeom>
              <a:avLst/>
              <a:gdLst/>
              <a:ahLst/>
              <a:cxnLst/>
              <a:rect l="l" t="t" r="r" b="b"/>
              <a:pathLst>
                <a:path w="5573" h="2141" extrusionOk="0">
                  <a:moveTo>
                    <a:pt x="5572" y="0"/>
                  </a:moveTo>
                  <a:lnTo>
                    <a:pt x="5572" y="0"/>
                  </a:lnTo>
                  <a:cubicBezTo>
                    <a:pt x="5572" y="0"/>
                    <a:pt x="3929" y="238"/>
                    <a:pt x="2620" y="988"/>
                  </a:cubicBezTo>
                  <a:cubicBezTo>
                    <a:pt x="1798" y="1453"/>
                    <a:pt x="917" y="1798"/>
                    <a:pt x="0" y="2012"/>
                  </a:cubicBezTo>
                  <a:cubicBezTo>
                    <a:pt x="0" y="2012"/>
                    <a:pt x="652" y="2141"/>
                    <a:pt x="1465" y="2141"/>
                  </a:cubicBezTo>
                  <a:cubicBezTo>
                    <a:pt x="2029" y="2141"/>
                    <a:pt x="2671" y="2079"/>
                    <a:pt x="3227" y="1869"/>
                  </a:cubicBezTo>
                  <a:cubicBezTo>
                    <a:pt x="4584" y="1357"/>
                    <a:pt x="5037" y="203"/>
                    <a:pt x="5572" y="0"/>
                  </a:cubicBezTo>
                  <a:close/>
                </a:path>
              </a:pathLst>
            </a:custGeom>
            <a:solidFill>
              <a:schemeClr val="accent1">
                <a:alpha val="531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7"/>
            <p:cNvSpPr/>
            <p:nvPr/>
          </p:nvSpPr>
          <p:spPr>
            <a:xfrm>
              <a:off x="3398025" y="3500550"/>
              <a:ext cx="100925" cy="54275"/>
            </a:xfrm>
            <a:custGeom>
              <a:avLst/>
              <a:gdLst/>
              <a:ahLst/>
              <a:cxnLst/>
              <a:rect l="l" t="t" r="r" b="b"/>
              <a:pathLst>
                <a:path w="4037" h="2171" extrusionOk="0">
                  <a:moveTo>
                    <a:pt x="4037" y="1"/>
                  </a:moveTo>
                  <a:lnTo>
                    <a:pt x="4037" y="1"/>
                  </a:lnTo>
                  <a:cubicBezTo>
                    <a:pt x="3263" y="239"/>
                    <a:pt x="2537" y="608"/>
                    <a:pt x="1882" y="1084"/>
                  </a:cubicBezTo>
                  <a:cubicBezTo>
                    <a:pt x="1310" y="1537"/>
                    <a:pt x="668" y="1894"/>
                    <a:pt x="1" y="2168"/>
                  </a:cubicBezTo>
                  <a:cubicBezTo>
                    <a:pt x="1" y="2168"/>
                    <a:pt x="63" y="2171"/>
                    <a:pt x="172" y="2171"/>
                  </a:cubicBezTo>
                  <a:cubicBezTo>
                    <a:pt x="586" y="2171"/>
                    <a:pt x="1667" y="2126"/>
                    <a:pt x="2442" y="1692"/>
                  </a:cubicBezTo>
                  <a:cubicBezTo>
                    <a:pt x="3418" y="1156"/>
                    <a:pt x="3644" y="227"/>
                    <a:pt x="4037" y="1"/>
                  </a:cubicBezTo>
                  <a:close/>
                </a:path>
              </a:pathLst>
            </a:custGeom>
            <a:solidFill>
              <a:schemeClr val="accent1">
                <a:alpha val="531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7"/>
            <p:cNvSpPr/>
            <p:nvPr/>
          </p:nvSpPr>
          <p:spPr>
            <a:xfrm>
              <a:off x="3449300" y="3499025"/>
              <a:ext cx="66150" cy="36450"/>
            </a:xfrm>
            <a:custGeom>
              <a:avLst/>
              <a:gdLst/>
              <a:ahLst/>
              <a:cxnLst/>
              <a:rect l="l" t="t" r="r" b="b"/>
              <a:pathLst>
                <a:path w="2646" h="1458" extrusionOk="0">
                  <a:moveTo>
                    <a:pt x="2240" y="0"/>
                  </a:moveTo>
                  <a:cubicBezTo>
                    <a:pt x="1966" y="0"/>
                    <a:pt x="1710" y="134"/>
                    <a:pt x="1486" y="324"/>
                  </a:cubicBezTo>
                  <a:cubicBezTo>
                    <a:pt x="1010" y="729"/>
                    <a:pt x="617" y="1169"/>
                    <a:pt x="21" y="1419"/>
                  </a:cubicBezTo>
                  <a:cubicBezTo>
                    <a:pt x="1" y="1429"/>
                    <a:pt x="16" y="1457"/>
                    <a:pt x="35" y="1457"/>
                  </a:cubicBezTo>
                  <a:cubicBezTo>
                    <a:pt x="39" y="1457"/>
                    <a:pt x="42" y="1457"/>
                    <a:pt x="45" y="1455"/>
                  </a:cubicBezTo>
                  <a:cubicBezTo>
                    <a:pt x="414" y="1312"/>
                    <a:pt x="772" y="1098"/>
                    <a:pt x="1081" y="836"/>
                  </a:cubicBezTo>
                  <a:cubicBezTo>
                    <a:pt x="1400" y="566"/>
                    <a:pt x="1750" y="154"/>
                    <a:pt x="2175" y="154"/>
                  </a:cubicBezTo>
                  <a:cubicBezTo>
                    <a:pt x="2274" y="154"/>
                    <a:pt x="2378" y="177"/>
                    <a:pt x="2486" y="229"/>
                  </a:cubicBezTo>
                  <a:cubicBezTo>
                    <a:pt x="2494" y="230"/>
                    <a:pt x="2502" y="231"/>
                    <a:pt x="2510" y="231"/>
                  </a:cubicBezTo>
                  <a:cubicBezTo>
                    <a:pt x="2601" y="231"/>
                    <a:pt x="2645" y="106"/>
                    <a:pt x="2557" y="62"/>
                  </a:cubicBezTo>
                  <a:cubicBezTo>
                    <a:pt x="2450" y="19"/>
                    <a:pt x="2343" y="0"/>
                    <a:pt x="2240" y="0"/>
                  </a:cubicBezTo>
                  <a:close/>
                </a:path>
              </a:pathLst>
            </a:custGeom>
            <a:solidFill>
              <a:schemeClr val="accent1">
                <a:alpha val="531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7"/>
            <p:cNvSpPr/>
            <p:nvPr/>
          </p:nvSpPr>
          <p:spPr>
            <a:xfrm>
              <a:off x="3505200" y="3517225"/>
              <a:ext cx="60675" cy="56950"/>
            </a:xfrm>
            <a:custGeom>
              <a:avLst/>
              <a:gdLst/>
              <a:ahLst/>
              <a:cxnLst/>
              <a:rect l="l" t="t" r="r" b="b"/>
              <a:pathLst>
                <a:path w="2427" h="2278" extrusionOk="0">
                  <a:moveTo>
                    <a:pt x="131" y="1"/>
                  </a:moveTo>
                  <a:cubicBezTo>
                    <a:pt x="0" y="1"/>
                    <a:pt x="36" y="203"/>
                    <a:pt x="167" y="203"/>
                  </a:cubicBezTo>
                  <a:cubicBezTo>
                    <a:pt x="762" y="203"/>
                    <a:pt x="1203" y="953"/>
                    <a:pt x="1524" y="1370"/>
                  </a:cubicBezTo>
                  <a:cubicBezTo>
                    <a:pt x="1786" y="1703"/>
                    <a:pt x="2072" y="2001"/>
                    <a:pt x="2393" y="2275"/>
                  </a:cubicBezTo>
                  <a:cubicBezTo>
                    <a:pt x="2398" y="2277"/>
                    <a:pt x="2402" y="2278"/>
                    <a:pt x="2405" y="2278"/>
                  </a:cubicBezTo>
                  <a:cubicBezTo>
                    <a:pt x="2421" y="2278"/>
                    <a:pt x="2427" y="2258"/>
                    <a:pt x="2417" y="2239"/>
                  </a:cubicBezTo>
                  <a:cubicBezTo>
                    <a:pt x="1929" y="1810"/>
                    <a:pt x="1607" y="1251"/>
                    <a:pt x="1226" y="727"/>
                  </a:cubicBezTo>
                  <a:cubicBezTo>
                    <a:pt x="953" y="322"/>
                    <a:pt x="655" y="1"/>
                    <a:pt x="131" y="1"/>
                  </a:cubicBezTo>
                  <a:close/>
                </a:path>
              </a:pathLst>
            </a:custGeom>
            <a:solidFill>
              <a:schemeClr val="accent1">
                <a:alpha val="531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7"/>
            <p:cNvSpPr/>
            <p:nvPr/>
          </p:nvSpPr>
          <p:spPr>
            <a:xfrm>
              <a:off x="3433825" y="3435975"/>
              <a:ext cx="163850" cy="67375"/>
            </a:xfrm>
            <a:custGeom>
              <a:avLst/>
              <a:gdLst/>
              <a:ahLst/>
              <a:cxnLst/>
              <a:rect l="l" t="t" r="r" b="b"/>
              <a:pathLst>
                <a:path w="6554" h="2695" extrusionOk="0">
                  <a:moveTo>
                    <a:pt x="2937" y="0"/>
                  </a:moveTo>
                  <a:cubicBezTo>
                    <a:pt x="2655" y="0"/>
                    <a:pt x="2357" y="117"/>
                    <a:pt x="2081" y="238"/>
                  </a:cubicBezTo>
                  <a:cubicBezTo>
                    <a:pt x="1760" y="381"/>
                    <a:pt x="1450" y="560"/>
                    <a:pt x="1176" y="762"/>
                  </a:cubicBezTo>
                  <a:cubicBezTo>
                    <a:pt x="807" y="1012"/>
                    <a:pt x="426" y="1215"/>
                    <a:pt x="21" y="1381"/>
                  </a:cubicBezTo>
                  <a:cubicBezTo>
                    <a:pt x="1" y="1381"/>
                    <a:pt x="15" y="1408"/>
                    <a:pt x="28" y="1408"/>
                  </a:cubicBezTo>
                  <a:cubicBezTo>
                    <a:pt x="30" y="1408"/>
                    <a:pt x="32" y="1407"/>
                    <a:pt x="33" y="1405"/>
                  </a:cubicBezTo>
                  <a:cubicBezTo>
                    <a:pt x="498" y="1262"/>
                    <a:pt x="950" y="1048"/>
                    <a:pt x="1367" y="774"/>
                  </a:cubicBezTo>
                  <a:cubicBezTo>
                    <a:pt x="1717" y="544"/>
                    <a:pt x="2349" y="154"/>
                    <a:pt x="2871" y="154"/>
                  </a:cubicBezTo>
                  <a:cubicBezTo>
                    <a:pt x="3077" y="154"/>
                    <a:pt x="3266" y="214"/>
                    <a:pt x="3415" y="369"/>
                  </a:cubicBezTo>
                  <a:cubicBezTo>
                    <a:pt x="3427" y="381"/>
                    <a:pt x="3450" y="393"/>
                    <a:pt x="3474" y="393"/>
                  </a:cubicBezTo>
                  <a:cubicBezTo>
                    <a:pt x="3438" y="405"/>
                    <a:pt x="3415" y="417"/>
                    <a:pt x="3379" y="441"/>
                  </a:cubicBezTo>
                  <a:cubicBezTo>
                    <a:pt x="3298" y="491"/>
                    <a:pt x="3363" y="594"/>
                    <a:pt x="3443" y="594"/>
                  </a:cubicBezTo>
                  <a:cubicBezTo>
                    <a:pt x="3457" y="594"/>
                    <a:pt x="3472" y="591"/>
                    <a:pt x="3486" y="584"/>
                  </a:cubicBezTo>
                  <a:cubicBezTo>
                    <a:pt x="3556" y="542"/>
                    <a:pt x="3630" y="523"/>
                    <a:pt x="3707" y="523"/>
                  </a:cubicBezTo>
                  <a:cubicBezTo>
                    <a:pt x="4244" y="523"/>
                    <a:pt x="4910" y="1433"/>
                    <a:pt x="5212" y="1715"/>
                  </a:cubicBezTo>
                  <a:cubicBezTo>
                    <a:pt x="5605" y="2096"/>
                    <a:pt x="6046" y="2417"/>
                    <a:pt x="6522" y="2691"/>
                  </a:cubicBezTo>
                  <a:cubicBezTo>
                    <a:pt x="6527" y="2693"/>
                    <a:pt x="6531" y="2694"/>
                    <a:pt x="6534" y="2694"/>
                  </a:cubicBezTo>
                  <a:cubicBezTo>
                    <a:pt x="6549" y="2694"/>
                    <a:pt x="6553" y="2677"/>
                    <a:pt x="6534" y="2667"/>
                  </a:cubicBezTo>
                  <a:cubicBezTo>
                    <a:pt x="5784" y="2215"/>
                    <a:pt x="5236" y="1536"/>
                    <a:pt x="4641" y="917"/>
                  </a:cubicBezTo>
                  <a:cubicBezTo>
                    <a:pt x="4382" y="658"/>
                    <a:pt x="4068" y="335"/>
                    <a:pt x="3708" y="335"/>
                  </a:cubicBezTo>
                  <a:cubicBezTo>
                    <a:pt x="3655" y="335"/>
                    <a:pt x="3601" y="342"/>
                    <a:pt x="3546" y="357"/>
                  </a:cubicBezTo>
                  <a:cubicBezTo>
                    <a:pt x="3581" y="334"/>
                    <a:pt x="3581" y="286"/>
                    <a:pt x="3546" y="262"/>
                  </a:cubicBezTo>
                  <a:cubicBezTo>
                    <a:pt x="3364" y="70"/>
                    <a:pt x="3155" y="0"/>
                    <a:pt x="2937" y="0"/>
                  </a:cubicBezTo>
                  <a:close/>
                </a:path>
              </a:pathLst>
            </a:custGeom>
            <a:solidFill>
              <a:schemeClr val="accent1">
                <a:alpha val="531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7"/>
            <p:cNvSpPr/>
            <p:nvPr/>
          </p:nvSpPr>
          <p:spPr>
            <a:xfrm>
              <a:off x="3410525" y="3375750"/>
              <a:ext cx="201800" cy="64150"/>
            </a:xfrm>
            <a:custGeom>
              <a:avLst/>
              <a:gdLst/>
              <a:ahLst/>
              <a:cxnLst/>
              <a:rect l="l" t="t" r="r" b="b"/>
              <a:pathLst>
                <a:path w="8072" h="2566" extrusionOk="0">
                  <a:moveTo>
                    <a:pt x="3694" y="0"/>
                  </a:moveTo>
                  <a:cubicBezTo>
                    <a:pt x="3334" y="0"/>
                    <a:pt x="2969" y="91"/>
                    <a:pt x="2644" y="242"/>
                  </a:cubicBezTo>
                  <a:cubicBezTo>
                    <a:pt x="2251" y="433"/>
                    <a:pt x="1906" y="719"/>
                    <a:pt x="1525" y="945"/>
                  </a:cubicBezTo>
                  <a:cubicBezTo>
                    <a:pt x="1060" y="1219"/>
                    <a:pt x="525" y="1350"/>
                    <a:pt x="1" y="1504"/>
                  </a:cubicBezTo>
                  <a:cubicBezTo>
                    <a:pt x="1" y="1504"/>
                    <a:pt x="1" y="1516"/>
                    <a:pt x="1" y="1516"/>
                  </a:cubicBezTo>
                  <a:cubicBezTo>
                    <a:pt x="739" y="1397"/>
                    <a:pt x="1430" y="1135"/>
                    <a:pt x="2073" y="766"/>
                  </a:cubicBezTo>
                  <a:cubicBezTo>
                    <a:pt x="2559" y="473"/>
                    <a:pt x="3146" y="199"/>
                    <a:pt x="3709" y="199"/>
                  </a:cubicBezTo>
                  <a:cubicBezTo>
                    <a:pt x="4014" y="199"/>
                    <a:pt x="4313" y="280"/>
                    <a:pt x="4585" y="480"/>
                  </a:cubicBezTo>
                  <a:cubicBezTo>
                    <a:pt x="4597" y="492"/>
                    <a:pt x="4609" y="504"/>
                    <a:pt x="4632" y="516"/>
                  </a:cubicBezTo>
                  <a:lnTo>
                    <a:pt x="4644" y="528"/>
                  </a:lnTo>
                  <a:cubicBezTo>
                    <a:pt x="4668" y="540"/>
                    <a:pt x="4680" y="552"/>
                    <a:pt x="4692" y="564"/>
                  </a:cubicBezTo>
                  <a:cubicBezTo>
                    <a:pt x="4710" y="582"/>
                    <a:pt x="4734" y="591"/>
                    <a:pt x="4757" y="591"/>
                  </a:cubicBezTo>
                  <a:cubicBezTo>
                    <a:pt x="4781" y="591"/>
                    <a:pt x="4805" y="582"/>
                    <a:pt x="4823" y="564"/>
                  </a:cubicBezTo>
                  <a:cubicBezTo>
                    <a:pt x="4870" y="564"/>
                    <a:pt x="4918" y="564"/>
                    <a:pt x="4966" y="576"/>
                  </a:cubicBezTo>
                  <a:cubicBezTo>
                    <a:pt x="5180" y="623"/>
                    <a:pt x="5382" y="707"/>
                    <a:pt x="5561" y="826"/>
                  </a:cubicBezTo>
                  <a:cubicBezTo>
                    <a:pt x="5847" y="1028"/>
                    <a:pt x="6121" y="1242"/>
                    <a:pt x="6371" y="1481"/>
                  </a:cubicBezTo>
                  <a:cubicBezTo>
                    <a:pt x="6883" y="1885"/>
                    <a:pt x="7430" y="2243"/>
                    <a:pt x="8014" y="2564"/>
                  </a:cubicBezTo>
                  <a:cubicBezTo>
                    <a:pt x="8018" y="2565"/>
                    <a:pt x="8022" y="2566"/>
                    <a:pt x="8026" y="2566"/>
                  </a:cubicBezTo>
                  <a:cubicBezTo>
                    <a:pt x="8063" y="2566"/>
                    <a:pt x="8071" y="2515"/>
                    <a:pt x="8049" y="2505"/>
                  </a:cubicBezTo>
                  <a:cubicBezTo>
                    <a:pt x="7407" y="2124"/>
                    <a:pt x="6799" y="1683"/>
                    <a:pt x="6264" y="1171"/>
                  </a:cubicBezTo>
                  <a:cubicBezTo>
                    <a:pt x="6049" y="957"/>
                    <a:pt x="5799" y="766"/>
                    <a:pt x="5549" y="600"/>
                  </a:cubicBezTo>
                  <a:cubicBezTo>
                    <a:pt x="5430" y="528"/>
                    <a:pt x="5299" y="469"/>
                    <a:pt x="5156" y="421"/>
                  </a:cubicBezTo>
                  <a:lnTo>
                    <a:pt x="5001" y="385"/>
                  </a:lnTo>
                  <a:cubicBezTo>
                    <a:pt x="4972" y="367"/>
                    <a:pt x="4939" y="358"/>
                    <a:pt x="4908" y="358"/>
                  </a:cubicBezTo>
                  <a:cubicBezTo>
                    <a:pt x="4876" y="358"/>
                    <a:pt x="4847" y="367"/>
                    <a:pt x="4823" y="385"/>
                  </a:cubicBezTo>
                  <a:cubicBezTo>
                    <a:pt x="4495" y="114"/>
                    <a:pt x="4098" y="0"/>
                    <a:pt x="3694" y="0"/>
                  </a:cubicBezTo>
                  <a:close/>
                </a:path>
              </a:pathLst>
            </a:custGeom>
            <a:solidFill>
              <a:schemeClr val="accent1">
                <a:alpha val="531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7"/>
            <p:cNvSpPr/>
            <p:nvPr/>
          </p:nvSpPr>
          <p:spPr>
            <a:xfrm>
              <a:off x="3436425" y="3322425"/>
              <a:ext cx="183275" cy="41000"/>
            </a:xfrm>
            <a:custGeom>
              <a:avLst/>
              <a:gdLst/>
              <a:ahLst/>
              <a:cxnLst/>
              <a:rect l="l" t="t" r="r" b="b"/>
              <a:pathLst>
                <a:path w="7331" h="1640" extrusionOk="0">
                  <a:moveTo>
                    <a:pt x="3073" y="1"/>
                  </a:moveTo>
                  <a:cubicBezTo>
                    <a:pt x="2890" y="1"/>
                    <a:pt x="2704" y="29"/>
                    <a:pt x="2525" y="77"/>
                  </a:cubicBezTo>
                  <a:cubicBezTo>
                    <a:pt x="2168" y="196"/>
                    <a:pt x="1822" y="327"/>
                    <a:pt x="1477" y="482"/>
                  </a:cubicBezTo>
                  <a:cubicBezTo>
                    <a:pt x="1013" y="673"/>
                    <a:pt x="525" y="792"/>
                    <a:pt x="24" y="851"/>
                  </a:cubicBezTo>
                  <a:cubicBezTo>
                    <a:pt x="1" y="851"/>
                    <a:pt x="1" y="899"/>
                    <a:pt x="24" y="899"/>
                  </a:cubicBezTo>
                  <a:cubicBezTo>
                    <a:pt x="679" y="851"/>
                    <a:pt x="1310" y="708"/>
                    <a:pt x="1918" y="458"/>
                  </a:cubicBezTo>
                  <a:cubicBezTo>
                    <a:pt x="2278" y="317"/>
                    <a:pt x="2660" y="196"/>
                    <a:pt x="3030" y="196"/>
                  </a:cubicBezTo>
                  <a:cubicBezTo>
                    <a:pt x="3345" y="196"/>
                    <a:pt x="3651" y="283"/>
                    <a:pt x="3930" y="518"/>
                  </a:cubicBezTo>
                  <a:cubicBezTo>
                    <a:pt x="3942" y="542"/>
                    <a:pt x="3977" y="542"/>
                    <a:pt x="4001" y="542"/>
                  </a:cubicBezTo>
                  <a:cubicBezTo>
                    <a:pt x="4008" y="545"/>
                    <a:pt x="4015" y="547"/>
                    <a:pt x="4022" y="547"/>
                  </a:cubicBezTo>
                  <a:cubicBezTo>
                    <a:pt x="4039" y="547"/>
                    <a:pt x="4056" y="538"/>
                    <a:pt x="4073" y="530"/>
                  </a:cubicBezTo>
                  <a:cubicBezTo>
                    <a:pt x="4199" y="422"/>
                    <a:pt x="4343" y="379"/>
                    <a:pt x="4496" y="379"/>
                  </a:cubicBezTo>
                  <a:cubicBezTo>
                    <a:pt x="4950" y="379"/>
                    <a:pt x="5482" y="757"/>
                    <a:pt x="5847" y="935"/>
                  </a:cubicBezTo>
                  <a:cubicBezTo>
                    <a:pt x="6323" y="1173"/>
                    <a:pt x="6787" y="1411"/>
                    <a:pt x="7275" y="1637"/>
                  </a:cubicBezTo>
                  <a:cubicBezTo>
                    <a:pt x="7279" y="1638"/>
                    <a:pt x="7283" y="1639"/>
                    <a:pt x="7287" y="1639"/>
                  </a:cubicBezTo>
                  <a:cubicBezTo>
                    <a:pt x="7316" y="1639"/>
                    <a:pt x="7331" y="1600"/>
                    <a:pt x="7299" y="1590"/>
                  </a:cubicBezTo>
                  <a:cubicBezTo>
                    <a:pt x="6656" y="1220"/>
                    <a:pt x="5990" y="875"/>
                    <a:pt x="5335" y="530"/>
                  </a:cubicBezTo>
                  <a:cubicBezTo>
                    <a:pt x="5055" y="386"/>
                    <a:pt x="4749" y="221"/>
                    <a:pt x="4456" y="221"/>
                  </a:cubicBezTo>
                  <a:cubicBezTo>
                    <a:pt x="4312" y="221"/>
                    <a:pt x="4170" y="261"/>
                    <a:pt x="4037" y="363"/>
                  </a:cubicBezTo>
                  <a:cubicBezTo>
                    <a:pt x="3770" y="104"/>
                    <a:pt x="3426" y="1"/>
                    <a:pt x="3073" y="1"/>
                  </a:cubicBezTo>
                  <a:close/>
                </a:path>
              </a:pathLst>
            </a:custGeom>
            <a:solidFill>
              <a:schemeClr val="accent1">
                <a:alpha val="531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7"/>
            <p:cNvSpPr/>
            <p:nvPr/>
          </p:nvSpPr>
          <p:spPr>
            <a:xfrm>
              <a:off x="3442975" y="3261025"/>
              <a:ext cx="176325" cy="32875"/>
            </a:xfrm>
            <a:custGeom>
              <a:avLst/>
              <a:gdLst/>
              <a:ahLst/>
              <a:cxnLst/>
              <a:rect l="l" t="t" r="r" b="b"/>
              <a:pathLst>
                <a:path w="7053" h="1315" extrusionOk="0">
                  <a:moveTo>
                    <a:pt x="3248" y="1"/>
                  </a:moveTo>
                  <a:cubicBezTo>
                    <a:pt x="2991" y="1"/>
                    <a:pt x="2728" y="49"/>
                    <a:pt x="2465" y="128"/>
                  </a:cubicBezTo>
                  <a:cubicBezTo>
                    <a:pt x="2084" y="247"/>
                    <a:pt x="1727" y="414"/>
                    <a:pt x="1358" y="545"/>
                  </a:cubicBezTo>
                  <a:cubicBezTo>
                    <a:pt x="917" y="688"/>
                    <a:pt x="465" y="795"/>
                    <a:pt x="13" y="855"/>
                  </a:cubicBezTo>
                  <a:cubicBezTo>
                    <a:pt x="1" y="855"/>
                    <a:pt x="1" y="867"/>
                    <a:pt x="13" y="867"/>
                  </a:cubicBezTo>
                  <a:cubicBezTo>
                    <a:pt x="632" y="831"/>
                    <a:pt x="1239" y="712"/>
                    <a:pt x="1822" y="509"/>
                  </a:cubicBezTo>
                  <a:cubicBezTo>
                    <a:pt x="2269" y="348"/>
                    <a:pt x="2747" y="174"/>
                    <a:pt x="3212" y="174"/>
                  </a:cubicBezTo>
                  <a:cubicBezTo>
                    <a:pt x="3503" y="174"/>
                    <a:pt x="3790" y="242"/>
                    <a:pt x="4061" y="426"/>
                  </a:cubicBezTo>
                  <a:cubicBezTo>
                    <a:pt x="4073" y="432"/>
                    <a:pt x="4087" y="435"/>
                    <a:pt x="4104" y="435"/>
                  </a:cubicBezTo>
                  <a:cubicBezTo>
                    <a:pt x="4120" y="435"/>
                    <a:pt x="4138" y="432"/>
                    <a:pt x="4156" y="426"/>
                  </a:cubicBezTo>
                  <a:lnTo>
                    <a:pt x="4156" y="426"/>
                  </a:lnTo>
                  <a:cubicBezTo>
                    <a:pt x="4108" y="450"/>
                    <a:pt x="4061" y="497"/>
                    <a:pt x="4025" y="533"/>
                  </a:cubicBezTo>
                  <a:cubicBezTo>
                    <a:pt x="3964" y="584"/>
                    <a:pt x="4015" y="660"/>
                    <a:pt x="4076" y="660"/>
                  </a:cubicBezTo>
                  <a:cubicBezTo>
                    <a:pt x="4086" y="660"/>
                    <a:pt x="4097" y="658"/>
                    <a:pt x="4108" y="652"/>
                  </a:cubicBezTo>
                  <a:cubicBezTo>
                    <a:pt x="4381" y="474"/>
                    <a:pt x="4655" y="401"/>
                    <a:pt x="4927" y="401"/>
                  </a:cubicBezTo>
                  <a:cubicBezTo>
                    <a:pt x="5654" y="401"/>
                    <a:pt x="6366" y="917"/>
                    <a:pt x="6990" y="1307"/>
                  </a:cubicBezTo>
                  <a:cubicBezTo>
                    <a:pt x="6998" y="1313"/>
                    <a:pt x="7006" y="1315"/>
                    <a:pt x="7014" y="1315"/>
                  </a:cubicBezTo>
                  <a:cubicBezTo>
                    <a:pt x="7038" y="1315"/>
                    <a:pt x="7053" y="1290"/>
                    <a:pt x="7025" y="1271"/>
                  </a:cubicBezTo>
                  <a:cubicBezTo>
                    <a:pt x="6473" y="894"/>
                    <a:pt x="5615" y="196"/>
                    <a:pt x="4835" y="196"/>
                  </a:cubicBezTo>
                  <a:cubicBezTo>
                    <a:pt x="4612" y="196"/>
                    <a:pt x="4396" y="253"/>
                    <a:pt x="4195" y="391"/>
                  </a:cubicBezTo>
                  <a:lnTo>
                    <a:pt x="4195" y="391"/>
                  </a:lnTo>
                  <a:cubicBezTo>
                    <a:pt x="4227" y="361"/>
                    <a:pt x="4222" y="303"/>
                    <a:pt x="4180" y="271"/>
                  </a:cubicBezTo>
                  <a:cubicBezTo>
                    <a:pt x="3887" y="78"/>
                    <a:pt x="3573" y="1"/>
                    <a:pt x="3248" y="1"/>
                  </a:cubicBezTo>
                  <a:close/>
                </a:path>
              </a:pathLst>
            </a:custGeom>
            <a:solidFill>
              <a:schemeClr val="accent1">
                <a:alpha val="531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7"/>
            <p:cNvSpPr/>
            <p:nvPr/>
          </p:nvSpPr>
          <p:spPr>
            <a:xfrm>
              <a:off x="3463525" y="3202400"/>
              <a:ext cx="187250" cy="31925"/>
            </a:xfrm>
            <a:custGeom>
              <a:avLst/>
              <a:gdLst/>
              <a:ahLst/>
              <a:cxnLst/>
              <a:rect l="l" t="t" r="r" b="b"/>
              <a:pathLst>
                <a:path w="7490" h="1277" extrusionOk="0">
                  <a:moveTo>
                    <a:pt x="2565" y="0"/>
                  </a:moveTo>
                  <a:cubicBezTo>
                    <a:pt x="2464" y="0"/>
                    <a:pt x="2363" y="8"/>
                    <a:pt x="2262" y="21"/>
                  </a:cubicBezTo>
                  <a:cubicBezTo>
                    <a:pt x="1512" y="116"/>
                    <a:pt x="774" y="259"/>
                    <a:pt x="24" y="318"/>
                  </a:cubicBezTo>
                  <a:cubicBezTo>
                    <a:pt x="0" y="318"/>
                    <a:pt x="12" y="366"/>
                    <a:pt x="24" y="366"/>
                  </a:cubicBezTo>
                  <a:cubicBezTo>
                    <a:pt x="584" y="330"/>
                    <a:pt x="1131" y="271"/>
                    <a:pt x="1679" y="223"/>
                  </a:cubicBezTo>
                  <a:cubicBezTo>
                    <a:pt x="1938" y="203"/>
                    <a:pt x="2209" y="165"/>
                    <a:pt x="2470" y="165"/>
                  </a:cubicBezTo>
                  <a:cubicBezTo>
                    <a:pt x="2833" y="165"/>
                    <a:pt x="3178" y="240"/>
                    <a:pt x="3441" y="545"/>
                  </a:cubicBezTo>
                  <a:cubicBezTo>
                    <a:pt x="3465" y="568"/>
                    <a:pt x="3495" y="580"/>
                    <a:pt x="3524" y="580"/>
                  </a:cubicBezTo>
                  <a:cubicBezTo>
                    <a:pt x="3554" y="580"/>
                    <a:pt x="3584" y="568"/>
                    <a:pt x="3608" y="545"/>
                  </a:cubicBezTo>
                  <a:cubicBezTo>
                    <a:pt x="3799" y="378"/>
                    <a:pt x="4003" y="315"/>
                    <a:pt x="4214" y="315"/>
                  </a:cubicBezTo>
                  <a:cubicBezTo>
                    <a:pt x="4712" y="315"/>
                    <a:pt x="5243" y="670"/>
                    <a:pt x="5703" y="854"/>
                  </a:cubicBezTo>
                  <a:cubicBezTo>
                    <a:pt x="6214" y="1061"/>
                    <a:pt x="6745" y="1277"/>
                    <a:pt x="7295" y="1277"/>
                  </a:cubicBezTo>
                  <a:cubicBezTo>
                    <a:pt x="7348" y="1277"/>
                    <a:pt x="7400" y="1275"/>
                    <a:pt x="7453" y="1271"/>
                  </a:cubicBezTo>
                  <a:cubicBezTo>
                    <a:pt x="7489" y="1259"/>
                    <a:pt x="7489" y="1199"/>
                    <a:pt x="7453" y="1199"/>
                  </a:cubicBezTo>
                  <a:cubicBezTo>
                    <a:pt x="6489" y="1176"/>
                    <a:pt x="5727" y="664"/>
                    <a:pt x="4882" y="283"/>
                  </a:cubicBezTo>
                  <a:cubicBezTo>
                    <a:pt x="4645" y="179"/>
                    <a:pt x="4415" y="114"/>
                    <a:pt x="4195" y="114"/>
                  </a:cubicBezTo>
                  <a:cubicBezTo>
                    <a:pt x="3961" y="114"/>
                    <a:pt x="3739" y="188"/>
                    <a:pt x="3536" y="366"/>
                  </a:cubicBezTo>
                  <a:cubicBezTo>
                    <a:pt x="3275" y="96"/>
                    <a:pt x="2927" y="0"/>
                    <a:pt x="2565" y="0"/>
                  </a:cubicBezTo>
                  <a:close/>
                </a:path>
              </a:pathLst>
            </a:custGeom>
            <a:solidFill>
              <a:schemeClr val="accent1">
                <a:alpha val="531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7"/>
            <p:cNvSpPr/>
            <p:nvPr/>
          </p:nvSpPr>
          <p:spPr>
            <a:xfrm>
              <a:off x="3459950" y="3149025"/>
              <a:ext cx="189025" cy="28300"/>
            </a:xfrm>
            <a:custGeom>
              <a:avLst/>
              <a:gdLst/>
              <a:ahLst/>
              <a:cxnLst/>
              <a:rect l="l" t="t" r="r" b="b"/>
              <a:pathLst>
                <a:path w="7561" h="1132" extrusionOk="0">
                  <a:moveTo>
                    <a:pt x="12" y="1"/>
                  </a:moveTo>
                  <a:cubicBezTo>
                    <a:pt x="0" y="1"/>
                    <a:pt x="0" y="13"/>
                    <a:pt x="12" y="13"/>
                  </a:cubicBezTo>
                  <a:cubicBezTo>
                    <a:pt x="536" y="298"/>
                    <a:pt x="1143" y="310"/>
                    <a:pt x="1727" y="358"/>
                  </a:cubicBezTo>
                  <a:cubicBezTo>
                    <a:pt x="2048" y="382"/>
                    <a:pt x="2358" y="405"/>
                    <a:pt x="2679" y="429"/>
                  </a:cubicBezTo>
                  <a:cubicBezTo>
                    <a:pt x="3084" y="453"/>
                    <a:pt x="3596" y="429"/>
                    <a:pt x="3810" y="870"/>
                  </a:cubicBezTo>
                  <a:cubicBezTo>
                    <a:pt x="3826" y="916"/>
                    <a:pt x="3871" y="942"/>
                    <a:pt x="3917" y="942"/>
                  </a:cubicBezTo>
                  <a:cubicBezTo>
                    <a:pt x="3942" y="942"/>
                    <a:pt x="3968" y="934"/>
                    <a:pt x="3989" y="917"/>
                  </a:cubicBezTo>
                  <a:lnTo>
                    <a:pt x="4013" y="917"/>
                  </a:lnTo>
                  <a:cubicBezTo>
                    <a:pt x="4247" y="774"/>
                    <a:pt x="4498" y="723"/>
                    <a:pt x="4755" y="723"/>
                  </a:cubicBezTo>
                  <a:cubicBezTo>
                    <a:pt x="5137" y="723"/>
                    <a:pt x="5530" y="837"/>
                    <a:pt x="5894" y="929"/>
                  </a:cubicBezTo>
                  <a:cubicBezTo>
                    <a:pt x="6430" y="1048"/>
                    <a:pt x="6977" y="1120"/>
                    <a:pt x="7525" y="1132"/>
                  </a:cubicBezTo>
                  <a:cubicBezTo>
                    <a:pt x="7549" y="1120"/>
                    <a:pt x="7561" y="1096"/>
                    <a:pt x="7537" y="1096"/>
                  </a:cubicBezTo>
                  <a:cubicBezTo>
                    <a:pt x="6763" y="1036"/>
                    <a:pt x="6061" y="798"/>
                    <a:pt x="5322" y="608"/>
                  </a:cubicBezTo>
                  <a:cubicBezTo>
                    <a:pt x="5139" y="550"/>
                    <a:pt x="4952" y="521"/>
                    <a:pt x="4766" y="521"/>
                  </a:cubicBezTo>
                  <a:cubicBezTo>
                    <a:pt x="4493" y="521"/>
                    <a:pt x="4225" y="583"/>
                    <a:pt x="3977" y="703"/>
                  </a:cubicBezTo>
                  <a:cubicBezTo>
                    <a:pt x="3679" y="227"/>
                    <a:pt x="3060" y="274"/>
                    <a:pt x="2536" y="263"/>
                  </a:cubicBezTo>
                  <a:cubicBezTo>
                    <a:pt x="1691" y="227"/>
                    <a:pt x="822" y="274"/>
                    <a:pt x="12" y="1"/>
                  </a:cubicBezTo>
                  <a:close/>
                </a:path>
              </a:pathLst>
            </a:custGeom>
            <a:solidFill>
              <a:schemeClr val="accent1">
                <a:alpha val="531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7"/>
            <p:cNvSpPr/>
            <p:nvPr/>
          </p:nvSpPr>
          <p:spPr>
            <a:xfrm>
              <a:off x="3486150" y="3101700"/>
              <a:ext cx="143175" cy="17775"/>
            </a:xfrm>
            <a:custGeom>
              <a:avLst/>
              <a:gdLst/>
              <a:ahLst/>
              <a:cxnLst/>
              <a:rect l="l" t="t" r="r" b="b"/>
              <a:pathLst>
                <a:path w="5727" h="711" extrusionOk="0">
                  <a:moveTo>
                    <a:pt x="24" y="1"/>
                  </a:moveTo>
                  <a:cubicBezTo>
                    <a:pt x="0" y="1"/>
                    <a:pt x="0" y="24"/>
                    <a:pt x="24" y="24"/>
                  </a:cubicBezTo>
                  <a:cubicBezTo>
                    <a:pt x="524" y="155"/>
                    <a:pt x="1036" y="286"/>
                    <a:pt x="1548" y="370"/>
                  </a:cubicBezTo>
                  <a:cubicBezTo>
                    <a:pt x="2060" y="465"/>
                    <a:pt x="2619" y="441"/>
                    <a:pt x="3072" y="667"/>
                  </a:cubicBezTo>
                  <a:cubicBezTo>
                    <a:pt x="3084" y="673"/>
                    <a:pt x="3093" y="676"/>
                    <a:pt x="3102" y="676"/>
                  </a:cubicBezTo>
                  <a:cubicBezTo>
                    <a:pt x="3111" y="676"/>
                    <a:pt x="3119" y="673"/>
                    <a:pt x="3131" y="667"/>
                  </a:cubicBezTo>
                  <a:cubicBezTo>
                    <a:pt x="3143" y="679"/>
                    <a:pt x="3155" y="691"/>
                    <a:pt x="3179" y="691"/>
                  </a:cubicBezTo>
                  <a:cubicBezTo>
                    <a:pt x="3377" y="664"/>
                    <a:pt x="3574" y="654"/>
                    <a:pt x="3770" y="654"/>
                  </a:cubicBezTo>
                  <a:cubicBezTo>
                    <a:pt x="4241" y="654"/>
                    <a:pt x="4708" y="710"/>
                    <a:pt x="5177" y="710"/>
                  </a:cubicBezTo>
                  <a:cubicBezTo>
                    <a:pt x="5356" y="710"/>
                    <a:pt x="5535" y="702"/>
                    <a:pt x="5715" y="679"/>
                  </a:cubicBezTo>
                  <a:cubicBezTo>
                    <a:pt x="5727" y="667"/>
                    <a:pt x="5727" y="643"/>
                    <a:pt x="5703" y="643"/>
                  </a:cubicBezTo>
                  <a:cubicBezTo>
                    <a:pt x="5640" y="647"/>
                    <a:pt x="5576" y="649"/>
                    <a:pt x="5513" y="649"/>
                  </a:cubicBezTo>
                  <a:cubicBezTo>
                    <a:pt x="4945" y="649"/>
                    <a:pt x="4365" y="520"/>
                    <a:pt x="3796" y="520"/>
                  </a:cubicBezTo>
                  <a:cubicBezTo>
                    <a:pt x="3588" y="520"/>
                    <a:pt x="3382" y="537"/>
                    <a:pt x="3179" y="584"/>
                  </a:cubicBezTo>
                  <a:cubicBezTo>
                    <a:pt x="3179" y="560"/>
                    <a:pt x="3155" y="536"/>
                    <a:pt x="3131" y="524"/>
                  </a:cubicBezTo>
                  <a:cubicBezTo>
                    <a:pt x="2715" y="298"/>
                    <a:pt x="2191" y="310"/>
                    <a:pt x="1726" y="251"/>
                  </a:cubicBezTo>
                  <a:cubicBezTo>
                    <a:pt x="1155" y="179"/>
                    <a:pt x="583" y="96"/>
                    <a:pt x="24" y="1"/>
                  </a:cubicBezTo>
                  <a:close/>
                </a:path>
              </a:pathLst>
            </a:custGeom>
            <a:solidFill>
              <a:schemeClr val="accent1">
                <a:alpha val="531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7"/>
            <p:cNvSpPr/>
            <p:nvPr/>
          </p:nvSpPr>
          <p:spPr>
            <a:xfrm>
              <a:off x="3482950" y="3046500"/>
              <a:ext cx="85375" cy="45800"/>
            </a:xfrm>
            <a:custGeom>
              <a:avLst/>
              <a:gdLst/>
              <a:ahLst/>
              <a:cxnLst/>
              <a:rect l="l" t="t" r="r" b="b"/>
              <a:pathLst>
                <a:path w="3415" h="1832" extrusionOk="0">
                  <a:moveTo>
                    <a:pt x="20" y="1"/>
                  </a:moveTo>
                  <a:cubicBezTo>
                    <a:pt x="10" y="1"/>
                    <a:pt x="1" y="9"/>
                    <a:pt x="9" y="18"/>
                  </a:cubicBezTo>
                  <a:cubicBezTo>
                    <a:pt x="378" y="423"/>
                    <a:pt x="842" y="637"/>
                    <a:pt x="1366" y="816"/>
                  </a:cubicBezTo>
                  <a:cubicBezTo>
                    <a:pt x="1962" y="1018"/>
                    <a:pt x="3033" y="1161"/>
                    <a:pt x="3307" y="1804"/>
                  </a:cubicBezTo>
                  <a:cubicBezTo>
                    <a:pt x="3315" y="1823"/>
                    <a:pt x="3329" y="1831"/>
                    <a:pt x="3344" y="1831"/>
                  </a:cubicBezTo>
                  <a:cubicBezTo>
                    <a:pt x="3376" y="1831"/>
                    <a:pt x="3414" y="1796"/>
                    <a:pt x="3414" y="1756"/>
                  </a:cubicBezTo>
                  <a:cubicBezTo>
                    <a:pt x="3236" y="1161"/>
                    <a:pt x="2605" y="1101"/>
                    <a:pt x="2069" y="947"/>
                  </a:cubicBezTo>
                  <a:cubicBezTo>
                    <a:pt x="1354" y="732"/>
                    <a:pt x="569" y="554"/>
                    <a:pt x="33" y="6"/>
                  </a:cubicBezTo>
                  <a:cubicBezTo>
                    <a:pt x="29" y="2"/>
                    <a:pt x="25" y="1"/>
                    <a:pt x="20" y="1"/>
                  </a:cubicBezTo>
                  <a:close/>
                </a:path>
              </a:pathLst>
            </a:custGeom>
            <a:solidFill>
              <a:schemeClr val="accent1">
                <a:alpha val="531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7"/>
            <p:cNvSpPr/>
            <p:nvPr/>
          </p:nvSpPr>
          <p:spPr>
            <a:xfrm>
              <a:off x="3564750" y="3065400"/>
              <a:ext cx="100475" cy="34500"/>
            </a:xfrm>
            <a:custGeom>
              <a:avLst/>
              <a:gdLst/>
              <a:ahLst/>
              <a:cxnLst/>
              <a:rect l="l" t="t" r="r" b="b"/>
              <a:pathLst>
                <a:path w="4019" h="1380" extrusionOk="0">
                  <a:moveTo>
                    <a:pt x="3989" y="248"/>
                  </a:moveTo>
                  <a:cubicBezTo>
                    <a:pt x="3985" y="248"/>
                    <a:pt x="3981" y="248"/>
                    <a:pt x="3976" y="250"/>
                  </a:cubicBezTo>
                  <a:cubicBezTo>
                    <a:pt x="2750" y="738"/>
                    <a:pt x="904" y="0"/>
                    <a:pt x="35" y="1286"/>
                  </a:cubicBezTo>
                  <a:cubicBezTo>
                    <a:pt x="0" y="1330"/>
                    <a:pt x="36" y="1380"/>
                    <a:pt x="76" y="1380"/>
                  </a:cubicBezTo>
                  <a:cubicBezTo>
                    <a:pt x="90" y="1380"/>
                    <a:pt x="106" y="1373"/>
                    <a:pt x="118" y="1357"/>
                  </a:cubicBezTo>
                  <a:cubicBezTo>
                    <a:pt x="1107" y="262"/>
                    <a:pt x="2726" y="702"/>
                    <a:pt x="3988" y="286"/>
                  </a:cubicBezTo>
                  <a:cubicBezTo>
                    <a:pt x="4019" y="276"/>
                    <a:pt x="4014" y="248"/>
                    <a:pt x="3989" y="248"/>
                  </a:cubicBezTo>
                  <a:close/>
                </a:path>
              </a:pathLst>
            </a:custGeom>
            <a:solidFill>
              <a:schemeClr val="accent1">
                <a:alpha val="531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7"/>
            <p:cNvSpPr/>
            <p:nvPr/>
          </p:nvSpPr>
          <p:spPr>
            <a:xfrm>
              <a:off x="3664425" y="3027225"/>
              <a:ext cx="825" cy="450"/>
            </a:xfrm>
            <a:custGeom>
              <a:avLst/>
              <a:gdLst/>
              <a:ahLst/>
              <a:cxnLst/>
              <a:rect l="l" t="t" r="r" b="b"/>
              <a:pathLst>
                <a:path w="33" h="18" extrusionOk="0">
                  <a:moveTo>
                    <a:pt x="28" y="1"/>
                  </a:moveTo>
                  <a:cubicBezTo>
                    <a:pt x="28" y="1"/>
                    <a:pt x="26" y="1"/>
                    <a:pt x="25" y="3"/>
                  </a:cubicBezTo>
                  <a:lnTo>
                    <a:pt x="1" y="3"/>
                  </a:lnTo>
                  <a:cubicBezTo>
                    <a:pt x="1" y="3"/>
                    <a:pt x="1" y="15"/>
                    <a:pt x="1" y="15"/>
                  </a:cubicBezTo>
                  <a:lnTo>
                    <a:pt x="13" y="15"/>
                  </a:lnTo>
                  <a:cubicBezTo>
                    <a:pt x="15" y="17"/>
                    <a:pt x="16" y="17"/>
                    <a:pt x="18" y="17"/>
                  </a:cubicBezTo>
                  <a:cubicBezTo>
                    <a:pt x="26" y="17"/>
                    <a:pt x="32" y="1"/>
                    <a:pt x="28" y="1"/>
                  </a:cubicBezTo>
                  <a:close/>
                </a:path>
              </a:pathLst>
            </a:custGeom>
            <a:solidFill>
              <a:schemeClr val="accent1">
                <a:alpha val="531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7"/>
            <p:cNvSpPr/>
            <p:nvPr/>
          </p:nvSpPr>
          <p:spPr>
            <a:xfrm>
              <a:off x="3569725" y="3029025"/>
              <a:ext cx="91675" cy="29000"/>
            </a:xfrm>
            <a:custGeom>
              <a:avLst/>
              <a:gdLst/>
              <a:ahLst/>
              <a:cxnLst/>
              <a:rect l="l" t="t" r="r" b="b"/>
              <a:pathLst>
                <a:path w="3667" h="1160" extrusionOk="0">
                  <a:moveTo>
                    <a:pt x="3643" y="0"/>
                  </a:moveTo>
                  <a:cubicBezTo>
                    <a:pt x="3640" y="0"/>
                    <a:pt x="3637" y="1"/>
                    <a:pt x="3634" y="2"/>
                  </a:cubicBezTo>
                  <a:cubicBezTo>
                    <a:pt x="2491" y="550"/>
                    <a:pt x="1003" y="110"/>
                    <a:pt x="38" y="1062"/>
                  </a:cubicBezTo>
                  <a:cubicBezTo>
                    <a:pt x="1" y="1100"/>
                    <a:pt x="30" y="1160"/>
                    <a:pt x="67" y="1160"/>
                  </a:cubicBezTo>
                  <a:cubicBezTo>
                    <a:pt x="77" y="1160"/>
                    <a:pt x="88" y="1155"/>
                    <a:pt x="98" y="1145"/>
                  </a:cubicBezTo>
                  <a:cubicBezTo>
                    <a:pt x="1062" y="217"/>
                    <a:pt x="2539" y="657"/>
                    <a:pt x="3646" y="38"/>
                  </a:cubicBezTo>
                  <a:cubicBezTo>
                    <a:pt x="3666" y="28"/>
                    <a:pt x="3661" y="0"/>
                    <a:pt x="3643" y="0"/>
                  </a:cubicBezTo>
                  <a:close/>
                </a:path>
              </a:pathLst>
            </a:custGeom>
            <a:solidFill>
              <a:schemeClr val="accent1">
                <a:alpha val="531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7"/>
            <p:cNvSpPr/>
            <p:nvPr/>
          </p:nvSpPr>
          <p:spPr>
            <a:xfrm>
              <a:off x="3490700" y="2997400"/>
              <a:ext cx="82550" cy="53375"/>
            </a:xfrm>
            <a:custGeom>
              <a:avLst/>
              <a:gdLst/>
              <a:ahLst/>
              <a:cxnLst/>
              <a:rect l="l" t="t" r="r" b="b"/>
              <a:pathLst>
                <a:path w="3302" h="2135" extrusionOk="0">
                  <a:moveTo>
                    <a:pt x="16" y="0"/>
                  </a:moveTo>
                  <a:cubicBezTo>
                    <a:pt x="10" y="0"/>
                    <a:pt x="0" y="9"/>
                    <a:pt x="9" y="17"/>
                  </a:cubicBezTo>
                  <a:cubicBezTo>
                    <a:pt x="342" y="434"/>
                    <a:pt x="782" y="755"/>
                    <a:pt x="1271" y="958"/>
                  </a:cubicBezTo>
                  <a:cubicBezTo>
                    <a:pt x="1866" y="1232"/>
                    <a:pt x="2866" y="1458"/>
                    <a:pt x="3176" y="2101"/>
                  </a:cubicBezTo>
                  <a:cubicBezTo>
                    <a:pt x="3189" y="2124"/>
                    <a:pt x="3212" y="2135"/>
                    <a:pt x="3235" y="2135"/>
                  </a:cubicBezTo>
                  <a:cubicBezTo>
                    <a:pt x="3269" y="2135"/>
                    <a:pt x="3302" y="2109"/>
                    <a:pt x="3295" y="2065"/>
                  </a:cubicBezTo>
                  <a:cubicBezTo>
                    <a:pt x="3247" y="1541"/>
                    <a:pt x="2461" y="1279"/>
                    <a:pt x="2044" y="1125"/>
                  </a:cubicBezTo>
                  <a:cubicBezTo>
                    <a:pt x="1318" y="851"/>
                    <a:pt x="532" y="636"/>
                    <a:pt x="20" y="5"/>
                  </a:cubicBezTo>
                  <a:cubicBezTo>
                    <a:pt x="20" y="2"/>
                    <a:pt x="18" y="0"/>
                    <a:pt x="16" y="0"/>
                  </a:cubicBezTo>
                  <a:close/>
                </a:path>
              </a:pathLst>
            </a:custGeom>
            <a:solidFill>
              <a:schemeClr val="accent1">
                <a:alpha val="531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7"/>
            <p:cNvSpPr/>
            <p:nvPr/>
          </p:nvSpPr>
          <p:spPr>
            <a:xfrm>
              <a:off x="3510400" y="2961975"/>
              <a:ext cx="65350" cy="55825"/>
            </a:xfrm>
            <a:custGeom>
              <a:avLst/>
              <a:gdLst/>
              <a:ahLst/>
              <a:cxnLst/>
              <a:rect l="l" t="t" r="r" b="b"/>
              <a:pathLst>
                <a:path w="2614" h="2233" extrusionOk="0">
                  <a:moveTo>
                    <a:pt x="34" y="1"/>
                  </a:moveTo>
                  <a:cubicBezTo>
                    <a:pt x="15" y="1"/>
                    <a:pt x="1" y="12"/>
                    <a:pt x="18" y="29"/>
                  </a:cubicBezTo>
                  <a:cubicBezTo>
                    <a:pt x="375" y="458"/>
                    <a:pt x="852" y="720"/>
                    <a:pt x="1316" y="1018"/>
                  </a:cubicBezTo>
                  <a:cubicBezTo>
                    <a:pt x="1792" y="1327"/>
                    <a:pt x="2221" y="1744"/>
                    <a:pt x="2542" y="2220"/>
                  </a:cubicBezTo>
                  <a:cubicBezTo>
                    <a:pt x="2551" y="2229"/>
                    <a:pt x="2562" y="2232"/>
                    <a:pt x="2573" y="2232"/>
                  </a:cubicBezTo>
                  <a:cubicBezTo>
                    <a:pt x="2594" y="2232"/>
                    <a:pt x="2614" y="2219"/>
                    <a:pt x="2614" y="2196"/>
                  </a:cubicBezTo>
                  <a:cubicBezTo>
                    <a:pt x="2507" y="1708"/>
                    <a:pt x="2090" y="1387"/>
                    <a:pt x="1697" y="1125"/>
                  </a:cubicBezTo>
                  <a:cubicBezTo>
                    <a:pt x="1137" y="756"/>
                    <a:pt x="518" y="506"/>
                    <a:pt x="54" y="6"/>
                  </a:cubicBezTo>
                  <a:cubicBezTo>
                    <a:pt x="48" y="2"/>
                    <a:pt x="40" y="1"/>
                    <a:pt x="34" y="1"/>
                  </a:cubicBezTo>
                  <a:close/>
                </a:path>
              </a:pathLst>
            </a:custGeom>
            <a:solidFill>
              <a:schemeClr val="accent1">
                <a:alpha val="531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7"/>
            <p:cNvSpPr/>
            <p:nvPr/>
          </p:nvSpPr>
          <p:spPr>
            <a:xfrm>
              <a:off x="3572900" y="2991800"/>
              <a:ext cx="77475" cy="29675"/>
            </a:xfrm>
            <a:custGeom>
              <a:avLst/>
              <a:gdLst/>
              <a:ahLst/>
              <a:cxnLst/>
              <a:rect l="l" t="t" r="r" b="b"/>
              <a:pathLst>
                <a:path w="3099" h="1187" extrusionOk="0">
                  <a:moveTo>
                    <a:pt x="3064" y="1"/>
                  </a:moveTo>
                  <a:cubicBezTo>
                    <a:pt x="3061" y="1"/>
                    <a:pt x="3058" y="2"/>
                    <a:pt x="3055" y="3"/>
                  </a:cubicBezTo>
                  <a:cubicBezTo>
                    <a:pt x="2507" y="360"/>
                    <a:pt x="1947" y="479"/>
                    <a:pt x="1316" y="634"/>
                  </a:cubicBezTo>
                  <a:cubicBezTo>
                    <a:pt x="876" y="741"/>
                    <a:pt x="423" y="837"/>
                    <a:pt x="42" y="1099"/>
                  </a:cubicBezTo>
                  <a:cubicBezTo>
                    <a:pt x="1" y="1119"/>
                    <a:pt x="32" y="1186"/>
                    <a:pt x="73" y="1186"/>
                  </a:cubicBezTo>
                  <a:cubicBezTo>
                    <a:pt x="78" y="1186"/>
                    <a:pt x="84" y="1185"/>
                    <a:pt x="90" y="1182"/>
                  </a:cubicBezTo>
                  <a:cubicBezTo>
                    <a:pt x="650" y="896"/>
                    <a:pt x="1197" y="801"/>
                    <a:pt x="1804" y="658"/>
                  </a:cubicBezTo>
                  <a:cubicBezTo>
                    <a:pt x="2245" y="551"/>
                    <a:pt x="2745" y="372"/>
                    <a:pt x="3078" y="51"/>
                  </a:cubicBezTo>
                  <a:cubicBezTo>
                    <a:pt x="3099" y="30"/>
                    <a:pt x="3084" y="1"/>
                    <a:pt x="3064" y="1"/>
                  </a:cubicBezTo>
                  <a:close/>
                </a:path>
              </a:pathLst>
            </a:custGeom>
            <a:solidFill>
              <a:schemeClr val="accent1">
                <a:alpha val="531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7"/>
            <p:cNvSpPr/>
            <p:nvPr/>
          </p:nvSpPr>
          <p:spPr>
            <a:xfrm>
              <a:off x="3533550" y="2930600"/>
              <a:ext cx="46025" cy="46775"/>
            </a:xfrm>
            <a:custGeom>
              <a:avLst/>
              <a:gdLst/>
              <a:ahLst/>
              <a:cxnLst/>
              <a:rect l="l" t="t" r="r" b="b"/>
              <a:pathLst>
                <a:path w="1841" h="1871" extrusionOk="0">
                  <a:moveTo>
                    <a:pt x="20" y="0"/>
                  </a:moveTo>
                  <a:cubicBezTo>
                    <a:pt x="10" y="0"/>
                    <a:pt x="1" y="14"/>
                    <a:pt x="9" y="22"/>
                  </a:cubicBezTo>
                  <a:cubicBezTo>
                    <a:pt x="223" y="368"/>
                    <a:pt x="497" y="677"/>
                    <a:pt x="807" y="939"/>
                  </a:cubicBezTo>
                  <a:cubicBezTo>
                    <a:pt x="1152" y="1237"/>
                    <a:pt x="1462" y="1558"/>
                    <a:pt x="1795" y="1868"/>
                  </a:cubicBezTo>
                  <a:cubicBezTo>
                    <a:pt x="1797" y="1870"/>
                    <a:pt x="1800" y="1871"/>
                    <a:pt x="1803" y="1871"/>
                  </a:cubicBezTo>
                  <a:cubicBezTo>
                    <a:pt x="1818" y="1871"/>
                    <a:pt x="1840" y="1851"/>
                    <a:pt x="1831" y="1832"/>
                  </a:cubicBezTo>
                  <a:cubicBezTo>
                    <a:pt x="1652" y="1511"/>
                    <a:pt x="1319" y="1272"/>
                    <a:pt x="1033" y="1046"/>
                  </a:cubicBezTo>
                  <a:cubicBezTo>
                    <a:pt x="640" y="760"/>
                    <a:pt x="307" y="403"/>
                    <a:pt x="33" y="10"/>
                  </a:cubicBezTo>
                  <a:cubicBezTo>
                    <a:pt x="29" y="3"/>
                    <a:pt x="24" y="0"/>
                    <a:pt x="20" y="0"/>
                  </a:cubicBezTo>
                  <a:close/>
                </a:path>
              </a:pathLst>
            </a:custGeom>
            <a:solidFill>
              <a:schemeClr val="accent1">
                <a:alpha val="531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7"/>
            <p:cNvSpPr/>
            <p:nvPr/>
          </p:nvSpPr>
          <p:spPr>
            <a:xfrm>
              <a:off x="3576225" y="2954900"/>
              <a:ext cx="60475" cy="38750"/>
            </a:xfrm>
            <a:custGeom>
              <a:avLst/>
              <a:gdLst/>
              <a:ahLst/>
              <a:cxnLst/>
              <a:rect l="l" t="t" r="r" b="b"/>
              <a:pathLst>
                <a:path w="2419" h="1550" extrusionOk="0">
                  <a:moveTo>
                    <a:pt x="2384" y="0"/>
                  </a:moveTo>
                  <a:cubicBezTo>
                    <a:pt x="2381" y="0"/>
                    <a:pt x="2377" y="1"/>
                    <a:pt x="2374" y="3"/>
                  </a:cubicBezTo>
                  <a:cubicBezTo>
                    <a:pt x="1660" y="598"/>
                    <a:pt x="457" y="550"/>
                    <a:pt x="17" y="1491"/>
                  </a:cubicBezTo>
                  <a:cubicBezTo>
                    <a:pt x="1" y="1523"/>
                    <a:pt x="32" y="1549"/>
                    <a:pt x="62" y="1549"/>
                  </a:cubicBezTo>
                  <a:cubicBezTo>
                    <a:pt x="77" y="1549"/>
                    <a:pt x="92" y="1543"/>
                    <a:pt x="100" y="1527"/>
                  </a:cubicBezTo>
                  <a:cubicBezTo>
                    <a:pt x="564" y="646"/>
                    <a:pt x="1719" y="670"/>
                    <a:pt x="2398" y="39"/>
                  </a:cubicBezTo>
                  <a:cubicBezTo>
                    <a:pt x="2418" y="28"/>
                    <a:pt x="2403" y="0"/>
                    <a:pt x="2384" y="0"/>
                  </a:cubicBezTo>
                  <a:close/>
                </a:path>
              </a:pathLst>
            </a:custGeom>
            <a:solidFill>
              <a:schemeClr val="accent1">
                <a:alpha val="531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7"/>
            <p:cNvSpPr/>
            <p:nvPr/>
          </p:nvSpPr>
          <p:spPr>
            <a:xfrm>
              <a:off x="3579000" y="2921425"/>
              <a:ext cx="42825" cy="42325"/>
            </a:xfrm>
            <a:custGeom>
              <a:avLst/>
              <a:gdLst/>
              <a:ahLst/>
              <a:cxnLst/>
              <a:rect l="l" t="t" r="r" b="b"/>
              <a:pathLst>
                <a:path w="1713" h="1693" extrusionOk="0">
                  <a:moveTo>
                    <a:pt x="1684" y="0"/>
                  </a:moveTo>
                  <a:cubicBezTo>
                    <a:pt x="1679" y="0"/>
                    <a:pt x="1673" y="3"/>
                    <a:pt x="1668" y="8"/>
                  </a:cubicBezTo>
                  <a:cubicBezTo>
                    <a:pt x="1060" y="496"/>
                    <a:pt x="108" y="758"/>
                    <a:pt x="1" y="1651"/>
                  </a:cubicBezTo>
                  <a:cubicBezTo>
                    <a:pt x="1" y="1675"/>
                    <a:pt x="21" y="1693"/>
                    <a:pt x="38" y="1693"/>
                  </a:cubicBezTo>
                  <a:cubicBezTo>
                    <a:pt x="48" y="1693"/>
                    <a:pt x="56" y="1688"/>
                    <a:pt x="60" y="1675"/>
                  </a:cubicBezTo>
                  <a:cubicBezTo>
                    <a:pt x="120" y="1437"/>
                    <a:pt x="227" y="1223"/>
                    <a:pt x="370" y="1044"/>
                  </a:cubicBezTo>
                  <a:cubicBezTo>
                    <a:pt x="525" y="877"/>
                    <a:pt x="691" y="746"/>
                    <a:pt x="882" y="639"/>
                  </a:cubicBezTo>
                  <a:cubicBezTo>
                    <a:pt x="1179" y="473"/>
                    <a:pt x="1453" y="270"/>
                    <a:pt x="1703" y="44"/>
                  </a:cubicBezTo>
                  <a:cubicBezTo>
                    <a:pt x="1712" y="26"/>
                    <a:pt x="1701" y="0"/>
                    <a:pt x="1684" y="0"/>
                  </a:cubicBezTo>
                  <a:close/>
                </a:path>
              </a:pathLst>
            </a:custGeom>
            <a:solidFill>
              <a:schemeClr val="accent1">
                <a:alpha val="531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7"/>
            <p:cNvSpPr/>
            <p:nvPr/>
          </p:nvSpPr>
          <p:spPr>
            <a:xfrm>
              <a:off x="3552000" y="2885375"/>
              <a:ext cx="48175" cy="63875"/>
            </a:xfrm>
            <a:custGeom>
              <a:avLst/>
              <a:gdLst/>
              <a:ahLst/>
              <a:cxnLst/>
              <a:rect l="l" t="t" r="r" b="b"/>
              <a:pathLst>
                <a:path w="1927" h="2555" extrusionOk="0">
                  <a:moveTo>
                    <a:pt x="1920" y="1"/>
                  </a:moveTo>
                  <a:cubicBezTo>
                    <a:pt x="1917" y="1"/>
                    <a:pt x="1914" y="4"/>
                    <a:pt x="1914" y="10"/>
                  </a:cubicBezTo>
                  <a:cubicBezTo>
                    <a:pt x="1914" y="664"/>
                    <a:pt x="1533" y="1153"/>
                    <a:pt x="1295" y="1700"/>
                  </a:cubicBezTo>
                  <a:lnTo>
                    <a:pt x="1259" y="1784"/>
                  </a:lnTo>
                  <a:lnTo>
                    <a:pt x="1224" y="1843"/>
                  </a:lnTo>
                  <a:cubicBezTo>
                    <a:pt x="1212" y="1819"/>
                    <a:pt x="1200" y="1819"/>
                    <a:pt x="1188" y="1807"/>
                  </a:cubicBezTo>
                  <a:cubicBezTo>
                    <a:pt x="1093" y="1569"/>
                    <a:pt x="938" y="1355"/>
                    <a:pt x="747" y="1188"/>
                  </a:cubicBezTo>
                  <a:cubicBezTo>
                    <a:pt x="485" y="915"/>
                    <a:pt x="212" y="676"/>
                    <a:pt x="33" y="331"/>
                  </a:cubicBezTo>
                  <a:cubicBezTo>
                    <a:pt x="30" y="328"/>
                    <a:pt x="25" y="326"/>
                    <a:pt x="21" y="326"/>
                  </a:cubicBezTo>
                  <a:cubicBezTo>
                    <a:pt x="10" y="326"/>
                    <a:pt x="1" y="335"/>
                    <a:pt x="9" y="343"/>
                  </a:cubicBezTo>
                  <a:cubicBezTo>
                    <a:pt x="164" y="629"/>
                    <a:pt x="354" y="879"/>
                    <a:pt x="581" y="1117"/>
                  </a:cubicBezTo>
                  <a:cubicBezTo>
                    <a:pt x="807" y="1391"/>
                    <a:pt x="974" y="1665"/>
                    <a:pt x="1176" y="1950"/>
                  </a:cubicBezTo>
                  <a:cubicBezTo>
                    <a:pt x="1176" y="1956"/>
                    <a:pt x="1182" y="1959"/>
                    <a:pt x="1189" y="1959"/>
                  </a:cubicBezTo>
                  <a:cubicBezTo>
                    <a:pt x="1197" y="1959"/>
                    <a:pt x="1206" y="1956"/>
                    <a:pt x="1212" y="1950"/>
                  </a:cubicBezTo>
                  <a:lnTo>
                    <a:pt x="1212" y="1950"/>
                  </a:lnTo>
                  <a:cubicBezTo>
                    <a:pt x="1152" y="2141"/>
                    <a:pt x="1128" y="2343"/>
                    <a:pt x="1140" y="2546"/>
                  </a:cubicBezTo>
                  <a:cubicBezTo>
                    <a:pt x="1140" y="2552"/>
                    <a:pt x="1146" y="2555"/>
                    <a:pt x="1152" y="2555"/>
                  </a:cubicBezTo>
                  <a:cubicBezTo>
                    <a:pt x="1158" y="2555"/>
                    <a:pt x="1164" y="2552"/>
                    <a:pt x="1164" y="2546"/>
                  </a:cubicBezTo>
                  <a:cubicBezTo>
                    <a:pt x="1212" y="2343"/>
                    <a:pt x="1224" y="2141"/>
                    <a:pt x="1271" y="1927"/>
                  </a:cubicBezTo>
                  <a:cubicBezTo>
                    <a:pt x="1295" y="1891"/>
                    <a:pt x="1307" y="1855"/>
                    <a:pt x="1319" y="1807"/>
                  </a:cubicBezTo>
                  <a:cubicBezTo>
                    <a:pt x="1331" y="1772"/>
                    <a:pt x="1331" y="1736"/>
                    <a:pt x="1343" y="1712"/>
                  </a:cubicBezTo>
                  <a:cubicBezTo>
                    <a:pt x="1414" y="1522"/>
                    <a:pt x="1545" y="1355"/>
                    <a:pt x="1628" y="1188"/>
                  </a:cubicBezTo>
                  <a:cubicBezTo>
                    <a:pt x="1819" y="819"/>
                    <a:pt x="1914" y="414"/>
                    <a:pt x="1926" y="10"/>
                  </a:cubicBezTo>
                  <a:cubicBezTo>
                    <a:pt x="1926" y="4"/>
                    <a:pt x="1923" y="1"/>
                    <a:pt x="1920" y="1"/>
                  </a:cubicBezTo>
                  <a:close/>
                </a:path>
              </a:pathLst>
            </a:custGeom>
            <a:solidFill>
              <a:schemeClr val="accent1">
                <a:alpha val="531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9" name="Google Shape;569;p7"/>
          <p:cNvGrpSpPr/>
          <p:nvPr/>
        </p:nvGrpSpPr>
        <p:grpSpPr>
          <a:xfrm rot="-2156410">
            <a:off x="8556261" y="3173835"/>
            <a:ext cx="1241662" cy="2706867"/>
            <a:chOff x="3345650" y="2840950"/>
            <a:chExt cx="370900" cy="808575"/>
          </a:xfrm>
        </p:grpSpPr>
        <p:sp>
          <p:nvSpPr>
            <p:cNvPr id="570" name="Google Shape;570;p7"/>
            <p:cNvSpPr/>
            <p:nvPr/>
          </p:nvSpPr>
          <p:spPr>
            <a:xfrm>
              <a:off x="3486400" y="2932175"/>
              <a:ext cx="95900" cy="717350"/>
            </a:xfrm>
            <a:custGeom>
              <a:avLst/>
              <a:gdLst/>
              <a:ahLst/>
              <a:cxnLst/>
              <a:rect l="l" t="t" r="r" b="b"/>
              <a:pathLst>
                <a:path w="3836" h="28694" extrusionOk="0">
                  <a:moveTo>
                    <a:pt x="3818" y="1"/>
                  </a:moveTo>
                  <a:cubicBezTo>
                    <a:pt x="3809" y="1"/>
                    <a:pt x="3800" y="7"/>
                    <a:pt x="3800" y="19"/>
                  </a:cubicBezTo>
                  <a:cubicBezTo>
                    <a:pt x="3467" y="3781"/>
                    <a:pt x="3086" y="7520"/>
                    <a:pt x="2574" y="11258"/>
                  </a:cubicBezTo>
                  <a:cubicBezTo>
                    <a:pt x="2074" y="14949"/>
                    <a:pt x="1502" y="18628"/>
                    <a:pt x="943" y="22307"/>
                  </a:cubicBezTo>
                  <a:cubicBezTo>
                    <a:pt x="776" y="23319"/>
                    <a:pt x="621" y="24331"/>
                    <a:pt x="466" y="25355"/>
                  </a:cubicBezTo>
                  <a:cubicBezTo>
                    <a:pt x="311" y="26403"/>
                    <a:pt x="50" y="27498"/>
                    <a:pt x="14" y="28558"/>
                  </a:cubicBezTo>
                  <a:cubicBezTo>
                    <a:pt x="1" y="28644"/>
                    <a:pt x="69" y="28694"/>
                    <a:pt x="136" y="28694"/>
                  </a:cubicBezTo>
                  <a:cubicBezTo>
                    <a:pt x="189" y="28694"/>
                    <a:pt x="241" y="28662"/>
                    <a:pt x="252" y="28594"/>
                  </a:cubicBezTo>
                  <a:cubicBezTo>
                    <a:pt x="478" y="27713"/>
                    <a:pt x="550" y="26772"/>
                    <a:pt x="692" y="25867"/>
                  </a:cubicBezTo>
                  <a:cubicBezTo>
                    <a:pt x="835" y="24939"/>
                    <a:pt x="966" y="23998"/>
                    <a:pt x="1109" y="23069"/>
                  </a:cubicBezTo>
                  <a:cubicBezTo>
                    <a:pt x="1383" y="21200"/>
                    <a:pt x="1657" y="19331"/>
                    <a:pt x="1919" y="17473"/>
                  </a:cubicBezTo>
                  <a:cubicBezTo>
                    <a:pt x="2455" y="13782"/>
                    <a:pt x="2931" y="10091"/>
                    <a:pt x="3300" y="6389"/>
                  </a:cubicBezTo>
                  <a:cubicBezTo>
                    <a:pt x="3514" y="4269"/>
                    <a:pt x="3729" y="2150"/>
                    <a:pt x="3836" y="19"/>
                  </a:cubicBezTo>
                  <a:cubicBezTo>
                    <a:pt x="3836" y="7"/>
                    <a:pt x="3827" y="1"/>
                    <a:pt x="3818" y="1"/>
                  </a:cubicBezTo>
                  <a:close/>
                </a:path>
              </a:pathLst>
            </a:custGeom>
            <a:solidFill>
              <a:schemeClr val="accent1">
                <a:alpha val="611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7"/>
            <p:cNvSpPr/>
            <p:nvPr/>
          </p:nvSpPr>
          <p:spPr>
            <a:xfrm>
              <a:off x="3537325" y="2851675"/>
              <a:ext cx="44075" cy="80975"/>
            </a:xfrm>
            <a:custGeom>
              <a:avLst/>
              <a:gdLst/>
              <a:ahLst/>
              <a:cxnLst/>
              <a:rect l="l" t="t" r="r" b="b"/>
              <a:pathLst>
                <a:path w="1763" h="3239" extrusionOk="0">
                  <a:moveTo>
                    <a:pt x="84" y="0"/>
                  </a:moveTo>
                  <a:lnTo>
                    <a:pt x="84" y="0"/>
                  </a:lnTo>
                  <a:cubicBezTo>
                    <a:pt x="1" y="2548"/>
                    <a:pt x="1763" y="3239"/>
                    <a:pt x="1763" y="3239"/>
                  </a:cubicBezTo>
                  <a:cubicBezTo>
                    <a:pt x="1406" y="2167"/>
                    <a:pt x="1168" y="2060"/>
                    <a:pt x="727" y="1298"/>
                  </a:cubicBezTo>
                  <a:cubicBezTo>
                    <a:pt x="477" y="881"/>
                    <a:pt x="263" y="441"/>
                    <a:pt x="84" y="0"/>
                  </a:cubicBezTo>
                  <a:close/>
                </a:path>
              </a:pathLst>
            </a:custGeom>
            <a:solidFill>
              <a:schemeClr val="accent1">
                <a:alpha val="611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7"/>
            <p:cNvSpPr/>
            <p:nvPr/>
          </p:nvSpPr>
          <p:spPr>
            <a:xfrm>
              <a:off x="3581400" y="2840950"/>
              <a:ext cx="34850" cy="91400"/>
            </a:xfrm>
            <a:custGeom>
              <a:avLst/>
              <a:gdLst/>
              <a:ahLst/>
              <a:cxnLst/>
              <a:rect l="l" t="t" r="r" b="b"/>
              <a:pathLst>
                <a:path w="1394" h="3656" extrusionOk="0">
                  <a:moveTo>
                    <a:pt x="1274" y="1"/>
                  </a:moveTo>
                  <a:lnTo>
                    <a:pt x="1274" y="1"/>
                  </a:lnTo>
                  <a:cubicBezTo>
                    <a:pt x="869" y="584"/>
                    <a:pt x="619" y="1251"/>
                    <a:pt x="536" y="1953"/>
                  </a:cubicBezTo>
                  <a:cubicBezTo>
                    <a:pt x="369" y="3156"/>
                    <a:pt x="0" y="3656"/>
                    <a:pt x="0" y="3656"/>
                  </a:cubicBezTo>
                  <a:cubicBezTo>
                    <a:pt x="536" y="3334"/>
                    <a:pt x="917" y="2811"/>
                    <a:pt x="1083" y="2203"/>
                  </a:cubicBezTo>
                  <a:cubicBezTo>
                    <a:pt x="1393" y="1168"/>
                    <a:pt x="1060" y="429"/>
                    <a:pt x="1274" y="1"/>
                  </a:cubicBezTo>
                  <a:close/>
                </a:path>
              </a:pathLst>
            </a:custGeom>
            <a:solidFill>
              <a:schemeClr val="accent1">
                <a:alpha val="611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7"/>
            <p:cNvSpPr/>
            <p:nvPr/>
          </p:nvSpPr>
          <p:spPr>
            <a:xfrm>
              <a:off x="3587050" y="2889475"/>
              <a:ext cx="62225" cy="56575"/>
            </a:xfrm>
            <a:custGeom>
              <a:avLst/>
              <a:gdLst/>
              <a:ahLst/>
              <a:cxnLst/>
              <a:rect l="l" t="t" r="r" b="b"/>
              <a:pathLst>
                <a:path w="2489" h="2263" extrusionOk="0">
                  <a:moveTo>
                    <a:pt x="2489" y="0"/>
                  </a:moveTo>
                  <a:lnTo>
                    <a:pt x="2489" y="0"/>
                  </a:lnTo>
                  <a:cubicBezTo>
                    <a:pt x="2131" y="393"/>
                    <a:pt x="1727" y="751"/>
                    <a:pt x="1286" y="1036"/>
                  </a:cubicBezTo>
                  <a:cubicBezTo>
                    <a:pt x="798" y="1370"/>
                    <a:pt x="357" y="1786"/>
                    <a:pt x="0" y="2263"/>
                  </a:cubicBezTo>
                  <a:cubicBezTo>
                    <a:pt x="250" y="2048"/>
                    <a:pt x="941" y="2120"/>
                    <a:pt x="1572" y="1584"/>
                  </a:cubicBezTo>
                  <a:cubicBezTo>
                    <a:pt x="2191" y="1036"/>
                    <a:pt x="2489" y="1"/>
                    <a:pt x="2489" y="0"/>
                  </a:cubicBezTo>
                  <a:close/>
                </a:path>
              </a:pathLst>
            </a:custGeom>
            <a:solidFill>
              <a:schemeClr val="accent1">
                <a:alpha val="611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7"/>
            <p:cNvSpPr/>
            <p:nvPr/>
          </p:nvSpPr>
          <p:spPr>
            <a:xfrm>
              <a:off x="3581975" y="2931750"/>
              <a:ext cx="76825" cy="52700"/>
            </a:xfrm>
            <a:custGeom>
              <a:avLst/>
              <a:gdLst/>
              <a:ahLst/>
              <a:cxnLst/>
              <a:rect l="l" t="t" r="r" b="b"/>
              <a:pathLst>
                <a:path w="3073" h="2108" extrusionOk="0">
                  <a:moveTo>
                    <a:pt x="3073" y="0"/>
                  </a:moveTo>
                  <a:cubicBezTo>
                    <a:pt x="2620" y="393"/>
                    <a:pt x="2120" y="714"/>
                    <a:pt x="1584" y="965"/>
                  </a:cubicBezTo>
                  <a:cubicBezTo>
                    <a:pt x="1001" y="1250"/>
                    <a:pt x="465" y="1643"/>
                    <a:pt x="1" y="2108"/>
                  </a:cubicBezTo>
                  <a:cubicBezTo>
                    <a:pt x="310" y="1917"/>
                    <a:pt x="1060" y="2096"/>
                    <a:pt x="1822" y="1596"/>
                  </a:cubicBezTo>
                  <a:cubicBezTo>
                    <a:pt x="2573" y="1096"/>
                    <a:pt x="3073" y="0"/>
                    <a:pt x="3073" y="0"/>
                  </a:cubicBezTo>
                  <a:close/>
                </a:path>
              </a:pathLst>
            </a:custGeom>
            <a:solidFill>
              <a:schemeClr val="accent1">
                <a:alpha val="611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7"/>
            <p:cNvSpPr/>
            <p:nvPr/>
          </p:nvSpPr>
          <p:spPr>
            <a:xfrm>
              <a:off x="3582275" y="2973700"/>
              <a:ext cx="90525" cy="43200"/>
            </a:xfrm>
            <a:custGeom>
              <a:avLst/>
              <a:gdLst/>
              <a:ahLst/>
              <a:cxnLst/>
              <a:rect l="l" t="t" r="r" b="b"/>
              <a:pathLst>
                <a:path w="3621" h="1728" extrusionOk="0">
                  <a:moveTo>
                    <a:pt x="3620" y="1"/>
                  </a:moveTo>
                  <a:cubicBezTo>
                    <a:pt x="3084" y="334"/>
                    <a:pt x="2501" y="596"/>
                    <a:pt x="1882" y="775"/>
                  </a:cubicBezTo>
                  <a:cubicBezTo>
                    <a:pt x="1203" y="977"/>
                    <a:pt x="572" y="1311"/>
                    <a:pt x="1" y="1727"/>
                  </a:cubicBezTo>
                  <a:cubicBezTo>
                    <a:pt x="85" y="1688"/>
                    <a:pt x="192" y="1677"/>
                    <a:pt x="318" y="1677"/>
                  </a:cubicBezTo>
                  <a:cubicBezTo>
                    <a:pt x="499" y="1677"/>
                    <a:pt x="719" y="1700"/>
                    <a:pt x="966" y="1700"/>
                  </a:cubicBezTo>
                  <a:cubicBezTo>
                    <a:pt x="1279" y="1700"/>
                    <a:pt x="1636" y="1662"/>
                    <a:pt x="2013" y="1489"/>
                  </a:cubicBezTo>
                  <a:cubicBezTo>
                    <a:pt x="2906" y="1072"/>
                    <a:pt x="3620" y="1"/>
                    <a:pt x="3620" y="1"/>
                  </a:cubicBezTo>
                  <a:close/>
                </a:path>
              </a:pathLst>
            </a:custGeom>
            <a:solidFill>
              <a:schemeClr val="accent1">
                <a:alpha val="611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7"/>
            <p:cNvSpPr/>
            <p:nvPr/>
          </p:nvSpPr>
          <p:spPr>
            <a:xfrm>
              <a:off x="3581975" y="3015075"/>
              <a:ext cx="104800" cy="36800"/>
            </a:xfrm>
            <a:custGeom>
              <a:avLst/>
              <a:gdLst/>
              <a:ahLst/>
              <a:cxnLst/>
              <a:rect l="l" t="t" r="r" b="b"/>
              <a:pathLst>
                <a:path w="4192" h="1472" extrusionOk="0">
                  <a:moveTo>
                    <a:pt x="4192" y="1"/>
                  </a:moveTo>
                  <a:lnTo>
                    <a:pt x="4192" y="1"/>
                  </a:lnTo>
                  <a:cubicBezTo>
                    <a:pt x="3549" y="287"/>
                    <a:pt x="2882" y="477"/>
                    <a:pt x="2192" y="572"/>
                  </a:cubicBezTo>
                  <a:cubicBezTo>
                    <a:pt x="1418" y="703"/>
                    <a:pt x="679" y="953"/>
                    <a:pt x="1" y="1322"/>
                  </a:cubicBezTo>
                  <a:cubicBezTo>
                    <a:pt x="49" y="1308"/>
                    <a:pt x="102" y="1302"/>
                    <a:pt x="160" y="1302"/>
                  </a:cubicBezTo>
                  <a:cubicBezTo>
                    <a:pt x="473" y="1302"/>
                    <a:pt x="934" y="1471"/>
                    <a:pt x="1502" y="1471"/>
                  </a:cubicBezTo>
                  <a:cubicBezTo>
                    <a:pt x="1728" y="1471"/>
                    <a:pt x="1970" y="1445"/>
                    <a:pt x="2227" y="1370"/>
                  </a:cubicBezTo>
                  <a:cubicBezTo>
                    <a:pt x="3251" y="1061"/>
                    <a:pt x="4192" y="1"/>
                    <a:pt x="4192" y="1"/>
                  </a:cubicBezTo>
                  <a:close/>
                </a:path>
              </a:pathLst>
            </a:custGeom>
            <a:solidFill>
              <a:schemeClr val="accent1">
                <a:alpha val="611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7"/>
            <p:cNvSpPr/>
            <p:nvPr/>
          </p:nvSpPr>
          <p:spPr>
            <a:xfrm>
              <a:off x="3583175" y="3056450"/>
              <a:ext cx="113725" cy="34125"/>
            </a:xfrm>
            <a:custGeom>
              <a:avLst/>
              <a:gdLst/>
              <a:ahLst/>
              <a:cxnLst/>
              <a:rect l="l" t="t" r="r" b="b"/>
              <a:pathLst>
                <a:path w="4549" h="1365" extrusionOk="0">
                  <a:moveTo>
                    <a:pt x="4549" y="1"/>
                  </a:moveTo>
                  <a:cubicBezTo>
                    <a:pt x="3846" y="251"/>
                    <a:pt x="3120" y="406"/>
                    <a:pt x="2382" y="465"/>
                  </a:cubicBezTo>
                  <a:cubicBezTo>
                    <a:pt x="1548" y="537"/>
                    <a:pt x="751" y="751"/>
                    <a:pt x="0" y="1096"/>
                  </a:cubicBezTo>
                  <a:cubicBezTo>
                    <a:pt x="37" y="1088"/>
                    <a:pt x="76" y="1085"/>
                    <a:pt x="118" y="1085"/>
                  </a:cubicBezTo>
                  <a:cubicBezTo>
                    <a:pt x="487" y="1085"/>
                    <a:pt x="1035" y="1365"/>
                    <a:pt x="1759" y="1365"/>
                  </a:cubicBezTo>
                  <a:cubicBezTo>
                    <a:pt x="1947" y="1365"/>
                    <a:pt x="2146" y="1346"/>
                    <a:pt x="2358" y="1299"/>
                  </a:cubicBezTo>
                  <a:cubicBezTo>
                    <a:pt x="3477" y="1060"/>
                    <a:pt x="4549" y="1"/>
                    <a:pt x="4549" y="1"/>
                  </a:cubicBezTo>
                  <a:close/>
                </a:path>
              </a:pathLst>
            </a:custGeom>
            <a:solidFill>
              <a:schemeClr val="accent1">
                <a:alpha val="611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7"/>
            <p:cNvSpPr/>
            <p:nvPr/>
          </p:nvSpPr>
          <p:spPr>
            <a:xfrm>
              <a:off x="3573650" y="3110475"/>
              <a:ext cx="122950" cy="23100"/>
            </a:xfrm>
            <a:custGeom>
              <a:avLst/>
              <a:gdLst/>
              <a:ahLst/>
              <a:cxnLst/>
              <a:rect l="l" t="t" r="r" b="b"/>
              <a:pathLst>
                <a:path w="4918" h="924" extrusionOk="0">
                  <a:moveTo>
                    <a:pt x="1772" y="0"/>
                  </a:moveTo>
                  <a:cubicBezTo>
                    <a:pt x="817" y="0"/>
                    <a:pt x="0" y="197"/>
                    <a:pt x="0" y="197"/>
                  </a:cubicBezTo>
                  <a:cubicBezTo>
                    <a:pt x="473" y="197"/>
                    <a:pt x="1180" y="924"/>
                    <a:pt x="2365" y="924"/>
                  </a:cubicBezTo>
                  <a:cubicBezTo>
                    <a:pt x="2374" y="924"/>
                    <a:pt x="2384" y="924"/>
                    <a:pt x="2394" y="924"/>
                  </a:cubicBezTo>
                  <a:cubicBezTo>
                    <a:pt x="3584" y="912"/>
                    <a:pt x="4918" y="43"/>
                    <a:pt x="4918" y="42"/>
                  </a:cubicBezTo>
                  <a:lnTo>
                    <a:pt x="4918" y="42"/>
                  </a:lnTo>
                  <a:cubicBezTo>
                    <a:pt x="4521" y="104"/>
                    <a:pt x="4120" y="133"/>
                    <a:pt x="3720" y="133"/>
                  </a:cubicBezTo>
                  <a:cubicBezTo>
                    <a:pt x="3340" y="133"/>
                    <a:pt x="2961" y="107"/>
                    <a:pt x="2584" y="54"/>
                  </a:cubicBezTo>
                  <a:cubicBezTo>
                    <a:pt x="2312" y="16"/>
                    <a:pt x="2037" y="0"/>
                    <a:pt x="1772" y="0"/>
                  </a:cubicBezTo>
                  <a:close/>
                </a:path>
              </a:pathLst>
            </a:custGeom>
            <a:solidFill>
              <a:schemeClr val="accent1">
                <a:alpha val="611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7"/>
            <p:cNvSpPr/>
            <p:nvPr/>
          </p:nvSpPr>
          <p:spPr>
            <a:xfrm>
              <a:off x="3572450" y="3161925"/>
              <a:ext cx="137250" cy="28750"/>
            </a:xfrm>
            <a:custGeom>
              <a:avLst/>
              <a:gdLst/>
              <a:ahLst/>
              <a:cxnLst/>
              <a:rect l="l" t="t" r="r" b="b"/>
              <a:pathLst>
                <a:path w="5490" h="1150" extrusionOk="0">
                  <a:moveTo>
                    <a:pt x="1151" y="0"/>
                  </a:moveTo>
                  <a:cubicBezTo>
                    <a:pt x="483" y="0"/>
                    <a:pt x="1" y="68"/>
                    <a:pt x="1" y="68"/>
                  </a:cubicBezTo>
                  <a:cubicBezTo>
                    <a:pt x="549" y="116"/>
                    <a:pt x="1251" y="1021"/>
                    <a:pt x="2584" y="1140"/>
                  </a:cubicBezTo>
                  <a:cubicBezTo>
                    <a:pt x="2667" y="1146"/>
                    <a:pt x="2751" y="1149"/>
                    <a:pt x="2835" y="1149"/>
                  </a:cubicBezTo>
                  <a:cubicBezTo>
                    <a:pt x="4107" y="1149"/>
                    <a:pt x="5490" y="437"/>
                    <a:pt x="5490" y="437"/>
                  </a:cubicBezTo>
                  <a:lnTo>
                    <a:pt x="5490" y="437"/>
                  </a:lnTo>
                  <a:cubicBezTo>
                    <a:pt x="5359" y="443"/>
                    <a:pt x="5229" y="445"/>
                    <a:pt x="5099" y="445"/>
                  </a:cubicBezTo>
                  <a:cubicBezTo>
                    <a:pt x="4360" y="445"/>
                    <a:pt x="3624" y="359"/>
                    <a:pt x="2906" y="187"/>
                  </a:cubicBezTo>
                  <a:cubicBezTo>
                    <a:pt x="2302" y="41"/>
                    <a:pt x="1670" y="0"/>
                    <a:pt x="1151" y="0"/>
                  </a:cubicBezTo>
                  <a:close/>
                </a:path>
              </a:pathLst>
            </a:custGeom>
            <a:solidFill>
              <a:schemeClr val="accent1">
                <a:alpha val="611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7"/>
            <p:cNvSpPr/>
            <p:nvPr/>
          </p:nvSpPr>
          <p:spPr>
            <a:xfrm>
              <a:off x="3567400" y="3207950"/>
              <a:ext cx="144675" cy="39025"/>
            </a:xfrm>
            <a:custGeom>
              <a:avLst/>
              <a:gdLst/>
              <a:ahLst/>
              <a:cxnLst/>
              <a:rect l="l" t="t" r="r" b="b"/>
              <a:pathLst>
                <a:path w="5787" h="1561" extrusionOk="0">
                  <a:moveTo>
                    <a:pt x="31" y="1"/>
                  </a:moveTo>
                  <a:cubicBezTo>
                    <a:pt x="11" y="1"/>
                    <a:pt x="0" y="1"/>
                    <a:pt x="0" y="1"/>
                  </a:cubicBezTo>
                  <a:cubicBezTo>
                    <a:pt x="560" y="120"/>
                    <a:pt x="1191" y="1180"/>
                    <a:pt x="2596" y="1477"/>
                  </a:cubicBezTo>
                  <a:cubicBezTo>
                    <a:pt x="2865" y="1537"/>
                    <a:pt x="3147" y="1561"/>
                    <a:pt x="3428" y="1561"/>
                  </a:cubicBezTo>
                  <a:cubicBezTo>
                    <a:pt x="4618" y="1561"/>
                    <a:pt x="5787" y="1132"/>
                    <a:pt x="5787" y="1132"/>
                  </a:cubicBezTo>
                  <a:cubicBezTo>
                    <a:pt x="4858" y="1061"/>
                    <a:pt x="3941" y="858"/>
                    <a:pt x="3060" y="525"/>
                  </a:cubicBezTo>
                  <a:cubicBezTo>
                    <a:pt x="1757" y="21"/>
                    <a:pt x="262" y="1"/>
                    <a:pt x="31" y="1"/>
                  </a:cubicBezTo>
                  <a:close/>
                </a:path>
              </a:pathLst>
            </a:custGeom>
            <a:solidFill>
              <a:schemeClr val="accent1">
                <a:alpha val="611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7"/>
            <p:cNvSpPr/>
            <p:nvPr/>
          </p:nvSpPr>
          <p:spPr>
            <a:xfrm>
              <a:off x="3560250" y="3266600"/>
              <a:ext cx="149750" cy="58450"/>
            </a:xfrm>
            <a:custGeom>
              <a:avLst/>
              <a:gdLst/>
              <a:ahLst/>
              <a:cxnLst/>
              <a:rect l="l" t="t" r="r" b="b"/>
              <a:pathLst>
                <a:path w="5990" h="2338" extrusionOk="0">
                  <a:moveTo>
                    <a:pt x="1" y="1"/>
                  </a:moveTo>
                  <a:lnTo>
                    <a:pt x="1" y="1"/>
                  </a:lnTo>
                  <a:cubicBezTo>
                    <a:pt x="572" y="239"/>
                    <a:pt x="1072" y="1465"/>
                    <a:pt x="2525" y="2037"/>
                  </a:cubicBezTo>
                  <a:cubicBezTo>
                    <a:pt x="3129" y="2269"/>
                    <a:pt x="3830" y="2337"/>
                    <a:pt x="4443" y="2337"/>
                  </a:cubicBezTo>
                  <a:cubicBezTo>
                    <a:pt x="5303" y="2337"/>
                    <a:pt x="5990" y="2203"/>
                    <a:pt x="5990" y="2203"/>
                  </a:cubicBezTo>
                  <a:cubicBezTo>
                    <a:pt x="5001" y="1965"/>
                    <a:pt x="4061" y="1584"/>
                    <a:pt x="3180" y="1084"/>
                  </a:cubicBezTo>
                  <a:cubicBezTo>
                    <a:pt x="1763" y="263"/>
                    <a:pt x="1" y="1"/>
                    <a:pt x="1" y="1"/>
                  </a:cubicBezTo>
                  <a:close/>
                </a:path>
              </a:pathLst>
            </a:custGeom>
            <a:solidFill>
              <a:schemeClr val="accent1">
                <a:alpha val="611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7"/>
            <p:cNvSpPr/>
            <p:nvPr/>
          </p:nvSpPr>
          <p:spPr>
            <a:xfrm>
              <a:off x="3550425" y="3329700"/>
              <a:ext cx="166125" cy="64500"/>
            </a:xfrm>
            <a:custGeom>
              <a:avLst/>
              <a:gdLst/>
              <a:ahLst/>
              <a:cxnLst/>
              <a:rect l="l" t="t" r="r" b="b"/>
              <a:pathLst>
                <a:path w="6645" h="2580" extrusionOk="0">
                  <a:moveTo>
                    <a:pt x="1" y="1"/>
                  </a:moveTo>
                  <a:lnTo>
                    <a:pt x="1" y="1"/>
                  </a:lnTo>
                  <a:cubicBezTo>
                    <a:pt x="656" y="251"/>
                    <a:pt x="1191" y="1620"/>
                    <a:pt x="2799" y="2239"/>
                  </a:cubicBezTo>
                  <a:cubicBezTo>
                    <a:pt x="3474" y="2502"/>
                    <a:pt x="4256" y="2579"/>
                    <a:pt x="4937" y="2579"/>
                  </a:cubicBezTo>
                  <a:cubicBezTo>
                    <a:pt x="5889" y="2579"/>
                    <a:pt x="6644" y="2430"/>
                    <a:pt x="6644" y="2430"/>
                  </a:cubicBezTo>
                  <a:cubicBezTo>
                    <a:pt x="5549" y="2168"/>
                    <a:pt x="4501" y="1751"/>
                    <a:pt x="3537" y="1191"/>
                  </a:cubicBezTo>
                  <a:cubicBezTo>
                    <a:pt x="1953" y="287"/>
                    <a:pt x="1" y="1"/>
                    <a:pt x="1" y="1"/>
                  </a:cubicBezTo>
                  <a:close/>
                </a:path>
              </a:pathLst>
            </a:custGeom>
            <a:solidFill>
              <a:schemeClr val="accent1">
                <a:alpha val="611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7"/>
            <p:cNvSpPr/>
            <p:nvPr/>
          </p:nvSpPr>
          <p:spPr>
            <a:xfrm>
              <a:off x="3548050" y="3391325"/>
              <a:ext cx="152725" cy="76375"/>
            </a:xfrm>
            <a:custGeom>
              <a:avLst/>
              <a:gdLst/>
              <a:ahLst/>
              <a:cxnLst/>
              <a:rect l="l" t="t" r="r" b="b"/>
              <a:pathLst>
                <a:path w="6109" h="3055" extrusionOk="0">
                  <a:moveTo>
                    <a:pt x="1" y="0"/>
                  </a:moveTo>
                  <a:lnTo>
                    <a:pt x="1" y="0"/>
                  </a:lnTo>
                  <a:cubicBezTo>
                    <a:pt x="596" y="310"/>
                    <a:pt x="965" y="1679"/>
                    <a:pt x="2441" y="2453"/>
                  </a:cubicBezTo>
                  <a:cubicBezTo>
                    <a:pt x="3446" y="2972"/>
                    <a:pt x="4783" y="3055"/>
                    <a:pt x="5533" y="3055"/>
                  </a:cubicBezTo>
                  <a:cubicBezTo>
                    <a:pt x="5885" y="3055"/>
                    <a:pt x="6108" y="3036"/>
                    <a:pt x="6108" y="3036"/>
                  </a:cubicBezTo>
                  <a:cubicBezTo>
                    <a:pt x="5084" y="2667"/>
                    <a:pt x="4132" y="2155"/>
                    <a:pt x="3251" y="1524"/>
                  </a:cubicBezTo>
                  <a:cubicBezTo>
                    <a:pt x="1846" y="489"/>
                    <a:pt x="1" y="0"/>
                    <a:pt x="1" y="0"/>
                  </a:cubicBezTo>
                  <a:close/>
                </a:path>
              </a:pathLst>
            </a:custGeom>
            <a:solidFill>
              <a:schemeClr val="accent1">
                <a:alpha val="611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7"/>
            <p:cNvSpPr/>
            <p:nvPr/>
          </p:nvSpPr>
          <p:spPr>
            <a:xfrm>
              <a:off x="3537325" y="3449950"/>
              <a:ext cx="121475" cy="84875"/>
            </a:xfrm>
            <a:custGeom>
              <a:avLst/>
              <a:gdLst/>
              <a:ahLst/>
              <a:cxnLst/>
              <a:rect l="l" t="t" r="r" b="b"/>
              <a:pathLst>
                <a:path w="4859" h="3395" extrusionOk="0">
                  <a:moveTo>
                    <a:pt x="1" y="1"/>
                  </a:moveTo>
                  <a:cubicBezTo>
                    <a:pt x="477" y="346"/>
                    <a:pt x="620" y="1572"/>
                    <a:pt x="1787" y="2418"/>
                  </a:cubicBezTo>
                  <a:cubicBezTo>
                    <a:pt x="2954" y="3275"/>
                    <a:pt x="4859" y="3394"/>
                    <a:pt x="4859" y="3394"/>
                  </a:cubicBezTo>
                  <a:cubicBezTo>
                    <a:pt x="4025" y="2954"/>
                    <a:pt x="3275" y="2394"/>
                    <a:pt x="2608" y="1727"/>
                  </a:cubicBezTo>
                  <a:cubicBezTo>
                    <a:pt x="1525" y="656"/>
                    <a:pt x="1" y="1"/>
                    <a:pt x="1" y="1"/>
                  </a:cubicBezTo>
                  <a:close/>
                </a:path>
              </a:pathLst>
            </a:custGeom>
            <a:solidFill>
              <a:schemeClr val="accent1">
                <a:alpha val="611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7"/>
            <p:cNvSpPr/>
            <p:nvPr/>
          </p:nvSpPr>
          <p:spPr>
            <a:xfrm>
              <a:off x="3524525" y="3525850"/>
              <a:ext cx="83375" cy="78925"/>
            </a:xfrm>
            <a:custGeom>
              <a:avLst/>
              <a:gdLst/>
              <a:ahLst/>
              <a:cxnLst/>
              <a:rect l="l" t="t" r="r" b="b"/>
              <a:pathLst>
                <a:path w="3335" h="3157" extrusionOk="0">
                  <a:moveTo>
                    <a:pt x="1" y="1"/>
                  </a:moveTo>
                  <a:cubicBezTo>
                    <a:pt x="322" y="322"/>
                    <a:pt x="310" y="1287"/>
                    <a:pt x="1096" y="2061"/>
                  </a:cubicBezTo>
                  <a:cubicBezTo>
                    <a:pt x="1894" y="2847"/>
                    <a:pt x="3335" y="3156"/>
                    <a:pt x="3335" y="3156"/>
                  </a:cubicBezTo>
                  <a:cubicBezTo>
                    <a:pt x="2751" y="2716"/>
                    <a:pt x="2227" y="2204"/>
                    <a:pt x="1787" y="1632"/>
                  </a:cubicBezTo>
                  <a:cubicBezTo>
                    <a:pt x="1287" y="989"/>
                    <a:pt x="680" y="441"/>
                    <a:pt x="1" y="1"/>
                  </a:cubicBezTo>
                  <a:close/>
                </a:path>
              </a:pathLst>
            </a:custGeom>
            <a:solidFill>
              <a:schemeClr val="accent1">
                <a:alpha val="611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7"/>
            <p:cNvSpPr/>
            <p:nvPr/>
          </p:nvSpPr>
          <p:spPr>
            <a:xfrm>
              <a:off x="3515900" y="2901975"/>
              <a:ext cx="60150" cy="71175"/>
            </a:xfrm>
            <a:custGeom>
              <a:avLst/>
              <a:gdLst/>
              <a:ahLst/>
              <a:cxnLst/>
              <a:rect l="l" t="t" r="r" b="b"/>
              <a:pathLst>
                <a:path w="2406" h="2847" extrusionOk="0">
                  <a:moveTo>
                    <a:pt x="1" y="0"/>
                  </a:moveTo>
                  <a:lnTo>
                    <a:pt x="1" y="0"/>
                  </a:lnTo>
                  <a:cubicBezTo>
                    <a:pt x="1" y="1"/>
                    <a:pt x="191" y="1191"/>
                    <a:pt x="786" y="1870"/>
                  </a:cubicBezTo>
                  <a:cubicBezTo>
                    <a:pt x="1394" y="2548"/>
                    <a:pt x="2168" y="2572"/>
                    <a:pt x="2406" y="2846"/>
                  </a:cubicBezTo>
                  <a:cubicBezTo>
                    <a:pt x="2084" y="2275"/>
                    <a:pt x="1668" y="1751"/>
                    <a:pt x="1167" y="1322"/>
                  </a:cubicBezTo>
                  <a:cubicBezTo>
                    <a:pt x="715" y="941"/>
                    <a:pt x="322" y="501"/>
                    <a:pt x="1" y="0"/>
                  </a:cubicBezTo>
                  <a:close/>
                </a:path>
              </a:pathLst>
            </a:custGeom>
            <a:solidFill>
              <a:schemeClr val="accent1">
                <a:alpha val="611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7"/>
            <p:cNvSpPr/>
            <p:nvPr/>
          </p:nvSpPr>
          <p:spPr>
            <a:xfrm>
              <a:off x="3494475" y="2941275"/>
              <a:ext cx="76225" cy="65500"/>
            </a:xfrm>
            <a:custGeom>
              <a:avLst/>
              <a:gdLst/>
              <a:ahLst/>
              <a:cxnLst/>
              <a:rect l="l" t="t" r="r" b="b"/>
              <a:pathLst>
                <a:path w="3049" h="2620" extrusionOk="0">
                  <a:moveTo>
                    <a:pt x="0" y="0"/>
                  </a:moveTo>
                  <a:cubicBezTo>
                    <a:pt x="0" y="0"/>
                    <a:pt x="405" y="1238"/>
                    <a:pt x="1155" y="1857"/>
                  </a:cubicBezTo>
                  <a:cubicBezTo>
                    <a:pt x="1917" y="2477"/>
                    <a:pt x="2739" y="2369"/>
                    <a:pt x="3048" y="2619"/>
                  </a:cubicBezTo>
                  <a:cubicBezTo>
                    <a:pt x="2608" y="2072"/>
                    <a:pt x="2072" y="1584"/>
                    <a:pt x="1477" y="1203"/>
                  </a:cubicBezTo>
                  <a:cubicBezTo>
                    <a:pt x="929" y="881"/>
                    <a:pt x="429" y="476"/>
                    <a:pt x="0" y="0"/>
                  </a:cubicBezTo>
                  <a:close/>
                </a:path>
              </a:pathLst>
            </a:custGeom>
            <a:solidFill>
              <a:schemeClr val="accent1">
                <a:alpha val="611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7"/>
            <p:cNvSpPr/>
            <p:nvPr/>
          </p:nvSpPr>
          <p:spPr>
            <a:xfrm>
              <a:off x="3472150" y="2979675"/>
              <a:ext cx="92600" cy="59850"/>
            </a:xfrm>
            <a:custGeom>
              <a:avLst/>
              <a:gdLst/>
              <a:ahLst/>
              <a:cxnLst/>
              <a:rect l="l" t="t" r="r" b="b"/>
              <a:pathLst>
                <a:path w="3704" h="2394" extrusionOk="0">
                  <a:moveTo>
                    <a:pt x="0" y="0"/>
                  </a:moveTo>
                  <a:cubicBezTo>
                    <a:pt x="1" y="0"/>
                    <a:pt x="620" y="1274"/>
                    <a:pt x="1536" y="1834"/>
                  </a:cubicBezTo>
                  <a:cubicBezTo>
                    <a:pt x="2453" y="2393"/>
                    <a:pt x="3334" y="2143"/>
                    <a:pt x="3703" y="2369"/>
                  </a:cubicBezTo>
                  <a:cubicBezTo>
                    <a:pt x="3144" y="1834"/>
                    <a:pt x="2489" y="1405"/>
                    <a:pt x="1786" y="1083"/>
                  </a:cubicBezTo>
                  <a:cubicBezTo>
                    <a:pt x="1143" y="810"/>
                    <a:pt x="536" y="441"/>
                    <a:pt x="0" y="0"/>
                  </a:cubicBezTo>
                  <a:close/>
                </a:path>
              </a:pathLst>
            </a:custGeom>
            <a:solidFill>
              <a:schemeClr val="accent1">
                <a:alpha val="611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7"/>
            <p:cNvSpPr/>
            <p:nvPr/>
          </p:nvSpPr>
          <p:spPr>
            <a:xfrm>
              <a:off x="3456675" y="3024600"/>
              <a:ext cx="102700" cy="58975"/>
            </a:xfrm>
            <a:custGeom>
              <a:avLst/>
              <a:gdLst/>
              <a:ahLst/>
              <a:cxnLst/>
              <a:rect l="l" t="t" r="r" b="b"/>
              <a:pathLst>
                <a:path w="4108" h="2359" extrusionOk="0">
                  <a:moveTo>
                    <a:pt x="0" y="1"/>
                  </a:moveTo>
                  <a:cubicBezTo>
                    <a:pt x="0" y="1"/>
                    <a:pt x="750" y="1299"/>
                    <a:pt x="1762" y="1834"/>
                  </a:cubicBezTo>
                  <a:cubicBezTo>
                    <a:pt x="2774" y="2358"/>
                    <a:pt x="3691" y="2037"/>
                    <a:pt x="4108" y="2239"/>
                  </a:cubicBezTo>
                  <a:cubicBezTo>
                    <a:pt x="3465" y="1715"/>
                    <a:pt x="2739" y="1299"/>
                    <a:pt x="1965" y="1013"/>
                  </a:cubicBezTo>
                  <a:cubicBezTo>
                    <a:pt x="1262" y="763"/>
                    <a:pt x="608" y="429"/>
                    <a:pt x="0" y="1"/>
                  </a:cubicBezTo>
                  <a:close/>
                </a:path>
              </a:pathLst>
            </a:custGeom>
            <a:solidFill>
              <a:schemeClr val="accent1">
                <a:alpha val="611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7"/>
            <p:cNvSpPr/>
            <p:nvPr/>
          </p:nvSpPr>
          <p:spPr>
            <a:xfrm>
              <a:off x="3443275" y="3077900"/>
              <a:ext cx="117900" cy="40600"/>
            </a:xfrm>
            <a:custGeom>
              <a:avLst/>
              <a:gdLst/>
              <a:ahLst/>
              <a:cxnLst/>
              <a:rect l="l" t="t" r="r" b="b"/>
              <a:pathLst>
                <a:path w="4716" h="1624" extrusionOk="0">
                  <a:moveTo>
                    <a:pt x="1" y="0"/>
                  </a:moveTo>
                  <a:cubicBezTo>
                    <a:pt x="1" y="0"/>
                    <a:pt x="1060" y="1179"/>
                    <a:pt x="2215" y="1512"/>
                  </a:cubicBezTo>
                  <a:cubicBezTo>
                    <a:pt x="2497" y="1593"/>
                    <a:pt x="2762" y="1623"/>
                    <a:pt x="3009" y="1623"/>
                  </a:cubicBezTo>
                  <a:cubicBezTo>
                    <a:pt x="3670" y="1623"/>
                    <a:pt x="4200" y="1411"/>
                    <a:pt x="4558" y="1411"/>
                  </a:cubicBezTo>
                  <a:cubicBezTo>
                    <a:pt x="4615" y="1411"/>
                    <a:pt x="4667" y="1417"/>
                    <a:pt x="4715" y="1429"/>
                  </a:cubicBezTo>
                  <a:cubicBezTo>
                    <a:pt x="4715" y="1429"/>
                    <a:pt x="3513" y="774"/>
                    <a:pt x="2251" y="619"/>
                  </a:cubicBezTo>
                  <a:cubicBezTo>
                    <a:pt x="1477" y="524"/>
                    <a:pt x="715" y="310"/>
                    <a:pt x="1" y="0"/>
                  </a:cubicBezTo>
                  <a:close/>
                </a:path>
              </a:pathLst>
            </a:custGeom>
            <a:solidFill>
              <a:schemeClr val="accent1">
                <a:alpha val="611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7"/>
            <p:cNvSpPr/>
            <p:nvPr/>
          </p:nvSpPr>
          <p:spPr>
            <a:xfrm>
              <a:off x="3416200" y="3132050"/>
              <a:ext cx="134550" cy="37125"/>
            </a:xfrm>
            <a:custGeom>
              <a:avLst/>
              <a:gdLst/>
              <a:ahLst/>
              <a:cxnLst/>
              <a:rect l="l" t="t" r="r" b="b"/>
              <a:pathLst>
                <a:path w="5382" h="1485" extrusionOk="0">
                  <a:moveTo>
                    <a:pt x="0" y="1"/>
                  </a:moveTo>
                  <a:cubicBezTo>
                    <a:pt x="0" y="1"/>
                    <a:pt x="1298" y="1192"/>
                    <a:pt x="2619" y="1430"/>
                  </a:cubicBezTo>
                  <a:cubicBezTo>
                    <a:pt x="2824" y="1468"/>
                    <a:pt x="3019" y="1485"/>
                    <a:pt x="3205" y="1485"/>
                  </a:cubicBezTo>
                  <a:cubicBezTo>
                    <a:pt x="4138" y="1485"/>
                    <a:pt x="4825" y="1075"/>
                    <a:pt x="5274" y="1075"/>
                  </a:cubicBezTo>
                  <a:cubicBezTo>
                    <a:pt x="5312" y="1075"/>
                    <a:pt x="5347" y="1078"/>
                    <a:pt x="5382" y="1084"/>
                  </a:cubicBezTo>
                  <a:cubicBezTo>
                    <a:pt x="5382" y="1084"/>
                    <a:pt x="3977" y="489"/>
                    <a:pt x="2560" y="442"/>
                  </a:cubicBezTo>
                  <a:cubicBezTo>
                    <a:pt x="1691" y="418"/>
                    <a:pt x="822" y="263"/>
                    <a:pt x="0" y="1"/>
                  </a:cubicBezTo>
                  <a:close/>
                </a:path>
              </a:pathLst>
            </a:custGeom>
            <a:solidFill>
              <a:schemeClr val="accent1">
                <a:alpha val="611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7"/>
            <p:cNvSpPr/>
            <p:nvPr/>
          </p:nvSpPr>
          <p:spPr>
            <a:xfrm>
              <a:off x="3395350" y="3195475"/>
              <a:ext cx="147375" cy="29600"/>
            </a:xfrm>
            <a:custGeom>
              <a:avLst/>
              <a:gdLst/>
              <a:ahLst/>
              <a:cxnLst/>
              <a:rect l="l" t="t" r="r" b="b"/>
              <a:pathLst>
                <a:path w="5895" h="1184" extrusionOk="0">
                  <a:moveTo>
                    <a:pt x="1" y="0"/>
                  </a:moveTo>
                  <a:lnTo>
                    <a:pt x="1" y="0"/>
                  </a:lnTo>
                  <a:cubicBezTo>
                    <a:pt x="1" y="0"/>
                    <a:pt x="1560" y="1095"/>
                    <a:pt x="2989" y="1179"/>
                  </a:cubicBezTo>
                  <a:cubicBezTo>
                    <a:pt x="3048" y="1182"/>
                    <a:pt x="3105" y="1183"/>
                    <a:pt x="3162" y="1183"/>
                  </a:cubicBezTo>
                  <a:cubicBezTo>
                    <a:pt x="4481" y="1183"/>
                    <a:pt x="5310" y="428"/>
                    <a:pt x="5870" y="428"/>
                  </a:cubicBezTo>
                  <a:cubicBezTo>
                    <a:pt x="5878" y="428"/>
                    <a:pt x="5886" y="428"/>
                    <a:pt x="5894" y="429"/>
                  </a:cubicBezTo>
                  <a:cubicBezTo>
                    <a:pt x="5894" y="429"/>
                    <a:pt x="4731" y="99"/>
                    <a:pt x="3457" y="99"/>
                  </a:cubicBezTo>
                  <a:cubicBezTo>
                    <a:pt x="3239" y="99"/>
                    <a:pt x="3018" y="108"/>
                    <a:pt x="2799" y="131"/>
                  </a:cubicBezTo>
                  <a:cubicBezTo>
                    <a:pt x="2480" y="159"/>
                    <a:pt x="2162" y="174"/>
                    <a:pt x="1844" y="174"/>
                  </a:cubicBezTo>
                  <a:cubicBezTo>
                    <a:pt x="1224" y="174"/>
                    <a:pt x="607" y="118"/>
                    <a:pt x="1" y="0"/>
                  </a:cubicBezTo>
                  <a:close/>
                </a:path>
              </a:pathLst>
            </a:custGeom>
            <a:solidFill>
              <a:schemeClr val="accent1">
                <a:alpha val="611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7"/>
            <p:cNvSpPr/>
            <p:nvPr/>
          </p:nvSpPr>
          <p:spPr>
            <a:xfrm>
              <a:off x="3371550" y="3261400"/>
              <a:ext cx="158975" cy="34325"/>
            </a:xfrm>
            <a:custGeom>
              <a:avLst/>
              <a:gdLst/>
              <a:ahLst/>
              <a:cxnLst/>
              <a:rect l="l" t="t" r="r" b="b"/>
              <a:pathLst>
                <a:path w="6359" h="1373" extrusionOk="0">
                  <a:moveTo>
                    <a:pt x="5273" y="0"/>
                  </a:moveTo>
                  <a:cubicBezTo>
                    <a:pt x="4632" y="0"/>
                    <a:pt x="3792" y="54"/>
                    <a:pt x="3000" y="268"/>
                  </a:cubicBezTo>
                  <a:cubicBezTo>
                    <a:pt x="2106" y="497"/>
                    <a:pt x="1181" y="616"/>
                    <a:pt x="254" y="616"/>
                  </a:cubicBezTo>
                  <a:cubicBezTo>
                    <a:pt x="169" y="616"/>
                    <a:pt x="85" y="615"/>
                    <a:pt x="0" y="613"/>
                  </a:cubicBezTo>
                  <a:lnTo>
                    <a:pt x="0" y="613"/>
                  </a:lnTo>
                  <a:cubicBezTo>
                    <a:pt x="0" y="613"/>
                    <a:pt x="1547" y="1372"/>
                    <a:pt x="2997" y="1372"/>
                  </a:cubicBezTo>
                  <a:cubicBezTo>
                    <a:pt x="3130" y="1372"/>
                    <a:pt x="3263" y="1366"/>
                    <a:pt x="3393" y="1352"/>
                  </a:cubicBezTo>
                  <a:cubicBezTo>
                    <a:pt x="4941" y="1197"/>
                    <a:pt x="5739" y="125"/>
                    <a:pt x="6358" y="54"/>
                  </a:cubicBezTo>
                  <a:cubicBezTo>
                    <a:pt x="6358" y="54"/>
                    <a:pt x="5915" y="0"/>
                    <a:pt x="5273" y="0"/>
                  </a:cubicBezTo>
                  <a:close/>
                </a:path>
              </a:pathLst>
            </a:custGeom>
            <a:solidFill>
              <a:schemeClr val="accent1">
                <a:alpha val="611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7"/>
            <p:cNvSpPr/>
            <p:nvPr/>
          </p:nvSpPr>
          <p:spPr>
            <a:xfrm>
              <a:off x="3345650" y="3324350"/>
              <a:ext cx="176525" cy="38050"/>
            </a:xfrm>
            <a:custGeom>
              <a:avLst/>
              <a:gdLst/>
              <a:ahLst/>
              <a:cxnLst/>
              <a:rect l="l" t="t" r="r" b="b"/>
              <a:pathLst>
                <a:path w="7061" h="1522" extrusionOk="0">
                  <a:moveTo>
                    <a:pt x="5858" y="0"/>
                  </a:moveTo>
                  <a:cubicBezTo>
                    <a:pt x="5147" y="0"/>
                    <a:pt x="4215" y="60"/>
                    <a:pt x="3334" y="298"/>
                  </a:cubicBezTo>
                  <a:cubicBezTo>
                    <a:pt x="2340" y="560"/>
                    <a:pt x="1316" y="682"/>
                    <a:pt x="281" y="682"/>
                  </a:cubicBezTo>
                  <a:cubicBezTo>
                    <a:pt x="187" y="682"/>
                    <a:pt x="94" y="681"/>
                    <a:pt x="0" y="679"/>
                  </a:cubicBezTo>
                  <a:lnTo>
                    <a:pt x="0" y="679"/>
                  </a:lnTo>
                  <a:cubicBezTo>
                    <a:pt x="0" y="679"/>
                    <a:pt x="1736" y="1522"/>
                    <a:pt x="3347" y="1522"/>
                  </a:cubicBezTo>
                  <a:cubicBezTo>
                    <a:pt x="3491" y="1522"/>
                    <a:pt x="3634" y="1515"/>
                    <a:pt x="3775" y="1501"/>
                  </a:cubicBezTo>
                  <a:cubicBezTo>
                    <a:pt x="5489" y="1322"/>
                    <a:pt x="6370" y="131"/>
                    <a:pt x="7061" y="60"/>
                  </a:cubicBezTo>
                  <a:cubicBezTo>
                    <a:pt x="7061" y="60"/>
                    <a:pt x="6570" y="0"/>
                    <a:pt x="5858" y="0"/>
                  </a:cubicBezTo>
                  <a:close/>
                </a:path>
              </a:pathLst>
            </a:custGeom>
            <a:solidFill>
              <a:schemeClr val="accent1">
                <a:alpha val="611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7"/>
            <p:cNvSpPr/>
            <p:nvPr/>
          </p:nvSpPr>
          <p:spPr>
            <a:xfrm>
              <a:off x="3346250" y="3377325"/>
              <a:ext cx="167000" cy="45500"/>
            </a:xfrm>
            <a:custGeom>
              <a:avLst/>
              <a:gdLst/>
              <a:ahLst/>
              <a:cxnLst/>
              <a:rect l="l" t="t" r="r" b="b"/>
              <a:pathLst>
                <a:path w="6680" h="1820" extrusionOk="0">
                  <a:moveTo>
                    <a:pt x="6672" y="1"/>
                  </a:moveTo>
                  <a:cubicBezTo>
                    <a:pt x="6541" y="1"/>
                    <a:pt x="4715" y="12"/>
                    <a:pt x="3143" y="620"/>
                  </a:cubicBezTo>
                  <a:cubicBezTo>
                    <a:pt x="2131" y="1001"/>
                    <a:pt x="1072" y="1251"/>
                    <a:pt x="0" y="1334"/>
                  </a:cubicBezTo>
                  <a:cubicBezTo>
                    <a:pt x="0" y="1334"/>
                    <a:pt x="1353" y="1819"/>
                    <a:pt x="2728" y="1819"/>
                  </a:cubicBezTo>
                  <a:cubicBezTo>
                    <a:pt x="3049" y="1819"/>
                    <a:pt x="3372" y="1793"/>
                    <a:pt x="3679" y="1727"/>
                  </a:cubicBezTo>
                  <a:cubicBezTo>
                    <a:pt x="5310" y="1370"/>
                    <a:pt x="6025" y="144"/>
                    <a:pt x="6679" y="1"/>
                  </a:cubicBezTo>
                  <a:cubicBezTo>
                    <a:pt x="6679" y="1"/>
                    <a:pt x="6677" y="1"/>
                    <a:pt x="6672" y="1"/>
                  </a:cubicBezTo>
                  <a:close/>
                </a:path>
              </a:pathLst>
            </a:custGeom>
            <a:solidFill>
              <a:schemeClr val="accent1">
                <a:alpha val="611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7"/>
            <p:cNvSpPr/>
            <p:nvPr/>
          </p:nvSpPr>
          <p:spPr>
            <a:xfrm>
              <a:off x="3364700" y="3436275"/>
              <a:ext cx="139325" cy="53525"/>
            </a:xfrm>
            <a:custGeom>
              <a:avLst/>
              <a:gdLst/>
              <a:ahLst/>
              <a:cxnLst/>
              <a:rect l="l" t="t" r="r" b="b"/>
              <a:pathLst>
                <a:path w="5573" h="2141" extrusionOk="0">
                  <a:moveTo>
                    <a:pt x="5572" y="0"/>
                  </a:moveTo>
                  <a:lnTo>
                    <a:pt x="5572" y="0"/>
                  </a:lnTo>
                  <a:cubicBezTo>
                    <a:pt x="5572" y="0"/>
                    <a:pt x="3929" y="238"/>
                    <a:pt x="2620" y="988"/>
                  </a:cubicBezTo>
                  <a:cubicBezTo>
                    <a:pt x="1798" y="1453"/>
                    <a:pt x="917" y="1798"/>
                    <a:pt x="0" y="2012"/>
                  </a:cubicBezTo>
                  <a:cubicBezTo>
                    <a:pt x="0" y="2012"/>
                    <a:pt x="652" y="2141"/>
                    <a:pt x="1465" y="2141"/>
                  </a:cubicBezTo>
                  <a:cubicBezTo>
                    <a:pt x="2029" y="2141"/>
                    <a:pt x="2671" y="2079"/>
                    <a:pt x="3227" y="1869"/>
                  </a:cubicBezTo>
                  <a:cubicBezTo>
                    <a:pt x="4584" y="1357"/>
                    <a:pt x="5037" y="203"/>
                    <a:pt x="5572" y="0"/>
                  </a:cubicBezTo>
                  <a:close/>
                </a:path>
              </a:pathLst>
            </a:custGeom>
            <a:solidFill>
              <a:schemeClr val="accent1">
                <a:alpha val="611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7"/>
            <p:cNvSpPr/>
            <p:nvPr/>
          </p:nvSpPr>
          <p:spPr>
            <a:xfrm>
              <a:off x="3398025" y="3500550"/>
              <a:ext cx="100925" cy="54275"/>
            </a:xfrm>
            <a:custGeom>
              <a:avLst/>
              <a:gdLst/>
              <a:ahLst/>
              <a:cxnLst/>
              <a:rect l="l" t="t" r="r" b="b"/>
              <a:pathLst>
                <a:path w="4037" h="2171" extrusionOk="0">
                  <a:moveTo>
                    <a:pt x="4037" y="1"/>
                  </a:moveTo>
                  <a:lnTo>
                    <a:pt x="4037" y="1"/>
                  </a:lnTo>
                  <a:cubicBezTo>
                    <a:pt x="3263" y="239"/>
                    <a:pt x="2537" y="608"/>
                    <a:pt x="1882" y="1084"/>
                  </a:cubicBezTo>
                  <a:cubicBezTo>
                    <a:pt x="1310" y="1537"/>
                    <a:pt x="668" y="1894"/>
                    <a:pt x="1" y="2168"/>
                  </a:cubicBezTo>
                  <a:cubicBezTo>
                    <a:pt x="1" y="2168"/>
                    <a:pt x="63" y="2171"/>
                    <a:pt x="172" y="2171"/>
                  </a:cubicBezTo>
                  <a:cubicBezTo>
                    <a:pt x="586" y="2171"/>
                    <a:pt x="1667" y="2126"/>
                    <a:pt x="2442" y="1692"/>
                  </a:cubicBezTo>
                  <a:cubicBezTo>
                    <a:pt x="3418" y="1156"/>
                    <a:pt x="3644" y="227"/>
                    <a:pt x="4037" y="1"/>
                  </a:cubicBezTo>
                  <a:close/>
                </a:path>
              </a:pathLst>
            </a:custGeom>
            <a:solidFill>
              <a:schemeClr val="accent1">
                <a:alpha val="611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7"/>
            <p:cNvSpPr/>
            <p:nvPr/>
          </p:nvSpPr>
          <p:spPr>
            <a:xfrm>
              <a:off x="3449300" y="3499025"/>
              <a:ext cx="66150" cy="36450"/>
            </a:xfrm>
            <a:custGeom>
              <a:avLst/>
              <a:gdLst/>
              <a:ahLst/>
              <a:cxnLst/>
              <a:rect l="l" t="t" r="r" b="b"/>
              <a:pathLst>
                <a:path w="2646" h="1458" extrusionOk="0">
                  <a:moveTo>
                    <a:pt x="2240" y="0"/>
                  </a:moveTo>
                  <a:cubicBezTo>
                    <a:pt x="1966" y="0"/>
                    <a:pt x="1710" y="134"/>
                    <a:pt x="1486" y="324"/>
                  </a:cubicBezTo>
                  <a:cubicBezTo>
                    <a:pt x="1010" y="729"/>
                    <a:pt x="617" y="1169"/>
                    <a:pt x="21" y="1419"/>
                  </a:cubicBezTo>
                  <a:cubicBezTo>
                    <a:pt x="1" y="1429"/>
                    <a:pt x="16" y="1457"/>
                    <a:pt x="35" y="1457"/>
                  </a:cubicBezTo>
                  <a:cubicBezTo>
                    <a:pt x="39" y="1457"/>
                    <a:pt x="42" y="1457"/>
                    <a:pt x="45" y="1455"/>
                  </a:cubicBezTo>
                  <a:cubicBezTo>
                    <a:pt x="414" y="1312"/>
                    <a:pt x="772" y="1098"/>
                    <a:pt x="1081" y="836"/>
                  </a:cubicBezTo>
                  <a:cubicBezTo>
                    <a:pt x="1400" y="566"/>
                    <a:pt x="1750" y="154"/>
                    <a:pt x="2175" y="154"/>
                  </a:cubicBezTo>
                  <a:cubicBezTo>
                    <a:pt x="2274" y="154"/>
                    <a:pt x="2378" y="177"/>
                    <a:pt x="2486" y="229"/>
                  </a:cubicBezTo>
                  <a:cubicBezTo>
                    <a:pt x="2494" y="230"/>
                    <a:pt x="2502" y="231"/>
                    <a:pt x="2510" y="231"/>
                  </a:cubicBezTo>
                  <a:cubicBezTo>
                    <a:pt x="2601" y="231"/>
                    <a:pt x="2645" y="106"/>
                    <a:pt x="2557" y="62"/>
                  </a:cubicBezTo>
                  <a:cubicBezTo>
                    <a:pt x="2450" y="19"/>
                    <a:pt x="2343" y="0"/>
                    <a:pt x="2240" y="0"/>
                  </a:cubicBezTo>
                  <a:close/>
                </a:path>
              </a:pathLst>
            </a:custGeom>
            <a:solidFill>
              <a:schemeClr val="accent1">
                <a:alpha val="611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7"/>
            <p:cNvSpPr/>
            <p:nvPr/>
          </p:nvSpPr>
          <p:spPr>
            <a:xfrm>
              <a:off x="3505200" y="3517225"/>
              <a:ext cx="60675" cy="56950"/>
            </a:xfrm>
            <a:custGeom>
              <a:avLst/>
              <a:gdLst/>
              <a:ahLst/>
              <a:cxnLst/>
              <a:rect l="l" t="t" r="r" b="b"/>
              <a:pathLst>
                <a:path w="2427" h="2278" extrusionOk="0">
                  <a:moveTo>
                    <a:pt x="131" y="1"/>
                  </a:moveTo>
                  <a:cubicBezTo>
                    <a:pt x="0" y="1"/>
                    <a:pt x="36" y="203"/>
                    <a:pt x="167" y="203"/>
                  </a:cubicBezTo>
                  <a:cubicBezTo>
                    <a:pt x="762" y="203"/>
                    <a:pt x="1203" y="953"/>
                    <a:pt x="1524" y="1370"/>
                  </a:cubicBezTo>
                  <a:cubicBezTo>
                    <a:pt x="1786" y="1703"/>
                    <a:pt x="2072" y="2001"/>
                    <a:pt x="2393" y="2275"/>
                  </a:cubicBezTo>
                  <a:cubicBezTo>
                    <a:pt x="2398" y="2277"/>
                    <a:pt x="2402" y="2278"/>
                    <a:pt x="2405" y="2278"/>
                  </a:cubicBezTo>
                  <a:cubicBezTo>
                    <a:pt x="2421" y="2278"/>
                    <a:pt x="2427" y="2258"/>
                    <a:pt x="2417" y="2239"/>
                  </a:cubicBezTo>
                  <a:cubicBezTo>
                    <a:pt x="1929" y="1810"/>
                    <a:pt x="1607" y="1251"/>
                    <a:pt x="1226" y="727"/>
                  </a:cubicBezTo>
                  <a:cubicBezTo>
                    <a:pt x="953" y="322"/>
                    <a:pt x="655" y="1"/>
                    <a:pt x="131" y="1"/>
                  </a:cubicBezTo>
                  <a:close/>
                </a:path>
              </a:pathLst>
            </a:custGeom>
            <a:solidFill>
              <a:schemeClr val="accent1">
                <a:alpha val="611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7"/>
            <p:cNvSpPr/>
            <p:nvPr/>
          </p:nvSpPr>
          <p:spPr>
            <a:xfrm>
              <a:off x="3433825" y="3435975"/>
              <a:ext cx="163850" cy="67375"/>
            </a:xfrm>
            <a:custGeom>
              <a:avLst/>
              <a:gdLst/>
              <a:ahLst/>
              <a:cxnLst/>
              <a:rect l="l" t="t" r="r" b="b"/>
              <a:pathLst>
                <a:path w="6554" h="2695" extrusionOk="0">
                  <a:moveTo>
                    <a:pt x="2937" y="0"/>
                  </a:moveTo>
                  <a:cubicBezTo>
                    <a:pt x="2655" y="0"/>
                    <a:pt x="2357" y="117"/>
                    <a:pt x="2081" y="238"/>
                  </a:cubicBezTo>
                  <a:cubicBezTo>
                    <a:pt x="1760" y="381"/>
                    <a:pt x="1450" y="560"/>
                    <a:pt x="1176" y="762"/>
                  </a:cubicBezTo>
                  <a:cubicBezTo>
                    <a:pt x="807" y="1012"/>
                    <a:pt x="426" y="1215"/>
                    <a:pt x="21" y="1381"/>
                  </a:cubicBezTo>
                  <a:cubicBezTo>
                    <a:pt x="1" y="1381"/>
                    <a:pt x="15" y="1408"/>
                    <a:pt x="28" y="1408"/>
                  </a:cubicBezTo>
                  <a:cubicBezTo>
                    <a:pt x="30" y="1408"/>
                    <a:pt x="32" y="1407"/>
                    <a:pt x="33" y="1405"/>
                  </a:cubicBezTo>
                  <a:cubicBezTo>
                    <a:pt x="498" y="1262"/>
                    <a:pt x="950" y="1048"/>
                    <a:pt x="1367" y="774"/>
                  </a:cubicBezTo>
                  <a:cubicBezTo>
                    <a:pt x="1717" y="544"/>
                    <a:pt x="2349" y="154"/>
                    <a:pt x="2871" y="154"/>
                  </a:cubicBezTo>
                  <a:cubicBezTo>
                    <a:pt x="3077" y="154"/>
                    <a:pt x="3266" y="214"/>
                    <a:pt x="3415" y="369"/>
                  </a:cubicBezTo>
                  <a:cubicBezTo>
                    <a:pt x="3427" y="381"/>
                    <a:pt x="3450" y="393"/>
                    <a:pt x="3474" y="393"/>
                  </a:cubicBezTo>
                  <a:cubicBezTo>
                    <a:pt x="3438" y="405"/>
                    <a:pt x="3415" y="417"/>
                    <a:pt x="3379" y="441"/>
                  </a:cubicBezTo>
                  <a:cubicBezTo>
                    <a:pt x="3298" y="491"/>
                    <a:pt x="3363" y="594"/>
                    <a:pt x="3443" y="594"/>
                  </a:cubicBezTo>
                  <a:cubicBezTo>
                    <a:pt x="3457" y="594"/>
                    <a:pt x="3472" y="591"/>
                    <a:pt x="3486" y="584"/>
                  </a:cubicBezTo>
                  <a:cubicBezTo>
                    <a:pt x="3556" y="542"/>
                    <a:pt x="3630" y="523"/>
                    <a:pt x="3707" y="523"/>
                  </a:cubicBezTo>
                  <a:cubicBezTo>
                    <a:pt x="4244" y="523"/>
                    <a:pt x="4910" y="1433"/>
                    <a:pt x="5212" y="1715"/>
                  </a:cubicBezTo>
                  <a:cubicBezTo>
                    <a:pt x="5605" y="2096"/>
                    <a:pt x="6046" y="2417"/>
                    <a:pt x="6522" y="2691"/>
                  </a:cubicBezTo>
                  <a:cubicBezTo>
                    <a:pt x="6527" y="2693"/>
                    <a:pt x="6531" y="2694"/>
                    <a:pt x="6534" y="2694"/>
                  </a:cubicBezTo>
                  <a:cubicBezTo>
                    <a:pt x="6549" y="2694"/>
                    <a:pt x="6553" y="2677"/>
                    <a:pt x="6534" y="2667"/>
                  </a:cubicBezTo>
                  <a:cubicBezTo>
                    <a:pt x="5784" y="2215"/>
                    <a:pt x="5236" y="1536"/>
                    <a:pt x="4641" y="917"/>
                  </a:cubicBezTo>
                  <a:cubicBezTo>
                    <a:pt x="4382" y="658"/>
                    <a:pt x="4068" y="335"/>
                    <a:pt x="3708" y="335"/>
                  </a:cubicBezTo>
                  <a:cubicBezTo>
                    <a:pt x="3655" y="335"/>
                    <a:pt x="3601" y="342"/>
                    <a:pt x="3546" y="357"/>
                  </a:cubicBezTo>
                  <a:cubicBezTo>
                    <a:pt x="3581" y="334"/>
                    <a:pt x="3581" y="286"/>
                    <a:pt x="3546" y="262"/>
                  </a:cubicBezTo>
                  <a:cubicBezTo>
                    <a:pt x="3364" y="70"/>
                    <a:pt x="3155" y="0"/>
                    <a:pt x="2937" y="0"/>
                  </a:cubicBezTo>
                  <a:close/>
                </a:path>
              </a:pathLst>
            </a:custGeom>
            <a:solidFill>
              <a:schemeClr val="accent1">
                <a:alpha val="611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7"/>
            <p:cNvSpPr/>
            <p:nvPr/>
          </p:nvSpPr>
          <p:spPr>
            <a:xfrm>
              <a:off x="3410525" y="3375750"/>
              <a:ext cx="201800" cy="64150"/>
            </a:xfrm>
            <a:custGeom>
              <a:avLst/>
              <a:gdLst/>
              <a:ahLst/>
              <a:cxnLst/>
              <a:rect l="l" t="t" r="r" b="b"/>
              <a:pathLst>
                <a:path w="8072" h="2566" extrusionOk="0">
                  <a:moveTo>
                    <a:pt x="3694" y="0"/>
                  </a:moveTo>
                  <a:cubicBezTo>
                    <a:pt x="3334" y="0"/>
                    <a:pt x="2969" y="91"/>
                    <a:pt x="2644" y="242"/>
                  </a:cubicBezTo>
                  <a:cubicBezTo>
                    <a:pt x="2251" y="433"/>
                    <a:pt x="1906" y="719"/>
                    <a:pt x="1525" y="945"/>
                  </a:cubicBezTo>
                  <a:cubicBezTo>
                    <a:pt x="1060" y="1219"/>
                    <a:pt x="525" y="1350"/>
                    <a:pt x="1" y="1504"/>
                  </a:cubicBezTo>
                  <a:cubicBezTo>
                    <a:pt x="1" y="1504"/>
                    <a:pt x="1" y="1516"/>
                    <a:pt x="1" y="1516"/>
                  </a:cubicBezTo>
                  <a:cubicBezTo>
                    <a:pt x="739" y="1397"/>
                    <a:pt x="1430" y="1135"/>
                    <a:pt x="2073" y="766"/>
                  </a:cubicBezTo>
                  <a:cubicBezTo>
                    <a:pt x="2559" y="473"/>
                    <a:pt x="3146" y="199"/>
                    <a:pt x="3709" y="199"/>
                  </a:cubicBezTo>
                  <a:cubicBezTo>
                    <a:pt x="4014" y="199"/>
                    <a:pt x="4313" y="280"/>
                    <a:pt x="4585" y="480"/>
                  </a:cubicBezTo>
                  <a:cubicBezTo>
                    <a:pt x="4597" y="492"/>
                    <a:pt x="4609" y="504"/>
                    <a:pt x="4632" y="516"/>
                  </a:cubicBezTo>
                  <a:lnTo>
                    <a:pt x="4644" y="528"/>
                  </a:lnTo>
                  <a:cubicBezTo>
                    <a:pt x="4668" y="540"/>
                    <a:pt x="4680" y="552"/>
                    <a:pt x="4692" y="564"/>
                  </a:cubicBezTo>
                  <a:cubicBezTo>
                    <a:pt x="4710" y="582"/>
                    <a:pt x="4734" y="591"/>
                    <a:pt x="4757" y="591"/>
                  </a:cubicBezTo>
                  <a:cubicBezTo>
                    <a:pt x="4781" y="591"/>
                    <a:pt x="4805" y="582"/>
                    <a:pt x="4823" y="564"/>
                  </a:cubicBezTo>
                  <a:cubicBezTo>
                    <a:pt x="4870" y="564"/>
                    <a:pt x="4918" y="564"/>
                    <a:pt x="4966" y="576"/>
                  </a:cubicBezTo>
                  <a:cubicBezTo>
                    <a:pt x="5180" y="623"/>
                    <a:pt x="5382" y="707"/>
                    <a:pt x="5561" y="826"/>
                  </a:cubicBezTo>
                  <a:cubicBezTo>
                    <a:pt x="5847" y="1028"/>
                    <a:pt x="6121" y="1242"/>
                    <a:pt x="6371" y="1481"/>
                  </a:cubicBezTo>
                  <a:cubicBezTo>
                    <a:pt x="6883" y="1885"/>
                    <a:pt x="7430" y="2243"/>
                    <a:pt x="8014" y="2564"/>
                  </a:cubicBezTo>
                  <a:cubicBezTo>
                    <a:pt x="8018" y="2565"/>
                    <a:pt x="8022" y="2566"/>
                    <a:pt x="8026" y="2566"/>
                  </a:cubicBezTo>
                  <a:cubicBezTo>
                    <a:pt x="8063" y="2566"/>
                    <a:pt x="8071" y="2515"/>
                    <a:pt x="8049" y="2505"/>
                  </a:cubicBezTo>
                  <a:cubicBezTo>
                    <a:pt x="7407" y="2124"/>
                    <a:pt x="6799" y="1683"/>
                    <a:pt x="6264" y="1171"/>
                  </a:cubicBezTo>
                  <a:cubicBezTo>
                    <a:pt x="6049" y="957"/>
                    <a:pt x="5799" y="766"/>
                    <a:pt x="5549" y="600"/>
                  </a:cubicBezTo>
                  <a:cubicBezTo>
                    <a:pt x="5430" y="528"/>
                    <a:pt x="5299" y="469"/>
                    <a:pt x="5156" y="421"/>
                  </a:cubicBezTo>
                  <a:lnTo>
                    <a:pt x="5001" y="385"/>
                  </a:lnTo>
                  <a:cubicBezTo>
                    <a:pt x="4972" y="367"/>
                    <a:pt x="4939" y="358"/>
                    <a:pt x="4908" y="358"/>
                  </a:cubicBezTo>
                  <a:cubicBezTo>
                    <a:pt x="4876" y="358"/>
                    <a:pt x="4847" y="367"/>
                    <a:pt x="4823" y="385"/>
                  </a:cubicBezTo>
                  <a:cubicBezTo>
                    <a:pt x="4495" y="114"/>
                    <a:pt x="4098" y="0"/>
                    <a:pt x="3694" y="0"/>
                  </a:cubicBezTo>
                  <a:close/>
                </a:path>
              </a:pathLst>
            </a:custGeom>
            <a:solidFill>
              <a:schemeClr val="accent1">
                <a:alpha val="611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7"/>
            <p:cNvSpPr/>
            <p:nvPr/>
          </p:nvSpPr>
          <p:spPr>
            <a:xfrm>
              <a:off x="3436425" y="3322425"/>
              <a:ext cx="183275" cy="41000"/>
            </a:xfrm>
            <a:custGeom>
              <a:avLst/>
              <a:gdLst/>
              <a:ahLst/>
              <a:cxnLst/>
              <a:rect l="l" t="t" r="r" b="b"/>
              <a:pathLst>
                <a:path w="7331" h="1640" extrusionOk="0">
                  <a:moveTo>
                    <a:pt x="3073" y="1"/>
                  </a:moveTo>
                  <a:cubicBezTo>
                    <a:pt x="2890" y="1"/>
                    <a:pt x="2704" y="29"/>
                    <a:pt x="2525" y="77"/>
                  </a:cubicBezTo>
                  <a:cubicBezTo>
                    <a:pt x="2168" y="196"/>
                    <a:pt x="1822" y="327"/>
                    <a:pt x="1477" y="482"/>
                  </a:cubicBezTo>
                  <a:cubicBezTo>
                    <a:pt x="1013" y="673"/>
                    <a:pt x="525" y="792"/>
                    <a:pt x="24" y="851"/>
                  </a:cubicBezTo>
                  <a:cubicBezTo>
                    <a:pt x="1" y="851"/>
                    <a:pt x="1" y="899"/>
                    <a:pt x="24" y="899"/>
                  </a:cubicBezTo>
                  <a:cubicBezTo>
                    <a:pt x="679" y="851"/>
                    <a:pt x="1310" y="708"/>
                    <a:pt x="1918" y="458"/>
                  </a:cubicBezTo>
                  <a:cubicBezTo>
                    <a:pt x="2278" y="317"/>
                    <a:pt x="2660" y="196"/>
                    <a:pt x="3030" y="196"/>
                  </a:cubicBezTo>
                  <a:cubicBezTo>
                    <a:pt x="3345" y="196"/>
                    <a:pt x="3651" y="283"/>
                    <a:pt x="3930" y="518"/>
                  </a:cubicBezTo>
                  <a:cubicBezTo>
                    <a:pt x="3942" y="542"/>
                    <a:pt x="3977" y="542"/>
                    <a:pt x="4001" y="542"/>
                  </a:cubicBezTo>
                  <a:cubicBezTo>
                    <a:pt x="4008" y="545"/>
                    <a:pt x="4015" y="547"/>
                    <a:pt x="4022" y="547"/>
                  </a:cubicBezTo>
                  <a:cubicBezTo>
                    <a:pt x="4039" y="547"/>
                    <a:pt x="4056" y="538"/>
                    <a:pt x="4073" y="530"/>
                  </a:cubicBezTo>
                  <a:cubicBezTo>
                    <a:pt x="4199" y="422"/>
                    <a:pt x="4343" y="379"/>
                    <a:pt x="4496" y="379"/>
                  </a:cubicBezTo>
                  <a:cubicBezTo>
                    <a:pt x="4950" y="379"/>
                    <a:pt x="5482" y="757"/>
                    <a:pt x="5847" y="935"/>
                  </a:cubicBezTo>
                  <a:cubicBezTo>
                    <a:pt x="6323" y="1173"/>
                    <a:pt x="6787" y="1411"/>
                    <a:pt x="7275" y="1637"/>
                  </a:cubicBezTo>
                  <a:cubicBezTo>
                    <a:pt x="7279" y="1638"/>
                    <a:pt x="7283" y="1639"/>
                    <a:pt x="7287" y="1639"/>
                  </a:cubicBezTo>
                  <a:cubicBezTo>
                    <a:pt x="7316" y="1639"/>
                    <a:pt x="7331" y="1600"/>
                    <a:pt x="7299" y="1590"/>
                  </a:cubicBezTo>
                  <a:cubicBezTo>
                    <a:pt x="6656" y="1220"/>
                    <a:pt x="5990" y="875"/>
                    <a:pt x="5335" y="530"/>
                  </a:cubicBezTo>
                  <a:cubicBezTo>
                    <a:pt x="5055" y="386"/>
                    <a:pt x="4749" y="221"/>
                    <a:pt x="4456" y="221"/>
                  </a:cubicBezTo>
                  <a:cubicBezTo>
                    <a:pt x="4312" y="221"/>
                    <a:pt x="4170" y="261"/>
                    <a:pt x="4037" y="363"/>
                  </a:cubicBezTo>
                  <a:cubicBezTo>
                    <a:pt x="3770" y="104"/>
                    <a:pt x="3426" y="1"/>
                    <a:pt x="3073" y="1"/>
                  </a:cubicBezTo>
                  <a:close/>
                </a:path>
              </a:pathLst>
            </a:custGeom>
            <a:solidFill>
              <a:schemeClr val="accent1">
                <a:alpha val="611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7"/>
            <p:cNvSpPr/>
            <p:nvPr/>
          </p:nvSpPr>
          <p:spPr>
            <a:xfrm>
              <a:off x="3442975" y="3261025"/>
              <a:ext cx="176325" cy="32875"/>
            </a:xfrm>
            <a:custGeom>
              <a:avLst/>
              <a:gdLst/>
              <a:ahLst/>
              <a:cxnLst/>
              <a:rect l="l" t="t" r="r" b="b"/>
              <a:pathLst>
                <a:path w="7053" h="1315" extrusionOk="0">
                  <a:moveTo>
                    <a:pt x="3248" y="1"/>
                  </a:moveTo>
                  <a:cubicBezTo>
                    <a:pt x="2991" y="1"/>
                    <a:pt x="2728" y="49"/>
                    <a:pt x="2465" y="128"/>
                  </a:cubicBezTo>
                  <a:cubicBezTo>
                    <a:pt x="2084" y="247"/>
                    <a:pt x="1727" y="414"/>
                    <a:pt x="1358" y="545"/>
                  </a:cubicBezTo>
                  <a:cubicBezTo>
                    <a:pt x="917" y="688"/>
                    <a:pt x="465" y="795"/>
                    <a:pt x="13" y="855"/>
                  </a:cubicBezTo>
                  <a:cubicBezTo>
                    <a:pt x="1" y="855"/>
                    <a:pt x="1" y="867"/>
                    <a:pt x="13" y="867"/>
                  </a:cubicBezTo>
                  <a:cubicBezTo>
                    <a:pt x="632" y="831"/>
                    <a:pt x="1239" y="712"/>
                    <a:pt x="1822" y="509"/>
                  </a:cubicBezTo>
                  <a:cubicBezTo>
                    <a:pt x="2269" y="348"/>
                    <a:pt x="2747" y="174"/>
                    <a:pt x="3212" y="174"/>
                  </a:cubicBezTo>
                  <a:cubicBezTo>
                    <a:pt x="3503" y="174"/>
                    <a:pt x="3790" y="242"/>
                    <a:pt x="4061" y="426"/>
                  </a:cubicBezTo>
                  <a:cubicBezTo>
                    <a:pt x="4073" y="432"/>
                    <a:pt x="4087" y="435"/>
                    <a:pt x="4104" y="435"/>
                  </a:cubicBezTo>
                  <a:cubicBezTo>
                    <a:pt x="4120" y="435"/>
                    <a:pt x="4138" y="432"/>
                    <a:pt x="4156" y="426"/>
                  </a:cubicBezTo>
                  <a:lnTo>
                    <a:pt x="4156" y="426"/>
                  </a:lnTo>
                  <a:cubicBezTo>
                    <a:pt x="4108" y="450"/>
                    <a:pt x="4061" y="497"/>
                    <a:pt x="4025" y="533"/>
                  </a:cubicBezTo>
                  <a:cubicBezTo>
                    <a:pt x="3964" y="584"/>
                    <a:pt x="4015" y="660"/>
                    <a:pt x="4076" y="660"/>
                  </a:cubicBezTo>
                  <a:cubicBezTo>
                    <a:pt x="4086" y="660"/>
                    <a:pt x="4097" y="658"/>
                    <a:pt x="4108" y="652"/>
                  </a:cubicBezTo>
                  <a:cubicBezTo>
                    <a:pt x="4381" y="474"/>
                    <a:pt x="4655" y="401"/>
                    <a:pt x="4927" y="401"/>
                  </a:cubicBezTo>
                  <a:cubicBezTo>
                    <a:pt x="5654" y="401"/>
                    <a:pt x="6366" y="917"/>
                    <a:pt x="6990" y="1307"/>
                  </a:cubicBezTo>
                  <a:cubicBezTo>
                    <a:pt x="6998" y="1313"/>
                    <a:pt x="7006" y="1315"/>
                    <a:pt x="7014" y="1315"/>
                  </a:cubicBezTo>
                  <a:cubicBezTo>
                    <a:pt x="7038" y="1315"/>
                    <a:pt x="7053" y="1290"/>
                    <a:pt x="7025" y="1271"/>
                  </a:cubicBezTo>
                  <a:cubicBezTo>
                    <a:pt x="6473" y="894"/>
                    <a:pt x="5615" y="196"/>
                    <a:pt x="4835" y="196"/>
                  </a:cubicBezTo>
                  <a:cubicBezTo>
                    <a:pt x="4612" y="196"/>
                    <a:pt x="4396" y="253"/>
                    <a:pt x="4195" y="391"/>
                  </a:cubicBezTo>
                  <a:lnTo>
                    <a:pt x="4195" y="391"/>
                  </a:lnTo>
                  <a:cubicBezTo>
                    <a:pt x="4227" y="361"/>
                    <a:pt x="4222" y="303"/>
                    <a:pt x="4180" y="271"/>
                  </a:cubicBezTo>
                  <a:cubicBezTo>
                    <a:pt x="3887" y="78"/>
                    <a:pt x="3573" y="1"/>
                    <a:pt x="3248" y="1"/>
                  </a:cubicBezTo>
                  <a:close/>
                </a:path>
              </a:pathLst>
            </a:custGeom>
            <a:solidFill>
              <a:schemeClr val="accent1">
                <a:alpha val="611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7"/>
            <p:cNvSpPr/>
            <p:nvPr/>
          </p:nvSpPr>
          <p:spPr>
            <a:xfrm>
              <a:off x="3463525" y="3202400"/>
              <a:ext cx="187250" cy="31925"/>
            </a:xfrm>
            <a:custGeom>
              <a:avLst/>
              <a:gdLst/>
              <a:ahLst/>
              <a:cxnLst/>
              <a:rect l="l" t="t" r="r" b="b"/>
              <a:pathLst>
                <a:path w="7490" h="1277" extrusionOk="0">
                  <a:moveTo>
                    <a:pt x="2565" y="0"/>
                  </a:moveTo>
                  <a:cubicBezTo>
                    <a:pt x="2464" y="0"/>
                    <a:pt x="2363" y="8"/>
                    <a:pt x="2262" y="21"/>
                  </a:cubicBezTo>
                  <a:cubicBezTo>
                    <a:pt x="1512" y="116"/>
                    <a:pt x="774" y="259"/>
                    <a:pt x="24" y="318"/>
                  </a:cubicBezTo>
                  <a:cubicBezTo>
                    <a:pt x="0" y="318"/>
                    <a:pt x="12" y="366"/>
                    <a:pt x="24" y="366"/>
                  </a:cubicBezTo>
                  <a:cubicBezTo>
                    <a:pt x="584" y="330"/>
                    <a:pt x="1131" y="271"/>
                    <a:pt x="1679" y="223"/>
                  </a:cubicBezTo>
                  <a:cubicBezTo>
                    <a:pt x="1938" y="203"/>
                    <a:pt x="2209" y="165"/>
                    <a:pt x="2470" y="165"/>
                  </a:cubicBezTo>
                  <a:cubicBezTo>
                    <a:pt x="2833" y="165"/>
                    <a:pt x="3178" y="240"/>
                    <a:pt x="3441" y="545"/>
                  </a:cubicBezTo>
                  <a:cubicBezTo>
                    <a:pt x="3465" y="568"/>
                    <a:pt x="3495" y="580"/>
                    <a:pt x="3524" y="580"/>
                  </a:cubicBezTo>
                  <a:cubicBezTo>
                    <a:pt x="3554" y="580"/>
                    <a:pt x="3584" y="568"/>
                    <a:pt x="3608" y="545"/>
                  </a:cubicBezTo>
                  <a:cubicBezTo>
                    <a:pt x="3799" y="378"/>
                    <a:pt x="4003" y="315"/>
                    <a:pt x="4214" y="315"/>
                  </a:cubicBezTo>
                  <a:cubicBezTo>
                    <a:pt x="4712" y="315"/>
                    <a:pt x="5243" y="670"/>
                    <a:pt x="5703" y="854"/>
                  </a:cubicBezTo>
                  <a:cubicBezTo>
                    <a:pt x="6214" y="1061"/>
                    <a:pt x="6745" y="1277"/>
                    <a:pt x="7295" y="1277"/>
                  </a:cubicBezTo>
                  <a:cubicBezTo>
                    <a:pt x="7348" y="1277"/>
                    <a:pt x="7400" y="1275"/>
                    <a:pt x="7453" y="1271"/>
                  </a:cubicBezTo>
                  <a:cubicBezTo>
                    <a:pt x="7489" y="1259"/>
                    <a:pt x="7489" y="1199"/>
                    <a:pt x="7453" y="1199"/>
                  </a:cubicBezTo>
                  <a:cubicBezTo>
                    <a:pt x="6489" y="1176"/>
                    <a:pt x="5727" y="664"/>
                    <a:pt x="4882" y="283"/>
                  </a:cubicBezTo>
                  <a:cubicBezTo>
                    <a:pt x="4645" y="179"/>
                    <a:pt x="4415" y="114"/>
                    <a:pt x="4195" y="114"/>
                  </a:cubicBezTo>
                  <a:cubicBezTo>
                    <a:pt x="3961" y="114"/>
                    <a:pt x="3739" y="188"/>
                    <a:pt x="3536" y="366"/>
                  </a:cubicBezTo>
                  <a:cubicBezTo>
                    <a:pt x="3275" y="96"/>
                    <a:pt x="2927" y="0"/>
                    <a:pt x="2565" y="0"/>
                  </a:cubicBezTo>
                  <a:close/>
                </a:path>
              </a:pathLst>
            </a:custGeom>
            <a:solidFill>
              <a:schemeClr val="accent1">
                <a:alpha val="611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7"/>
            <p:cNvSpPr/>
            <p:nvPr/>
          </p:nvSpPr>
          <p:spPr>
            <a:xfrm>
              <a:off x="3459950" y="3149025"/>
              <a:ext cx="189025" cy="28300"/>
            </a:xfrm>
            <a:custGeom>
              <a:avLst/>
              <a:gdLst/>
              <a:ahLst/>
              <a:cxnLst/>
              <a:rect l="l" t="t" r="r" b="b"/>
              <a:pathLst>
                <a:path w="7561" h="1132" extrusionOk="0">
                  <a:moveTo>
                    <a:pt x="12" y="1"/>
                  </a:moveTo>
                  <a:cubicBezTo>
                    <a:pt x="0" y="1"/>
                    <a:pt x="0" y="13"/>
                    <a:pt x="12" y="13"/>
                  </a:cubicBezTo>
                  <a:cubicBezTo>
                    <a:pt x="536" y="298"/>
                    <a:pt x="1143" y="310"/>
                    <a:pt x="1727" y="358"/>
                  </a:cubicBezTo>
                  <a:cubicBezTo>
                    <a:pt x="2048" y="382"/>
                    <a:pt x="2358" y="405"/>
                    <a:pt x="2679" y="429"/>
                  </a:cubicBezTo>
                  <a:cubicBezTo>
                    <a:pt x="3084" y="453"/>
                    <a:pt x="3596" y="429"/>
                    <a:pt x="3810" y="870"/>
                  </a:cubicBezTo>
                  <a:cubicBezTo>
                    <a:pt x="3826" y="916"/>
                    <a:pt x="3871" y="942"/>
                    <a:pt x="3917" y="942"/>
                  </a:cubicBezTo>
                  <a:cubicBezTo>
                    <a:pt x="3942" y="942"/>
                    <a:pt x="3968" y="934"/>
                    <a:pt x="3989" y="917"/>
                  </a:cubicBezTo>
                  <a:lnTo>
                    <a:pt x="4013" y="917"/>
                  </a:lnTo>
                  <a:cubicBezTo>
                    <a:pt x="4247" y="774"/>
                    <a:pt x="4498" y="723"/>
                    <a:pt x="4755" y="723"/>
                  </a:cubicBezTo>
                  <a:cubicBezTo>
                    <a:pt x="5137" y="723"/>
                    <a:pt x="5530" y="837"/>
                    <a:pt x="5894" y="929"/>
                  </a:cubicBezTo>
                  <a:cubicBezTo>
                    <a:pt x="6430" y="1048"/>
                    <a:pt x="6977" y="1120"/>
                    <a:pt x="7525" y="1132"/>
                  </a:cubicBezTo>
                  <a:cubicBezTo>
                    <a:pt x="7549" y="1120"/>
                    <a:pt x="7561" y="1096"/>
                    <a:pt x="7537" y="1096"/>
                  </a:cubicBezTo>
                  <a:cubicBezTo>
                    <a:pt x="6763" y="1036"/>
                    <a:pt x="6061" y="798"/>
                    <a:pt x="5322" y="608"/>
                  </a:cubicBezTo>
                  <a:cubicBezTo>
                    <a:pt x="5139" y="550"/>
                    <a:pt x="4952" y="521"/>
                    <a:pt x="4766" y="521"/>
                  </a:cubicBezTo>
                  <a:cubicBezTo>
                    <a:pt x="4493" y="521"/>
                    <a:pt x="4225" y="583"/>
                    <a:pt x="3977" y="703"/>
                  </a:cubicBezTo>
                  <a:cubicBezTo>
                    <a:pt x="3679" y="227"/>
                    <a:pt x="3060" y="274"/>
                    <a:pt x="2536" y="263"/>
                  </a:cubicBezTo>
                  <a:cubicBezTo>
                    <a:pt x="1691" y="227"/>
                    <a:pt x="822" y="274"/>
                    <a:pt x="12" y="1"/>
                  </a:cubicBezTo>
                  <a:close/>
                </a:path>
              </a:pathLst>
            </a:custGeom>
            <a:solidFill>
              <a:schemeClr val="accent1">
                <a:alpha val="611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7"/>
            <p:cNvSpPr/>
            <p:nvPr/>
          </p:nvSpPr>
          <p:spPr>
            <a:xfrm>
              <a:off x="3486150" y="3101700"/>
              <a:ext cx="143175" cy="17775"/>
            </a:xfrm>
            <a:custGeom>
              <a:avLst/>
              <a:gdLst/>
              <a:ahLst/>
              <a:cxnLst/>
              <a:rect l="l" t="t" r="r" b="b"/>
              <a:pathLst>
                <a:path w="5727" h="711" extrusionOk="0">
                  <a:moveTo>
                    <a:pt x="24" y="1"/>
                  </a:moveTo>
                  <a:cubicBezTo>
                    <a:pt x="0" y="1"/>
                    <a:pt x="0" y="24"/>
                    <a:pt x="24" y="24"/>
                  </a:cubicBezTo>
                  <a:cubicBezTo>
                    <a:pt x="524" y="155"/>
                    <a:pt x="1036" y="286"/>
                    <a:pt x="1548" y="370"/>
                  </a:cubicBezTo>
                  <a:cubicBezTo>
                    <a:pt x="2060" y="465"/>
                    <a:pt x="2619" y="441"/>
                    <a:pt x="3072" y="667"/>
                  </a:cubicBezTo>
                  <a:cubicBezTo>
                    <a:pt x="3084" y="673"/>
                    <a:pt x="3093" y="676"/>
                    <a:pt x="3102" y="676"/>
                  </a:cubicBezTo>
                  <a:cubicBezTo>
                    <a:pt x="3111" y="676"/>
                    <a:pt x="3119" y="673"/>
                    <a:pt x="3131" y="667"/>
                  </a:cubicBezTo>
                  <a:cubicBezTo>
                    <a:pt x="3143" y="679"/>
                    <a:pt x="3155" y="691"/>
                    <a:pt x="3179" y="691"/>
                  </a:cubicBezTo>
                  <a:cubicBezTo>
                    <a:pt x="3377" y="664"/>
                    <a:pt x="3574" y="654"/>
                    <a:pt x="3770" y="654"/>
                  </a:cubicBezTo>
                  <a:cubicBezTo>
                    <a:pt x="4241" y="654"/>
                    <a:pt x="4708" y="710"/>
                    <a:pt x="5177" y="710"/>
                  </a:cubicBezTo>
                  <a:cubicBezTo>
                    <a:pt x="5356" y="710"/>
                    <a:pt x="5535" y="702"/>
                    <a:pt x="5715" y="679"/>
                  </a:cubicBezTo>
                  <a:cubicBezTo>
                    <a:pt x="5727" y="667"/>
                    <a:pt x="5727" y="643"/>
                    <a:pt x="5703" y="643"/>
                  </a:cubicBezTo>
                  <a:cubicBezTo>
                    <a:pt x="5640" y="647"/>
                    <a:pt x="5576" y="649"/>
                    <a:pt x="5513" y="649"/>
                  </a:cubicBezTo>
                  <a:cubicBezTo>
                    <a:pt x="4945" y="649"/>
                    <a:pt x="4365" y="520"/>
                    <a:pt x="3796" y="520"/>
                  </a:cubicBezTo>
                  <a:cubicBezTo>
                    <a:pt x="3588" y="520"/>
                    <a:pt x="3382" y="537"/>
                    <a:pt x="3179" y="584"/>
                  </a:cubicBezTo>
                  <a:cubicBezTo>
                    <a:pt x="3179" y="560"/>
                    <a:pt x="3155" y="536"/>
                    <a:pt x="3131" y="524"/>
                  </a:cubicBezTo>
                  <a:cubicBezTo>
                    <a:pt x="2715" y="298"/>
                    <a:pt x="2191" y="310"/>
                    <a:pt x="1726" y="251"/>
                  </a:cubicBezTo>
                  <a:cubicBezTo>
                    <a:pt x="1155" y="179"/>
                    <a:pt x="583" y="96"/>
                    <a:pt x="24" y="1"/>
                  </a:cubicBezTo>
                  <a:close/>
                </a:path>
              </a:pathLst>
            </a:custGeom>
            <a:solidFill>
              <a:schemeClr val="accent1">
                <a:alpha val="611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7"/>
            <p:cNvSpPr/>
            <p:nvPr/>
          </p:nvSpPr>
          <p:spPr>
            <a:xfrm>
              <a:off x="3482950" y="3046500"/>
              <a:ext cx="85375" cy="45800"/>
            </a:xfrm>
            <a:custGeom>
              <a:avLst/>
              <a:gdLst/>
              <a:ahLst/>
              <a:cxnLst/>
              <a:rect l="l" t="t" r="r" b="b"/>
              <a:pathLst>
                <a:path w="3415" h="1832" extrusionOk="0">
                  <a:moveTo>
                    <a:pt x="20" y="1"/>
                  </a:moveTo>
                  <a:cubicBezTo>
                    <a:pt x="10" y="1"/>
                    <a:pt x="1" y="9"/>
                    <a:pt x="9" y="18"/>
                  </a:cubicBezTo>
                  <a:cubicBezTo>
                    <a:pt x="378" y="423"/>
                    <a:pt x="842" y="637"/>
                    <a:pt x="1366" y="816"/>
                  </a:cubicBezTo>
                  <a:cubicBezTo>
                    <a:pt x="1962" y="1018"/>
                    <a:pt x="3033" y="1161"/>
                    <a:pt x="3307" y="1804"/>
                  </a:cubicBezTo>
                  <a:cubicBezTo>
                    <a:pt x="3315" y="1823"/>
                    <a:pt x="3329" y="1831"/>
                    <a:pt x="3344" y="1831"/>
                  </a:cubicBezTo>
                  <a:cubicBezTo>
                    <a:pt x="3376" y="1831"/>
                    <a:pt x="3414" y="1796"/>
                    <a:pt x="3414" y="1756"/>
                  </a:cubicBezTo>
                  <a:cubicBezTo>
                    <a:pt x="3236" y="1161"/>
                    <a:pt x="2605" y="1101"/>
                    <a:pt x="2069" y="947"/>
                  </a:cubicBezTo>
                  <a:cubicBezTo>
                    <a:pt x="1354" y="732"/>
                    <a:pt x="569" y="554"/>
                    <a:pt x="33" y="6"/>
                  </a:cubicBezTo>
                  <a:cubicBezTo>
                    <a:pt x="29" y="2"/>
                    <a:pt x="25" y="1"/>
                    <a:pt x="20" y="1"/>
                  </a:cubicBezTo>
                  <a:close/>
                </a:path>
              </a:pathLst>
            </a:custGeom>
            <a:solidFill>
              <a:schemeClr val="accent1">
                <a:alpha val="611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7"/>
            <p:cNvSpPr/>
            <p:nvPr/>
          </p:nvSpPr>
          <p:spPr>
            <a:xfrm>
              <a:off x="3564750" y="3065400"/>
              <a:ext cx="100475" cy="34500"/>
            </a:xfrm>
            <a:custGeom>
              <a:avLst/>
              <a:gdLst/>
              <a:ahLst/>
              <a:cxnLst/>
              <a:rect l="l" t="t" r="r" b="b"/>
              <a:pathLst>
                <a:path w="4019" h="1380" extrusionOk="0">
                  <a:moveTo>
                    <a:pt x="3989" y="248"/>
                  </a:moveTo>
                  <a:cubicBezTo>
                    <a:pt x="3985" y="248"/>
                    <a:pt x="3981" y="248"/>
                    <a:pt x="3976" y="250"/>
                  </a:cubicBezTo>
                  <a:cubicBezTo>
                    <a:pt x="2750" y="738"/>
                    <a:pt x="904" y="0"/>
                    <a:pt x="35" y="1286"/>
                  </a:cubicBezTo>
                  <a:cubicBezTo>
                    <a:pt x="0" y="1330"/>
                    <a:pt x="36" y="1380"/>
                    <a:pt x="76" y="1380"/>
                  </a:cubicBezTo>
                  <a:cubicBezTo>
                    <a:pt x="90" y="1380"/>
                    <a:pt x="106" y="1373"/>
                    <a:pt x="118" y="1357"/>
                  </a:cubicBezTo>
                  <a:cubicBezTo>
                    <a:pt x="1107" y="262"/>
                    <a:pt x="2726" y="702"/>
                    <a:pt x="3988" y="286"/>
                  </a:cubicBezTo>
                  <a:cubicBezTo>
                    <a:pt x="4019" y="276"/>
                    <a:pt x="4014" y="248"/>
                    <a:pt x="3989" y="248"/>
                  </a:cubicBezTo>
                  <a:close/>
                </a:path>
              </a:pathLst>
            </a:custGeom>
            <a:solidFill>
              <a:schemeClr val="accent1">
                <a:alpha val="611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7"/>
            <p:cNvSpPr/>
            <p:nvPr/>
          </p:nvSpPr>
          <p:spPr>
            <a:xfrm>
              <a:off x="3664425" y="3027225"/>
              <a:ext cx="825" cy="450"/>
            </a:xfrm>
            <a:custGeom>
              <a:avLst/>
              <a:gdLst/>
              <a:ahLst/>
              <a:cxnLst/>
              <a:rect l="l" t="t" r="r" b="b"/>
              <a:pathLst>
                <a:path w="33" h="18" extrusionOk="0">
                  <a:moveTo>
                    <a:pt x="28" y="1"/>
                  </a:moveTo>
                  <a:cubicBezTo>
                    <a:pt x="28" y="1"/>
                    <a:pt x="26" y="1"/>
                    <a:pt x="25" y="3"/>
                  </a:cubicBezTo>
                  <a:lnTo>
                    <a:pt x="1" y="3"/>
                  </a:lnTo>
                  <a:cubicBezTo>
                    <a:pt x="1" y="3"/>
                    <a:pt x="1" y="15"/>
                    <a:pt x="1" y="15"/>
                  </a:cubicBezTo>
                  <a:lnTo>
                    <a:pt x="13" y="15"/>
                  </a:lnTo>
                  <a:cubicBezTo>
                    <a:pt x="15" y="17"/>
                    <a:pt x="16" y="17"/>
                    <a:pt x="18" y="17"/>
                  </a:cubicBezTo>
                  <a:cubicBezTo>
                    <a:pt x="26" y="17"/>
                    <a:pt x="32" y="1"/>
                    <a:pt x="28" y="1"/>
                  </a:cubicBezTo>
                  <a:close/>
                </a:path>
              </a:pathLst>
            </a:custGeom>
            <a:solidFill>
              <a:schemeClr val="accent1">
                <a:alpha val="611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7"/>
            <p:cNvSpPr/>
            <p:nvPr/>
          </p:nvSpPr>
          <p:spPr>
            <a:xfrm>
              <a:off x="3569725" y="3029025"/>
              <a:ext cx="91675" cy="29000"/>
            </a:xfrm>
            <a:custGeom>
              <a:avLst/>
              <a:gdLst/>
              <a:ahLst/>
              <a:cxnLst/>
              <a:rect l="l" t="t" r="r" b="b"/>
              <a:pathLst>
                <a:path w="3667" h="1160" extrusionOk="0">
                  <a:moveTo>
                    <a:pt x="3643" y="0"/>
                  </a:moveTo>
                  <a:cubicBezTo>
                    <a:pt x="3640" y="0"/>
                    <a:pt x="3637" y="1"/>
                    <a:pt x="3634" y="2"/>
                  </a:cubicBezTo>
                  <a:cubicBezTo>
                    <a:pt x="2491" y="550"/>
                    <a:pt x="1003" y="110"/>
                    <a:pt x="38" y="1062"/>
                  </a:cubicBezTo>
                  <a:cubicBezTo>
                    <a:pt x="1" y="1100"/>
                    <a:pt x="30" y="1160"/>
                    <a:pt x="67" y="1160"/>
                  </a:cubicBezTo>
                  <a:cubicBezTo>
                    <a:pt x="77" y="1160"/>
                    <a:pt x="88" y="1155"/>
                    <a:pt x="98" y="1145"/>
                  </a:cubicBezTo>
                  <a:cubicBezTo>
                    <a:pt x="1062" y="217"/>
                    <a:pt x="2539" y="657"/>
                    <a:pt x="3646" y="38"/>
                  </a:cubicBezTo>
                  <a:cubicBezTo>
                    <a:pt x="3666" y="28"/>
                    <a:pt x="3661" y="0"/>
                    <a:pt x="3643" y="0"/>
                  </a:cubicBezTo>
                  <a:close/>
                </a:path>
              </a:pathLst>
            </a:custGeom>
            <a:solidFill>
              <a:schemeClr val="accent1">
                <a:alpha val="611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7"/>
            <p:cNvSpPr/>
            <p:nvPr/>
          </p:nvSpPr>
          <p:spPr>
            <a:xfrm>
              <a:off x="3490700" y="2997400"/>
              <a:ext cx="82550" cy="53375"/>
            </a:xfrm>
            <a:custGeom>
              <a:avLst/>
              <a:gdLst/>
              <a:ahLst/>
              <a:cxnLst/>
              <a:rect l="l" t="t" r="r" b="b"/>
              <a:pathLst>
                <a:path w="3302" h="2135" extrusionOk="0">
                  <a:moveTo>
                    <a:pt x="16" y="0"/>
                  </a:moveTo>
                  <a:cubicBezTo>
                    <a:pt x="10" y="0"/>
                    <a:pt x="0" y="9"/>
                    <a:pt x="9" y="17"/>
                  </a:cubicBezTo>
                  <a:cubicBezTo>
                    <a:pt x="342" y="434"/>
                    <a:pt x="782" y="755"/>
                    <a:pt x="1271" y="958"/>
                  </a:cubicBezTo>
                  <a:cubicBezTo>
                    <a:pt x="1866" y="1232"/>
                    <a:pt x="2866" y="1458"/>
                    <a:pt x="3176" y="2101"/>
                  </a:cubicBezTo>
                  <a:cubicBezTo>
                    <a:pt x="3189" y="2124"/>
                    <a:pt x="3212" y="2135"/>
                    <a:pt x="3235" y="2135"/>
                  </a:cubicBezTo>
                  <a:cubicBezTo>
                    <a:pt x="3269" y="2135"/>
                    <a:pt x="3302" y="2109"/>
                    <a:pt x="3295" y="2065"/>
                  </a:cubicBezTo>
                  <a:cubicBezTo>
                    <a:pt x="3247" y="1541"/>
                    <a:pt x="2461" y="1279"/>
                    <a:pt x="2044" y="1125"/>
                  </a:cubicBezTo>
                  <a:cubicBezTo>
                    <a:pt x="1318" y="851"/>
                    <a:pt x="532" y="636"/>
                    <a:pt x="20" y="5"/>
                  </a:cubicBezTo>
                  <a:cubicBezTo>
                    <a:pt x="20" y="2"/>
                    <a:pt x="18" y="0"/>
                    <a:pt x="16" y="0"/>
                  </a:cubicBezTo>
                  <a:close/>
                </a:path>
              </a:pathLst>
            </a:custGeom>
            <a:solidFill>
              <a:schemeClr val="accent1">
                <a:alpha val="611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7"/>
            <p:cNvSpPr/>
            <p:nvPr/>
          </p:nvSpPr>
          <p:spPr>
            <a:xfrm>
              <a:off x="3510400" y="2961975"/>
              <a:ext cx="65350" cy="55825"/>
            </a:xfrm>
            <a:custGeom>
              <a:avLst/>
              <a:gdLst/>
              <a:ahLst/>
              <a:cxnLst/>
              <a:rect l="l" t="t" r="r" b="b"/>
              <a:pathLst>
                <a:path w="2614" h="2233" extrusionOk="0">
                  <a:moveTo>
                    <a:pt x="34" y="1"/>
                  </a:moveTo>
                  <a:cubicBezTo>
                    <a:pt x="15" y="1"/>
                    <a:pt x="1" y="12"/>
                    <a:pt x="18" y="29"/>
                  </a:cubicBezTo>
                  <a:cubicBezTo>
                    <a:pt x="375" y="458"/>
                    <a:pt x="852" y="720"/>
                    <a:pt x="1316" y="1018"/>
                  </a:cubicBezTo>
                  <a:cubicBezTo>
                    <a:pt x="1792" y="1327"/>
                    <a:pt x="2221" y="1744"/>
                    <a:pt x="2542" y="2220"/>
                  </a:cubicBezTo>
                  <a:cubicBezTo>
                    <a:pt x="2551" y="2229"/>
                    <a:pt x="2562" y="2232"/>
                    <a:pt x="2573" y="2232"/>
                  </a:cubicBezTo>
                  <a:cubicBezTo>
                    <a:pt x="2594" y="2232"/>
                    <a:pt x="2614" y="2219"/>
                    <a:pt x="2614" y="2196"/>
                  </a:cubicBezTo>
                  <a:cubicBezTo>
                    <a:pt x="2507" y="1708"/>
                    <a:pt x="2090" y="1387"/>
                    <a:pt x="1697" y="1125"/>
                  </a:cubicBezTo>
                  <a:cubicBezTo>
                    <a:pt x="1137" y="756"/>
                    <a:pt x="518" y="506"/>
                    <a:pt x="54" y="6"/>
                  </a:cubicBezTo>
                  <a:cubicBezTo>
                    <a:pt x="48" y="2"/>
                    <a:pt x="40" y="1"/>
                    <a:pt x="34" y="1"/>
                  </a:cubicBezTo>
                  <a:close/>
                </a:path>
              </a:pathLst>
            </a:custGeom>
            <a:solidFill>
              <a:schemeClr val="accent1">
                <a:alpha val="611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7"/>
            <p:cNvSpPr/>
            <p:nvPr/>
          </p:nvSpPr>
          <p:spPr>
            <a:xfrm>
              <a:off x="3572900" y="2991800"/>
              <a:ext cx="77475" cy="29675"/>
            </a:xfrm>
            <a:custGeom>
              <a:avLst/>
              <a:gdLst/>
              <a:ahLst/>
              <a:cxnLst/>
              <a:rect l="l" t="t" r="r" b="b"/>
              <a:pathLst>
                <a:path w="3099" h="1187" extrusionOk="0">
                  <a:moveTo>
                    <a:pt x="3064" y="1"/>
                  </a:moveTo>
                  <a:cubicBezTo>
                    <a:pt x="3061" y="1"/>
                    <a:pt x="3058" y="2"/>
                    <a:pt x="3055" y="3"/>
                  </a:cubicBezTo>
                  <a:cubicBezTo>
                    <a:pt x="2507" y="360"/>
                    <a:pt x="1947" y="479"/>
                    <a:pt x="1316" y="634"/>
                  </a:cubicBezTo>
                  <a:cubicBezTo>
                    <a:pt x="876" y="741"/>
                    <a:pt x="423" y="837"/>
                    <a:pt x="42" y="1099"/>
                  </a:cubicBezTo>
                  <a:cubicBezTo>
                    <a:pt x="1" y="1119"/>
                    <a:pt x="32" y="1186"/>
                    <a:pt x="73" y="1186"/>
                  </a:cubicBezTo>
                  <a:cubicBezTo>
                    <a:pt x="78" y="1186"/>
                    <a:pt x="84" y="1185"/>
                    <a:pt x="90" y="1182"/>
                  </a:cubicBezTo>
                  <a:cubicBezTo>
                    <a:pt x="650" y="896"/>
                    <a:pt x="1197" y="801"/>
                    <a:pt x="1804" y="658"/>
                  </a:cubicBezTo>
                  <a:cubicBezTo>
                    <a:pt x="2245" y="551"/>
                    <a:pt x="2745" y="372"/>
                    <a:pt x="3078" y="51"/>
                  </a:cubicBezTo>
                  <a:cubicBezTo>
                    <a:pt x="3099" y="30"/>
                    <a:pt x="3084" y="1"/>
                    <a:pt x="3064" y="1"/>
                  </a:cubicBezTo>
                  <a:close/>
                </a:path>
              </a:pathLst>
            </a:custGeom>
            <a:solidFill>
              <a:schemeClr val="accent1">
                <a:alpha val="611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7"/>
            <p:cNvSpPr/>
            <p:nvPr/>
          </p:nvSpPr>
          <p:spPr>
            <a:xfrm>
              <a:off x="3533550" y="2930600"/>
              <a:ext cx="46025" cy="46775"/>
            </a:xfrm>
            <a:custGeom>
              <a:avLst/>
              <a:gdLst/>
              <a:ahLst/>
              <a:cxnLst/>
              <a:rect l="l" t="t" r="r" b="b"/>
              <a:pathLst>
                <a:path w="1841" h="1871" extrusionOk="0">
                  <a:moveTo>
                    <a:pt x="20" y="0"/>
                  </a:moveTo>
                  <a:cubicBezTo>
                    <a:pt x="10" y="0"/>
                    <a:pt x="1" y="14"/>
                    <a:pt x="9" y="22"/>
                  </a:cubicBezTo>
                  <a:cubicBezTo>
                    <a:pt x="223" y="368"/>
                    <a:pt x="497" y="677"/>
                    <a:pt x="807" y="939"/>
                  </a:cubicBezTo>
                  <a:cubicBezTo>
                    <a:pt x="1152" y="1237"/>
                    <a:pt x="1462" y="1558"/>
                    <a:pt x="1795" y="1868"/>
                  </a:cubicBezTo>
                  <a:cubicBezTo>
                    <a:pt x="1797" y="1870"/>
                    <a:pt x="1800" y="1871"/>
                    <a:pt x="1803" y="1871"/>
                  </a:cubicBezTo>
                  <a:cubicBezTo>
                    <a:pt x="1818" y="1871"/>
                    <a:pt x="1840" y="1851"/>
                    <a:pt x="1831" y="1832"/>
                  </a:cubicBezTo>
                  <a:cubicBezTo>
                    <a:pt x="1652" y="1511"/>
                    <a:pt x="1319" y="1272"/>
                    <a:pt x="1033" y="1046"/>
                  </a:cubicBezTo>
                  <a:cubicBezTo>
                    <a:pt x="640" y="760"/>
                    <a:pt x="307" y="403"/>
                    <a:pt x="33" y="10"/>
                  </a:cubicBezTo>
                  <a:cubicBezTo>
                    <a:pt x="29" y="3"/>
                    <a:pt x="24" y="0"/>
                    <a:pt x="20" y="0"/>
                  </a:cubicBezTo>
                  <a:close/>
                </a:path>
              </a:pathLst>
            </a:custGeom>
            <a:solidFill>
              <a:schemeClr val="accent1">
                <a:alpha val="611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7"/>
            <p:cNvSpPr/>
            <p:nvPr/>
          </p:nvSpPr>
          <p:spPr>
            <a:xfrm>
              <a:off x="3576225" y="2954900"/>
              <a:ext cx="60475" cy="38750"/>
            </a:xfrm>
            <a:custGeom>
              <a:avLst/>
              <a:gdLst/>
              <a:ahLst/>
              <a:cxnLst/>
              <a:rect l="l" t="t" r="r" b="b"/>
              <a:pathLst>
                <a:path w="2419" h="1550" extrusionOk="0">
                  <a:moveTo>
                    <a:pt x="2384" y="0"/>
                  </a:moveTo>
                  <a:cubicBezTo>
                    <a:pt x="2381" y="0"/>
                    <a:pt x="2377" y="1"/>
                    <a:pt x="2374" y="3"/>
                  </a:cubicBezTo>
                  <a:cubicBezTo>
                    <a:pt x="1660" y="598"/>
                    <a:pt x="457" y="550"/>
                    <a:pt x="17" y="1491"/>
                  </a:cubicBezTo>
                  <a:cubicBezTo>
                    <a:pt x="1" y="1523"/>
                    <a:pt x="32" y="1549"/>
                    <a:pt x="62" y="1549"/>
                  </a:cubicBezTo>
                  <a:cubicBezTo>
                    <a:pt x="77" y="1549"/>
                    <a:pt x="92" y="1543"/>
                    <a:pt x="100" y="1527"/>
                  </a:cubicBezTo>
                  <a:cubicBezTo>
                    <a:pt x="564" y="646"/>
                    <a:pt x="1719" y="670"/>
                    <a:pt x="2398" y="39"/>
                  </a:cubicBezTo>
                  <a:cubicBezTo>
                    <a:pt x="2418" y="28"/>
                    <a:pt x="2403" y="0"/>
                    <a:pt x="2384" y="0"/>
                  </a:cubicBezTo>
                  <a:close/>
                </a:path>
              </a:pathLst>
            </a:custGeom>
            <a:solidFill>
              <a:schemeClr val="accent1">
                <a:alpha val="611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7"/>
            <p:cNvSpPr/>
            <p:nvPr/>
          </p:nvSpPr>
          <p:spPr>
            <a:xfrm>
              <a:off x="3579000" y="2921425"/>
              <a:ext cx="42825" cy="42325"/>
            </a:xfrm>
            <a:custGeom>
              <a:avLst/>
              <a:gdLst/>
              <a:ahLst/>
              <a:cxnLst/>
              <a:rect l="l" t="t" r="r" b="b"/>
              <a:pathLst>
                <a:path w="1713" h="1693" extrusionOk="0">
                  <a:moveTo>
                    <a:pt x="1684" y="0"/>
                  </a:moveTo>
                  <a:cubicBezTo>
                    <a:pt x="1679" y="0"/>
                    <a:pt x="1673" y="3"/>
                    <a:pt x="1668" y="8"/>
                  </a:cubicBezTo>
                  <a:cubicBezTo>
                    <a:pt x="1060" y="496"/>
                    <a:pt x="108" y="758"/>
                    <a:pt x="1" y="1651"/>
                  </a:cubicBezTo>
                  <a:cubicBezTo>
                    <a:pt x="1" y="1675"/>
                    <a:pt x="21" y="1693"/>
                    <a:pt x="38" y="1693"/>
                  </a:cubicBezTo>
                  <a:cubicBezTo>
                    <a:pt x="48" y="1693"/>
                    <a:pt x="56" y="1688"/>
                    <a:pt x="60" y="1675"/>
                  </a:cubicBezTo>
                  <a:cubicBezTo>
                    <a:pt x="120" y="1437"/>
                    <a:pt x="227" y="1223"/>
                    <a:pt x="370" y="1044"/>
                  </a:cubicBezTo>
                  <a:cubicBezTo>
                    <a:pt x="525" y="877"/>
                    <a:pt x="691" y="746"/>
                    <a:pt x="882" y="639"/>
                  </a:cubicBezTo>
                  <a:cubicBezTo>
                    <a:pt x="1179" y="473"/>
                    <a:pt x="1453" y="270"/>
                    <a:pt x="1703" y="44"/>
                  </a:cubicBezTo>
                  <a:cubicBezTo>
                    <a:pt x="1712" y="26"/>
                    <a:pt x="1701" y="0"/>
                    <a:pt x="1684" y="0"/>
                  </a:cubicBezTo>
                  <a:close/>
                </a:path>
              </a:pathLst>
            </a:custGeom>
            <a:solidFill>
              <a:schemeClr val="accent1">
                <a:alpha val="611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7"/>
            <p:cNvSpPr/>
            <p:nvPr/>
          </p:nvSpPr>
          <p:spPr>
            <a:xfrm>
              <a:off x="3552000" y="2885375"/>
              <a:ext cx="48175" cy="63875"/>
            </a:xfrm>
            <a:custGeom>
              <a:avLst/>
              <a:gdLst/>
              <a:ahLst/>
              <a:cxnLst/>
              <a:rect l="l" t="t" r="r" b="b"/>
              <a:pathLst>
                <a:path w="1927" h="2555" extrusionOk="0">
                  <a:moveTo>
                    <a:pt x="1920" y="1"/>
                  </a:moveTo>
                  <a:cubicBezTo>
                    <a:pt x="1917" y="1"/>
                    <a:pt x="1914" y="4"/>
                    <a:pt x="1914" y="10"/>
                  </a:cubicBezTo>
                  <a:cubicBezTo>
                    <a:pt x="1914" y="664"/>
                    <a:pt x="1533" y="1153"/>
                    <a:pt x="1295" y="1700"/>
                  </a:cubicBezTo>
                  <a:lnTo>
                    <a:pt x="1259" y="1784"/>
                  </a:lnTo>
                  <a:lnTo>
                    <a:pt x="1224" y="1843"/>
                  </a:lnTo>
                  <a:cubicBezTo>
                    <a:pt x="1212" y="1819"/>
                    <a:pt x="1200" y="1819"/>
                    <a:pt x="1188" y="1807"/>
                  </a:cubicBezTo>
                  <a:cubicBezTo>
                    <a:pt x="1093" y="1569"/>
                    <a:pt x="938" y="1355"/>
                    <a:pt x="747" y="1188"/>
                  </a:cubicBezTo>
                  <a:cubicBezTo>
                    <a:pt x="485" y="915"/>
                    <a:pt x="212" y="676"/>
                    <a:pt x="33" y="331"/>
                  </a:cubicBezTo>
                  <a:cubicBezTo>
                    <a:pt x="30" y="328"/>
                    <a:pt x="25" y="326"/>
                    <a:pt x="21" y="326"/>
                  </a:cubicBezTo>
                  <a:cubicBezTo>
                    <a:pt x="10" y="326"/>
                    <a:pt x="1" y="335"/>
                    <a:pt x="9" y="343"/>
                  </a:cubicBezTo>
                  <a:cubicBezTo>
                    <a:pt x="164" y="629"/>
                    <a:pt x="354" y="879"/>
                    <a:pt x="581" y="1117"/>
                  </a:cubicBezTo>
                  <a:cubicBezTo>
                    <a:pt x="807" y="1391"/>
                    <a:pt x="974" y="1665"/>
                    <a:pt x="1176" y="1950"/>
                  </a:cubicBezTo>
                  <a:cubicBezTo>
                    <a:pt x="1176" y="1956"/>
                    <a:pt x="1182" y="1959"/>
                    <a:pt x="1189" y="1959"/>
                  </a:cubicBezTo>
                  <a:cubicBezTo>
                    <a:pt x="1197" y="1959"/>
                    <a:pt x="1206" y="1956"/>
                    <a:pt x="1212" y="1950"/>
                  </a:cubicBezTo>
                  <a:lnTo>
                    <a:pt x="1212" y="1950"/>
                  </a:lnTo>
                  <a:cubicBezTo>
                    <a:pt x="1152" y="2141"/>
                    <a:pt x="1128" y="2343"/>
                    <a:pt x="1140" y="2546"/>
                  </a:cubicBezTo>
                  <a:cubicBezTo>
                    <a:pt x="1140" y="2552"/>
                    <a:pt x="1146" y="2555"/>
                    <a:pt x="1152" y="2555"/>
                  </a:cubicBezTo>
                  <a:cubicBezTo>
                    <a:pt x="1158" y="2555"/>
                    <a:pt x="1164" y="2552"/>
                    <a:pt x="1164" y="2546"/>
                  </a:cubicBezTo>
                  <a:cubicBezTo>
                    <a:pt x="1212" y="2343"/>
                    <a:pt x="1224" y="2141"/>
                    <a:pt x="1271" y="1927"/>
                  </a:cubicBezTo>
                  <a:cubicBezTo>
                    <a:pt x="1295" y="1891"/>
                    <a:pt x="1307" y="1855"/>
                    <a:pt x="1319" y="1807"/>
                  </a:cubicBezTo>
                  <a:cubicBezTo>
                    <a:pt x="1331" y="1772"/>
                    <a:pt x="1331" y="1736"/>
                    <a:pt x="1343" y="1712"/>
                  </a:cubicBezTo>
                  <a:cubicBezTo>
                    <a:pt x="1414" y="1522"/>
                    <a:pt x="1545" y="1355"/>
                    <a:pt x="1628" y="1188"/>
                  </a:cubicBezTo>
                  <a:cubicBezTo>
                    <a:pt x="1819" y="819"/>
                    <a:pt x="1914" y="414"/>
                    <a:pt x="1926" y="10"/>
                  </a:cubicBezTo>
                  <a:cubicBezTo>
                    <a:pt x="1926" y="4"/>
                    <a:pt x="1923" y="1"/>
                    <a:pt x="1920" y="1"/>
                  </a:cubicBezTo>
                  <a:close/>
                </a:path>
              </a:pathLst>
            </a:custGeom>
            <a:solidFill>
              <a:schemeClr val="accent1">
                <a:alpha val="611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8" name="Google Shape;618;p7"/>
          <p:cNvGrpSpPr/>
          <p:nvPr/>
        </p:nvGrpSpPr>
        <p:grpSpPr>
          <a:xfrm rot="-7015689">
            <a:off x="8444053" y="1897765"/>
            <a:ext cx="1690894" cy="1828312"/>
            <a:chOff x="1415350" y="3883125"/>
            <a:chExt cx="464350" cy="502100"/>
          </a:xfrm>
        </p:grpSpPr>
        <p:sp>
          <p:nvSpPr>
            <p:cNvPr id="619" name="Google Shape;619;p7"/>
            <p:cNvSpPr/>
            <p:nvPr/>
          </p:nvSpPr>
          <p:spPr>
            <a:xfrm>
              <a:off x="1561800" y="3883125"/>
              <a:ext cx="75925" cy="145800"/>
            </a:xfrm>
            <a:custGeom>
              <a:avLst/>
              <a:gdLst/>
              <a:ahLst/>
              <a:cxnLst/>
              <a:rect l="l" t="t" r="r" b="b"/>
              <a:pathLst>
                <a:path w="3037" h="5832" extrusionOk="0">
                  <a:moveTo>
                    <a:pt x="1744" y="1"/>
                  </a:moveTo>
                  <a:cubicBezTo>
                    <a:pt x="1466" y="1"/>
                    <a:pt x="1160" y="203"/>
                    <a:pt x="857" y="688"/>
                  </a:cubicBezTo>
                  <a:cubicBezTo>
                    <a:pt x="0" y="2069"/>
                    <a:pt x="2310" y="5831"/>
                    <a:pt x="2310" y="5831"/>
                  </a:cubicBezTo>
                  <a:cubicBezTo>
                    <a:pt x="2310" y="5831"/>
                    <a:pt x="3036" y="2962"/>
                    <a:pt x="2834" y="1593"/>
                  </a:cubicBezTo>
                  <a:cubicBezTo>
                    <a:pt x="2694" y="708"/>
                    <a:pt x="2266" y="1"/>
                    <a:pt x="17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7"/>
            <p:cNvSpPr/>
            <p:nvPr/>
          </p:nvSpPr>
          <p:spPr>
            <a:xfrm>
              <a:off x="1634125" y="3914000"/>
              <a:ext cx="82800" cy="131600"/>
            </a:xfrm>
            <a:custGeom>
              <a:avLst/>
              <a:gdLst/>
              <a:ahLst/>
              <a:cxnLst/>
              <a:rect l="l" t="t" r="r" b="b"/>
              <a:pathLst>
                <a:path w="3312" h="5264" extrusionOk="0">
                  <a:moveTo>
                    <a:pt x="2378" y="1"/>
                  </a:moveTo>
                  <a:cubicBezTo>
                    <a:pt x="2195" y="1"/>
                    <a:pt x="1978" y="63"/>
                    <a:pt x="1727" y="203"/>
                  </a:cubicBezTo>
                  <a:cubicBezTo>
                    <a:pt x="298" y="1001"/>
                    <a:pt x="0" y="5263"/>
                    <a:pt x="0" y="5263"/>
                  </a:cubicBezTo>
                  <a:cubicBezTo>
                    <a:pt x="0" y="5263"/>
                    <a:pt x="2227" y="3311"/>
                    <a:pt x="2822" y="2072"/>
                  </a:cubicBezTo>
                  <a:cubicBezTo>
                    <a:pt x="3312" y="1083"/>
                    <a:pt x="3143" y="1"/>
                    <a:pt x="237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7"/>
            <p:cNvSpPr/>
            <p:nvPr/>
          </p:nvSpPr>
          <p:spPr>
            <a:xfrm>
              <a:off x="1647225" y="3975475"/>
              <a:ext cx="132175" cy="126975"/>
            </a:xfrm>
            <a:custGeom>
              <a:avLst/>
              <a:gdLst/>
              <a:ahLst/>
              <a:cxnLst/>
              <a:rect l="l" t="t" r="r" b="b"/>
              <a:pathLst>
                <a:path w="5287" h="5079" extrusionOk="0">
                  <a:moveTo>
                    <a:pt x="4064" y="1"/>
                  </a:moveTo>
                  <a:cubicBezTo>
                    <a:pt x="3931" y="1"/>
                    <a:pt x="3784" y="18"/>
                    <a:pt x="3620" y="54"/>
                  </a:cubicBezTo>
                  <a:cubicBezTo>
                    <a:pt x="1762" y="459"/>
                    <a:pt x="0" y="5078"/>
                    <a:pt x="0" y="5078"/>
                  </a:cubicBezTo>
                  <a:cubicBezTo>
                    <a:pt x="0" y="5078"/>
                    <a:pt x="3132" y="3661"/>
                    <a:pt x="4215" y="2495"/>
                  </a:cubicBezTo>
                  <a:cubicBezTo>
                    <a:pt x="5182" y="1442"/>
                    <a:pt x="5286" y="1"/>
                    <a:pt x="406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7"/>
            <p:cNvSpPr/>
            <p:nvPr/>
          </p:nvSpPr>
          <p:spPr>
            <a:xfrm>
              <a:off x="1660600" y="4038775"/>
              <a:ext cx="201550" cy="108025"/>
            </a:xfrm>
            <a:custGeom>
              <a:avLst/>
              <a:gdLst/>
              <a:ahLst/>
              <a:cxnLst/>
              <a:rect l="l" t="t" r="r" b="b"/>
              <a:pathLst>
                <a:path w="8062" h="4321" extrusionOk="0">
                  <a:moveTo>
                    <a:pt x="5830" y="0"/>
                  </a:moveTo>
                  <a:cubicBezTo>
                    <a:pt x="3565" y="0"/>
                    <a:pt x="1" y="4320"/>
                    <a:pt x="1" y="4320"/>
                  </a:cubicBezTo>
                  <a:cubicBezTo>
                    <a:pt x="1" y="4320"/>
                    <a:pt x="4073" y="3916"/>
                    <a:pt x="5752" y="3011"/>
                  </a:cubicBezTo>
                  <a:cubicBezTo>
                    <a:pt x="7419" y="2094"/>
                    <a:pt x="8062" y="248"/>
                    <a:pt x="6014" y="10"/>
                  </a:cubicBezTo>
                  <a:cubicBezTo>
                    <a:pt x="5954" y="4"/>
                    <a:pt x="5892" y="0"/>
                    <a:pt x="583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7"/>
            <p:cNvSpPr/>
            <p:nvPr/>
          </p:nvSpPr>
          <p:spPr>
            <a:xfrm>
              <a:off x="1676675" y="4148775"/>
              <a:ext cx="203025" cy="65600"/>
            </a:xfrm>
            <a:custGeom>
              <a:avLst/>
              <a:gdLst/>
              <a:ahLst/>
              <a:cxnLst/>
              <a:rect l="l" t="t" r="r" b="b"/>
              <a:pathLst>
                <a:path w="8121" h="2624" extrusionOk="0">
                  <a:moveTo>
                    <a:pt x="5102" y="1"/>
                  </a:moveTo>
                  <a:cubicBezTo>
                    <a:pt x="2992" y="1"/>
                    <a:pt x="1" y="1242"/>
                    <a:pt x="1" y="1242"/>
                  </a:cubicBezTo>
                  <a:cubicBezTo>
                    <a:pt x="1" y="1242"/>
                    <a:pt x="3377" y="2623"/>
                    <a:pt x="5099" y="2623"/>
                  </a:cubicBezTo>
                  <a:cubicBezTo>
                    <a:pt x="5106" y="2623"/>
                    <a:pt x="5113" y="2623"/>
                    <a:pt x="5121" y="2623"/>
                  </a:cubicBezTo>
                  <a:cubicBezTo>
                    <a:pt x="6823" y="2599"/>
                    <a:pt x="8121" y="1397"/>
                    <a:pt x="6585" y="349"/>
                  </a:cubicBezTo>
                  <a:cubicBezTo>
                    <a:pt x="6217" y="98"/>
                    <a:pt x="5694" y="1"/>
                    <a:pt x="510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7"/>
            <p:cNvSpPr/>
            <p:nvPr/>
          </p:nvSpPr>
          <p:spPr>
            <a:xfrm>
              <a:off x="1683525" y="4228025"/>
              <a:ext cx="130550" cy="74725"/>
            </a:xfrm>
            <a:custGeom>
              <a:avLst/>
              <a:gdLst/>
              <a:ahLst/>
              <a:cxnLst/>
              <a:rect l="l" t="t" r="r" b="b"/>
              <a:pathLst>
                <a:path w="5222" h="2989" extrusionOk="0">
                  <a:moveTo>
                    <a:pt x="1" y="1"/>
                  </a:moveTo>
                  <a:lnTo>
                    <a:pt x="1" y="1"/>
                  </a:lnTo>
                  <a:cubicBezTo>
                    <a:pt x="1" y="1"/>
                    <a:pt x="1811" y="2132"/>
                    <a:pt x="2977" y="2715"/>
                  </a:cubicBezTo>
                  <a:cubicBezTo>
                    <a:pt x="3339" y="2898"/>
                    <a:pt x="3715" y="2989"/>
                    <a:pt x="4040" y="2989"/>
                  </a:cubicBezTo>
                  <a:cubicBezTo>
                    <a:pt x="4752" y="2989"/>
                    <a:pt x="5221" y="2554"/>
                    <a:pt x="4763" y="1703"/>
                  </a:cubicBezTo>
                  <a:cubicBezTo>
                    <a:pt x="4037" y="334"/>
                    <a:pt x="1" y="1"/>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7"/>
            <p:cNvSpPr/>
            <p:nvPr/>
          </p:nvSpPr>
          <p:spPr>
            <a:xfrm>
              <a:off x="1482000" y="3956225"/>
              <a:ext cx="131900" cy="94125"/>
            </a:xfrm>
            <a:custGeom>
              <a:avLst/>
              <a:gdLst/>
              <a:ahLst/>
              <a:cxnLst/>
              <a:rect l="l" t="t" r="r" b="b"/>
              <a:pathLst>
                <a:path w="5276" h="3765" extrusionOk="0">
                  <a:moveTo>
                    <a:pt x="1387" y="0"/>
                  </a:moveTo>
                  <a:cubicBezTo>
                    <a:pt x="0" y="0"/>
                    <a:pt x="262" y="1353"/>
                    <a:pt x="1323" y="2169"/>
                  </a:cubicBezTo>
                  <a:cubicBezTo>
                    <a:pt x="2418" y="3003"/>
                    <a:pt x="5276" y="3765"/>
                    <a:pt x="5276" y="3765"/>
                  </a:cubicBezTo>
                  <a:cubicBezTo>
                    <a:pt x="5276" y="3765"/>
                    <a:pt x="3109" y="74"/>
                    <a:pt x="1478" y="2"/>
                  </a:cubicBezTo>
                  <a:cubicBezTo>
                    <a:pt x="1447" y="1"/>
                    <a:pt x="1416" y="0"/>
                    <a:pt x="138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7"/>
            <p:cNvSpPr/>
            <p:nvPr/>
          </p:nvSpPr>
          <p:spPr>
            <a:xfrm>
              <a:off x="1448075" y="4030475"/>
              <a:ext cx="178325" cy="73500"/>
            </a:xfrm>
            <a:custGeom>
              <a:avLst/>
              <a:gdLst/>
              <a:ahLst/>
              <a:cxnLst/>
              <a:rect l="l" t="t" r="r" b="b"/>
              <a:pathLst>
                <a:path w="7133" h="2940" extrusionOk="0">
                  <a:moveTo>
                    <a:pt x="2046" y="0"/>
                  </a:moveTo>
                  <a:cubicBezTo>
                    <a:pt x="1913" y="0"/>
                    <a:pt x="1787" y="14"/>
                    <a:pt x="1668" y="45"/>
                  </a:cubicBezTo>
                  <a:cubicBezTo>
                    <a:pt x="1" y="473"/>
                    <a:pt x="739" y="1938"/>
                    <a:pt x="2227" y="2497"/>
                  </a:cubicBezTo>
                  <a:cubicBezTo>
                    <a:pt x="3241" y="2878"/>
                    <a:pt x="5150" y="2939"/>
                    <a:pt x="6264" y="2939"/>
                  </a:cubicBezTo>
                  <a:cubicBezTo>
                    <a:pt x="6785" y="2939"/>
                    <a:pt x="7133" y="2926"/>
                    <a:pt x="7133" y="2926"/>
                  </a:cubicBezTo>
                  <a:cubicBezTo>
                    <a:pt x="7133" y="2926"/>
                    <a:pt x="3957" y="0"/>
                    <a:pt x="204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7"/>
            <p:cNvSpPr/>
            <p:nvPr/>
          </p:nvSpPr>
          <p:spPr>
            <a:xfrm>
              <a:off x="1415350" y="4113200"/>
              <a:ext cx="225950" cy="72950"/>
            </a:xfrm>
            <a:custGeom>
              <a:avLst/>
              <a:gdLst/>
              <a:ahLst/>
              <a:cxnLst/>
              <a:rect l="l" t="t" r="r" b="b"/>
              <a:pathLst>
                <a:path w="9038" h="2918" extrusionOk="0">
                  <a:moveTo>
                    <a:pt x="3260" y="1"/>
                  </a:moveTo>
                  <a:cubicBezTo>
                    <a:pt x="2653" y="1"/>
                    <a:pt x="2117" y="102"/>
                    <a:pt x="1727" y="355"/>
                  </a:cubicBezTo>
                  <a:cubicBezTo>
                    <a:pt x="0" y="1474"/>
                    <a:pt x="1405" y="2844"/>
                    <a:pt x="3298" y="2915"/>
                  </a:cubicBezTo>
                  <a:cubicBezTo>
                    <a:pt x="3344" y="2917"/>
                    <a:pt x="3390" y="2917"/>
                    <a:pt x="3438" y="2917"/>
                  </a:cubicBezTo>
                  <a:cubicBezTo>
                    <a:pt x="5384" y="2917"/>
                    <a:pt x="9037" y="1522"/>
                    <a:pt x="9037" y="1522"/>
                  </a:cubicBezTo>
                  <a:cubicBezTo>
                    <a:pt x="9037" y="1522"/>
                    <a:pt x="5618" y="1"/>
                    <a:pt x="3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7"/>
            <p:cNvSpPr/>
            <p:nvPr/>
          </p:nvSpPr>
          <p:spPr>
            <a:xfrm>
              <a:off x="1469175" y="4181900"/>
              <a:ext cx="173000" cy="96650"/>
            </a:xfrm>
            <a:custGeom>
              <a:avLst/>
              <a:gdLst/>
              <a:ahLst/>
              <a:cxnLst/>
              <a:rect l="l" t="t" r="r" b="b"/>
              <a:pathLst>
                <a:path w="6920" h="3866" extrusionOk="0">
                  <a:moveTo>
                    <a:pt x="6920" y="0"/>
                  </a:moveTo>
                  <a:cubicBezTo>
                    <a:pt x="6920" y="0"/>
                    <a:pt x="1610" y="369"/>
                    <a:pt x="621" y="2155"/>
                  </a:cubicBezTo>
                  <a:cubicBezTo>
                    <a:pt x="1" y="3281"/>
                    <a:pt x="628" y="3866"/>
                    <a:pt x="1585" y="3866"/>
                  </a:cubicBezTo>
                  <a:cubicBezTo>
                    <a:pt x="2004" y="3866"/>
                    <a:pt x="2487" y="3753"/>
                    <a:pt x="2955" y="3524"/>
                  </a:cubicBezTo>
                  <a:cubicBezTo>
                    <a:pt x="4491" y="2774"/>
                    <a:pt x="6920" y="0"/>
                    <a:pt x="69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7"/>
            <p:cNvSpPr/>
            <p:nvPr/>
          </p:nvSpPr>
          <p:spPr>
            <a:xfrm>
              <a:off x="1573700" y="4225650"/>
              <a:ext cx="88125" cy="115500"/>
            </a:xfrm>
            <a:custGeom>
              <a:avLst/>
              <a:gdLst/>
              <a:ahLst/>
              <a:cxnLst/>
              <a:rect l="l" t="t" r="r" b="b"/>
              <a:pathLst>
                <a:path w="3525" h="4620" extrusionOk="0">
                  <a:moveTo>
                    <a:pt x="3525" y="0"/>
                  </a:moveTo>
                  <a:cubicBezTo>
                    <a:pt x="3524" y="1"/>
                    <a:pt x="72" y="2096"/>
                    <a:pt x="24" y="3644"/>
                  </a:cubicBezTo>
                  <a:cubicBezTo>
                    <a:pt x="1" y="4327"/>
                    <a:pt x="302" y="4619"/>
                    <a:pt x="708" y="4619"/>
                  </a:cubicBezTo>
                  <a:cubicBezTo>
                    <a:pt x="1136" y="4619"/>
                    <a:pt x="1681" y="4295"/>
                    <a:pt x="2084" y="3763"/>
                  </a:cubicBezTo>
                  <a:cubicBezTo>
                    <a:pt x="2858" y="2715"/>
                    <a:pt x="3525" y="1"/>
                    <a:pt x="352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7"/>
            <p:cNvSpPr/>
            <p:nvPr/>
          </p:nvSpPr>
          <p:spPr>
            <a:xfrm>
              <a:off x="1484100" y="3937375"/>
              <a:ext cx="322100" cy="447850"/>
            </a:xfrm>
            <a:custGeom>
              <a:avLst/>
              <a:gdLst/>
              <a:ahLst/>
              <a:cxnLst/>
              <a:rect l="l" t="t" r="r" b="b"/>
              <a:pathLst>
                <a:path w="12884" h="17914" extrusionOk="0">
                  <a:moveTo>
                    <a:pt x="4823" y="0"/>
                  </a:moveTo>
                  <a:cubicBezTo>
                    <a:pt x="4817" y="0"/>
                    <a:pt x="4811" y="6"/>
                    <a:pt x="4811" y="18"/>
                  </a:cubicBezTo>
                  <a:cubicBezTo>
                    <a:pt x="5049" y="1244"/>
                    <a:pt x="5073" y="2495"/>
                    <a:pt x="5323" y="3721"/>
                  </a:cubicBezTo>
                  <a:cubicBezTo>
                    <a:pt x="5394" y="4114"/>
                    <a:pt x="5466" y="4519"/>
                    <a:pt x="5549" y="4912"/>
                  </a:cubicBezTo>
                  <a:cubicBezTo>
                    <a:pt x="5120" y="4435"/>
                    <a:pt x="4704" y="3971"/>
                    <a:pt x="4144" y="3638"/>
                  </a:cubicBezTo>
                  <a:cubicBezTo>
                    <a:pt x="3382" y="3209"/>
                    <a:pt x="2656" y="2733"/>
                    <a:pt x="1917" y="2257"/>
                  </a:cubicBezTo>
                  <a:cubicBezTo>
                    <a:pt x="1914" y="2253"/>
                    <a:pt x="1910" y="2252"/>
                    <a:pt x="1908" y="2252"/>
                  </a:cubicBezTo>
                  <a:cubicBezTo>
                    <a:pt x="1901" y="2252"/>
                    <a:pt x="1897" y="2260"/>
                    <a:pt x="1906" y="2268"/>
                  </a:cubicBezTo>
                  <a:cubicBezTo>
                    <a:pt x="2584" y="2745"/>
                    <a:pt x="3275" y="3209"/>
                    <a:pt x="3989" y="3650"/>
                  </a:cubicBezTo>
                  <a:cubicBezTo>
                    <a:pt x="4632" y="4042"/>
                    <a:pt x="5096" y="4602"/>
                    <a:pt x="5585" y="5174"/>
                  </a:cubicBezTo>
                  <a:cubicBezTo>
                    <a:pt x="5692" y="5662"/>
                    <a:pt x="5811" y="6150"/>
                    <a:pt x="5930" y="6638"/>
                  </a:cubicBezTo>
                  <a:cubicBezTo>
                    <a:pt x="5739" y="6543"/>
                    <a:pt x="5549" y="6459"/>
                    <a:pt x="5346" y="6388"/>
                  </a:cubicBezTo>
                  <a:cubicBezTo>
                    <a:pt x="4846" y="6209"/>
                    <a:pt x="4334" y="6055"/>
                    <a:pt x="3822" y="5888"/>
                  </a:cubicBezTo>
                  <a:cubicBezTo>
                    <a:pt x="2870" y="5590"/>
                    <a:pt x="1870" y="5352"/>
                    <a:pt x="989" y="4876"/>
                  </a:cubicBezTo>
                  <a:cubicBezTo>
                    <a:pt x="977" y="4876"/>
                    <a:pt x="965" y="4888"/>
                    <a:pt x="977" y="4888"/>
                  </a:cubicBezTo>
                  <a:cubicBezTo>
                    <a:pt x="1703" y="5352"/>
                    <a:pt x="2560" y="5566"/>
                    <a:pt x="3358" y="5852"/>
                  </a:cubicBezTo>
                  <a:cubicBezTo>
                    <a:pt x="3822" y="6019"/>
                    <a:pt x="4275" y="6186"/>
                    <a:pt x="4715" y="6352"/>
                  </a:cubicBezTo>
                  <a:cubicBezTo>
                    <a:pt x="5132" y="6495"/>
                    <a:pt x="5644" y="6638"/>
                    <a:pt x="6001" y="6912"/>
                  </a:cubicBezTo>
                  <a:cubicBezTo>
                    <a:pt x="6144" y="7483"/>
                    <a:pt x="6299" y="8043"/>
                    <a:pt x="6442" y="8603"/>
                  </a:cubicBezTo>
                  <a:cubicBezTo>
                    <a:pt x="5950" y="8412"/>
                    <a:pt x="5412" y="8363"/>
                    <a:pt x="4868" y="8363"/>
                  </a:cubicBezTo>
                  <a:cubicBezTo>
                    <a:pt x="4424" y="8363"/>
                    <a:pt x="3977" y="8396"/>
                    <a:pt x="3549" y="8412"/>
                  </a:cubicBezTo>
                  <a:cubicBezTo>
                    <a:pt x="2808" y="8442"/>
                    <a:pt x="2063" y="8506"/>
                    <a:pt x="1319" y="8506"/>
                  </a:cubicBezTo>
                  <a:cubicBezTo>
                    <a:pt x="891" y="8506"/>
                    <a:pt x="463" y="8485"/>
                    <a:pt x="36" y="8424"/>
                  </a:cubicBezTo>
                  <a:cubicBezTo>
                    <a:pt x="12" y="8424"/>
                    <a:pt x="1" y="8472"/>
                    <a:pt x="36" y="8472"/>
                  </a:cubicBezTo>
                  <a:cubicBezTo>
                    <a:pt x="503" y="8554"/>
                    <a:pt x="967" y="8579"/>
                    <a:pt x="1430" y="8579"/>
                  </a:cubicBezTo>
                  <a:cubicBezTo>
                    <a:pt x="2032" y="8579"/>
                    <a:pt x="2634" y="8538"/>
                    <a:pt x="3239" y="8531"/>
                  </a:cubicBezTo>
                  <a:cubicBezTo>
                    <a:pt x="3751" y="8531"/>
                    <a:pt x="4263" y="8543"/>
                    <a:pt x="4775" y="8567"/>
                  </a:cubicBezTo>
                  <a:cubicBezTo>
                    <a:pt x="5394" y="8591"/>
                    <a:pt x="5954" y="8614"/>
                    <a:pt x="6513" y="8888"/>
                  </a:cubicBezTo>
                  <a:lnTo>
                    <a:pt x="6525" y="8888"/>
                  </a:lnTo>
                  <a:cubicBezTo>
                    <a:pt x="6597" y="9126"/>
                    <a:pt x="6668" y="9376"/>
                    <a:pt x="6740" y="9626"/>
                  </a:cubicBezTo>
                  <a:cubicBezTo>
                    <a:pt x="6658" y="9607"/>
                    <a:pt x="6575" y="9598"/>
                    <a:pt x="6492" y="9598"/>
                  </a:cubicBezTo>
                  <a:cubicBezTo>
                    <a:pt x="5871" y="9598"/>
                    <a:pt x="5222" y="10099"/>
                    <a:pt x="4739" y="10424"/>
                  </a:cubicBezTo>
                  <a:cubicBezTo>
                    <a:pt x="3811" y="11079"/>
                    <a:pt x="2846" y="11746"/>
                    <a:pt x="1798" y="12210"/>
                  </a:cubicBezTo>
                  <a:cubicBezTo>
                    <a:pt x="2679" y="11829"/>
                    <a:pt x="3525" y="11365"/>
                    <a:pt x="4323" y="10853"/>
                  </a:cubicBezTo>
                  <a:cubicBezTo>
                    <a:pt x="4715" y="10603"/>
                    <a:pt x="5108" y="10377"/>
                    <a:pt x="5513" y="10162"/>
                  </a:cubicBezTo>
                  <a:cubicBezTo>
                    <a:pt x="5837" y="9979"/>
                    <a:pt x="6141" y="9820"/>
                    <a:pt x="6460" y="9820"/>
                  </a:cubicBezTo>
                  <a:cubicBezTo>
                    <a:pt x="6574" y="9820"/>
                    <a:pt x="6691" y="9841"/>
                    <a:pt x="6811" y="9888"/>
                  </a:cubicBezTo>
                  <a:cubicBezTo>
                    <a:pt x="6859" y="10055"/>
                    <a:pt x="6906" y="10210"/>
                    <a:pt x="6954" y="10377"/>
                  </a:cubicBezTo>
                  <a:cubicBezTo>
                    <a:pt x="7049" y="10734"/>
                    <a:pt x="7156" y="11079"/>
                    <a:pt x="7251" y="11436"/>
                  </a:cubicBezTo>
                  <a:cubicBezTo>
                    <a:pt x="6859" y="11555"/>
                    <a:pt x="6501" y="12162"/>
                    <a:pt x="6335" y="12448"/>
                  </a:cubicBezTo>
                  <a:cubicBezTo>
                    <a:pt x="5823" y="13258"/>
                    <a:pt x="5370" y="14139"/>
                    <a:pt x="4692" y="14841"/>
                  </a:cubicBezTo>
                  <a:cubicBezTo>
                    <a:pt x="4682" y="14860"/>
                    <a:pt x="4694" y="14885"/>
                    <a:pt x="4711" y="14885"/>
                  </a:cubicBezTo>
                  <a:cubicBezTo>
                    <a:pt x="4716" y="14885"/>
                    <a:pt x="4722" y="14883"/>
                    <a:pt x="4727" y="14877"/>
                  </a:cubicBezTo>
                  <a:cubicBezTo>
                    <a:pt x="5204" y="14413"/>
                    <a:pt x="5620" y="13889"/>
                    <a:pt x="5978" y="13329"/>
                  </a:cubicBezTo>
                  <a:cubicBezTo>
                    <a:pt x="6168" y="13032"/>
                    <a:pt x="6359" y="12734"/>
                    <a:pt x="6561" y="12436"/>
                  </a:cubicBezTo>
                  <a:cubicBezTo>
                    <a:pt x="6740" y="12162"/>
                    <a:pt x="6966" y="11734"/>
                    <a:pt x="7299" y="11662"/>
                  </a:cubicBezTo>
                  <a:cubicBezTo>
                    <a:pt x="7525" y="12472"/>
                    <a:pt x="7728" y="13282"/>
                    <a:pt x="7894" y="14103"/>
                  </a:cubicBezTo>
                  <a:cubicBezTo>
                    <a:pt x="8025" y="14710"/>
                    <a:pt x="8133" y="15318"/>
                    <a:pt x="8216" y="15937"/>
                  </a:cubicBezTo>
                  <a:cubicBezTo>
                    <a:pt x="8299" y="16556"/>
                    <a:pt x="8240" y="17258"/>
                    <a:pt x="8478" y="17818"/>
                  </a:cubicBezTo>
                  <a:cubicBezTo>
                    <a:pt x="8511" y="17883"/>
                    <a:pt x="8571" y="17914"/>
                    <a:pt x="8631" y="17914"/>
                  </a:cubicBezTo>
                  <a:cubicBezTo>
                    <a:pt x="8702" y="17914"/>
                    <a:pt x="8774" y="17871"/>
                    <a:pt x="8799" y="17794"/>
                  </a:cubicBezTo>
                  <a:cubicBezTo>
                    <a:pt x="8954" y="17282"/>
                    <a:pt x="8799" y="16651"/>
                    <a:pt x="8740" y="16139"/>
                  </a:cubicBezTo>
                  <a:cubicBezTo>
                    <a:pt x="8645" y="15484"/>
                    <a:pt x="8537" y="14841"/>
                    <a:pt x="8394" y="14198"/>
                  </a:cubicBezTo>
                  <a:cubicBezTo>
                    <a:pt x="8216" y="13341"/>
                    <a:pt x="7990" y="12484"/>
                    <a:pt x="7752" y="11639"/>
                  </a:cubicBezTo>
                  <a:lnTo>
                    <a:pt x="7752" y="11639"/>
                  </a:lnTo>
                  <a:cubicBezTo>
                    <a:pt x="8037" y="11662"/>
                    <a:pt x="8383" y="11972"/>
                    <a:pt x="8585" y="12079"/>
                  </a:cubicBezTo>
                  <a:cubicBezTo>
                    <a:pt x="8835" y="12246"/>
                    <a:pt x="9097" y="12401"/>
                    <a:pt x="9371" y="12543"/>
                  </a:cubicBezTo>
                  <a:cubicBezTo>
                    <a:pt x="9883" y="12805"/>
                    <a:pt x="10419" y="13044"/>
                    <a:pt x="10954" y="13246"/>
                  </a:cubicBezTo>
                  <a:cubicBezTo>
                    <a:pt x="10959" y="13248"/>
                    <a:pt x="10964" y="13248"/>
                    <a:pt x="10967" y="13248"/>
                  </a:cubicBezTo>
                  <a:cubicBezTo>
                    <a:pt x="10990" y="13248"/>
                    <a:pt x="10987" y="13220"/>
                    <a:pt x="10966" y="13210"/>
                  </a:cubicBezTo>
                  <a:cubicBezTo>
                    <a:pt x="10169" y="12889"/>
                    <a:pt x="9466" y="12424"/>
                    <a:pt x="8740" y="11960"/>
                  </a:cubicBezTo>
                  <a:cubicBezTo>
                    <a:pt x="8540" y="11831"/>
                    <a:pt x="8051" y="11400"/>
                    <a:pt x="7694" y="11400"/>
                  </a:cubicBezTo>
                  <a:cubicBezTo>
                    <a:pt x="7690" y="11400"/>
                    <a:pt x="7685" y="11400"/>
                    <a:pt x="7680" y="11401"/>
                  </a:cubicBezTo>
                  <a:cubicBezTo>
                    <a:pt x="7585" y="11055"/>
                    <a:pt x="7490" y="10710"/>
                    <a:pt x="7382" y="10377"/>
                  </a:cubicBezTo>
                  <a:cubicBezTo>
                    <a:pt x="7335" y="10222"/>
                    <a:pt x="7287" y="10067"/>
                    <a:pt x="7240" y="9912"/>
                  </a:cubicBezTo>
                  <a:cubicBezTo>
                    <a:pt x="7639" y="9737"/>
                    <a:pt x="8057" y="9687"/>
                    <a:pt x="8483" y="9687"/>
                  </a:cubicBezTo>
                  <a:cubicBezTo>
                    <a:pt x="9009" y="9687"/>
                    <a:pt x="9547" y="9763"/>
                    <a:pt x="10073" y="9769"/>
                  </a:cubicBezTo>
                  <a:cubicBezTo>
                    <a:pt x="10100" y="9770"/>
                    <a:pt x="10127" y="9770"/>
                    <a:pt x="10155" y="9770"/>
                  </a:cubicBezTo>
                  <a:cubicBezTo>
                    <a:pt x="11077" y="9770"/>
                    <a:pt x="11957" y="9577"/>
                    <a:pt x="12859" y="9531"/>
                  </a:cubicBezTo>
                  <a:cubicBezTo>
                    <a:pt x="12883" y="9531"/>
                    <a:pt x="12883" y="9507"/>
                    <a:pt x="12859" y="9507"/>
                  </a:cubicBezTo>
                  <a:cubicBezTo>
                    <a:pt x="12796" y="9505"/>
                    <a:pt x="12732" y="9504"/>
                    <a:pt x="12669" y="9504"/>
                  </a:cubicBezTo>
                  <a:cubicBezTo>
                    <a:pt x="11879" y="9504"/>
                    <a:pt x="11095" y="9663"/>
                    <a:pt x="10300" y="9663"/>
                  </a:cubicBezTo>
                  <a:cubicBezTo>
                    <a:pt x="10130" y="9663"/>
                    <a:pt x="9959" y="9656"/>
                    <a:pt x="9788" y="9638"/>
                  </a:cubicBezTo>
                  <a:cubicBezTo>
                    <a:pt x="9287" y="9577"/>
                    <a:pt x="8786" y="9494"/>
                    <a:pt x="8292" y="9494"/>
                  </a:cubicBezTo>
                  <a:cubicBezTo>
                    <a:pt x="7917" y="9494"/>
                    <a:pt x="7545" y="9542"/>
                    <a:pt x="7180" y="9686"/>
                  </a:cubicBezTo>
                  <a:cubicBezTo>
                    <a:pt x="7061" y="9317"/>
                    <a:pt x="6942" y="8936"/>
                    <a:pt x="6823" y="8555"/>
                  </a:cubicBezTo>
                  <a:cubicBezTo>
                    <a:pt x="7478" y="7817"/>
                    <a:pt x="8525" y="7388"/>
                    <a:pt x="9395" y="6995"/>
                  </a:cubicBezTo>
                  <a:cubicBezTo>
                    <a:pt x="10395" y="6578"/>
                    <a:pt x="11335" y="6043"/>
                    <a:pt x="12228" y="5424"/>
                  </a:cubicBezTo>
                  <a:cubicBezTo>
                    <a:pt x="12238" y="5414"/>
                    <a:pt x="12232" y="5397"/>
                    <a:pt x="12217" y="5397"/>
                  </a:cubicBezTo>
                  <a:cubicBezTo>
                    <a:pt x="12213" y="5397"/>
                    <a:pt x="12209" y="5397"/>
                    <a:pt x="12204" y="5400"/>
                  </a:cubicBezTo>
                  <a:cubicBezTo>
                    <a:pt x="11181" y="6019"/>
                    <a:pt x="10109" y="6567"/>
                    <a:pt x="9014" y="7055"/>
                  </a:cubicBezTo>
                  <a:cubicBezTo>
                    <a:pt x="8490" y="7293"/>
                    <a:pt x="7990" y="7555"/>
                    <a:pt x="7502" y="7864"/>
                  </a:cubicBezTo>
                  <a:cubicBezTo>
                    <a:pt x="7240" y="8007"/>
                    <a:pt x="7001" y="8186"/>
                    <a:pt x="6787" y="8388"/>
                  </a:cubicBezTo>
                  <a:cubicBezTo>
                    <a:pt x="6644" y="7948"/>
                    <a:pt x="6501" y="7495"/>
                    <a:pt x="6359" y="7055"/>
                  </a:cubicBezTo>
                  <a:cubicBezTo>
                    <a:pt x="6787" y="6138"/>
                    <a:pt x="7502" y="5459"/>
                    <a:pt x="8240" y="4804"/>
                  </a:cubicBezTo>
                  <a:cubicBezTo>
                    <a:pt x="8252" y="4793"/>
                    <a:pt x="8252" y="4781"/>
                    <a:pt x="8252" y="4781"/>
                  </a:cubicBezTo>
                  <a:cubicBezTo>
                    <a:pt x="8287" y="4745"/>
                    <a:pt x="8323" y="4721"/>
                    <a:pt x="8347" y="4673"/>
                  </a:cubicBezTo>
                  <a:lnTo>
                    <a:pt x="8394" y="4626"/>
                  </a:lnTo>
                  <a:lnTo>
                    <a:pt x="8406" y="4626"/>
                  </a:lnTo>
                  <a:cubicBezTo>
                    <a:pt x="9002" y="4031"/>
                    <a:pt x="9573" y="3435"/>
                    <a:pt x="10109" y="2792"/>
                  </a:cubicBezTo>
                  <a:cubicBezTo>
                    <a:pt x="10117" y="2784"/>
                    <a:pt x="10114" y="2775"/>
                    <a:pt x="10103" y="2775"/>
                  </a:cubicBezTo>
                  <a:cubicBezTo>
                    <a:pt x="10098" y="2775"/>
                    <a:pt x="10092" y="2777"/>
                    <a:pt x="10085" y="2780"/>
                  </a:cubicBezTo>
                  <a:cubicBezTo>
                    <a:pt x="9490" y="3423"/>
                    <a:pt x="8895" y="4054"/>
                    <a:pt x="8252" y="4650"/>
                  </a:cubicBezTo>
                  <a:cubicBezTo>
                    <a:pt x="8240" y="4650"/>
                    <a:pt x="8240" y="4662"/>
                    <a:pt x="8240" y="4685"/>
                  </a:cubicBezTo>
                  <a:cubicBezTo>
                    <a:pt x="8216" y="4685"/>
                    <a:pt x="8204" y="4697"/>
                    <a:pt x="8192" y="4721"/>
                  </a:cubicBezTo>
                  <a:cubicBezTo>
                    <a:pt x="8192" y="4721"/>
                    <a:pt x="8180" y="4733"/>
                    <a:pt x="8168" y="4733"/>
                  </a:cubicBezTo>
                  <a:cubicBezTo>
                    <a:pt x="7466" y="5352"/>
                    <a:pt x="6740" y="5983"/>
                    <a:pt x="6287" y="6805"/>
                  </a:cubicBezTo>
                  <a:cubicBezTo>
                    <a:pt x="6132" y="6305"/>
                    <a:pt x="5989" y="5793"/>
                    <a:pt x="5847" y="5281"/>
                  </a:cubicBezTo>
                  <a:cubicBezTo>
                    <a:pt x="5930" y="4590"/>
                    <a:pt x="6263" y="3983"/>
                    <a:pt x="6620" y="3388"/>
                  </a:cubicBezTo>
                  <a:cubicBezTo>
                    <a:pt x="7049" y="2673"/>
                    <a:pt x="7418" y="1935"/>
                    <a:pt x="7787" y="1197"/>
                  </a:cubicBezTo>
                  <a:cubicBezTo>
                    <a:pt x="7787" y="1185"/>
                    <a:pt x="7775" y="1185"/>
                    <a:pt x="7775" y="1185"/>
                  </a:cubicBezTo>
                  <a:cubicBezTo>
                    <a:pt x="7359" y="2006"/>
                    <a:pt x="6882" y="2768"/>
                    <a:pt x="6406" y="3554"/>
                  </a:cubicBezTo>
                  <a:cubicBezTo>
                    <a:pt x="6120" y="3995"/>
                    <a:pt x="5906" y="4471"/>
                    <a:pt x="5763" y="4983"/>
                  </a:cubicBezTo>
                  <a:cubicBezTo>
                    <a:pt x="5573" y="4245"/>
                    <a:pt x="5406" y="3507"/>
                    <a:pt x="5263" y="2768"/>
                  </a:cubicBezTo>
                  <a:cubicBezTo>
                    <a:pt x="5263" y="2745"/>
                    <a:pt x="5251" y="2745"/>
                    <a:pt x="5239" y="2733"/>
                  </a:cubicBezTo>
                  <a:cubicBezTo>
                    <a:pt x="5204" y="2578"/>
                    <a:pt x="5180" y="2423"/>
                    <a:pt x="5156" y="2268"/>
                  </a:cubicBezTo>
                  <a:cubicBezTo>
                    <a:pt x="5073" y="1506"/>
                    <a:pt x="5025" y="756"/>
                    <a:pt x="4835" y="18"/>
                  </a:cubicBezTo>
                  <a:cubicBezTo>
                    <a:pt x="4835" y="6"/>
                    <a:pt x="4829" y="0"/>
                    <a:pt x="48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 name="Google Shape;631;p7"/>
          <p:cNvGrpSpPr/>
          <p:nvPr/>
        </p:nvGrpSpPr>
        <p:grpSpPr>
          <a:xfrm rot="-5722401" flipH="1">
            <a:off x="8694315" y="1279678"/>
            <a:ext cx="803611" cy="1838239"/>
            <a:chOff x="5067575" y="3176425"/>
            <a:chExt cx="473000" cy="1081975"/>
          </a:xfrm>
        </p:grpSpPr>
        <p:sp>
          <p:nvSpPr>
            <p:cNvPr id="632" name="Google Shape;632;p7"/>
            <p:cNvSpPr/>
            <p:nvPr/>
          </p:nvSpPr>
          <p:spPr>
            <a:xfrm>
              <a:off x="5067875" y="3176425"/>
              <a:ext cx="472700" cy="964425"/>
            </a:xfrm>
            <a:custGeom>
              <a:avLst/>
              <a:gdLst/>
              <a:ahLst/>
              <a:cxnLst/>
              <a:rect l="l" t="t" r="r" b="b"/>
              <a:pathLst>
                <a:path w="18908" h="38577" extrusionOk="0">
                  <a:moveTo>
                    <a:pt x="16122" y="0"/>
                  </a:moveTo>
                  <a:cubicBezTo>
                    <a:pt x="16122" y="0"/>
                    <a:pt x="14824" y="702"/>
                    <a:pt x="11205" y="2381"/>
                  </a:cubicBezTo>
                  <a:cubicBezTo>
                    <a:pt x="7597" y="4060"/>
                    <a:pt x="1" y="11632"/>
                    <a:pt x="2096" y="24360"/>
                  </a:cubicBezTo>
                  <a:cubicBezTo>
                    <a:pt x="4013" y="35981"/>
                    <a:pt x="10502" y="38576"/>
                    <a:pt x="10502" y="38576"/>
                  </a:cubicBezTo>
                  <a:cubicBezTo>
                    <a:pt x="10502" y="38576"/>
                    <a:pt x="18908" y="31849"/>
                    <a:pt x="17848" y="18669"/>
                  </a:cubicBezTo>
                  <a:cubicBezTo>
                    <a:pt x="16741" y="4905"/>
                    <a:pt x="16122" y="0"/>
                    <a:pt x="161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7"/>
            <p:cNvSpPr/>
            <p:nvPr/>
          </p:nvSpPr>
          <p:spPr>
            <a:xfrm>
              <a:off x="5067575" y="3176425"/>
              <a:ext cx="403350" cy="964425"/>
            </a:xfrm>
            <a:custGeom>
              <a:avLst/>
              <a:gdLst/>
              <a:ahLst/>
              <a:cxnLst/>
              <a:rect l="l" t="t" r="r" b="b"/>
              <a:pathLst>
                <a:path w="16134" h="38577" extrusionOk="0">
                  <a:moveTo>
                    <a:pt x="16134" y="0"/>
                  </a:moveTo>
                  <a:cubicBezTo>
                    <a:pt x="16134" y="0"/>
                    <a:pt x="14836" y="703"/>
                    <a:pt x="11217" y="2381"/>
                  </a:cubicBezTo>
                  <a:cubicBezTo>
                    <a:pt x="7609" y="4060"/>
                    <a:pt x="1" y="11632"/>
                    <a:pt x="2096" y="24360"/>
                  </a:cubicBezTo>
                  <a:cubicBezTo>
                    <a:pt x="4013" y="35981"/>
                    <a:pt x="10514" y="38576"/>
                    <a:pt x="10514" y="38576"/>
                  </a:cubicBezTo>
                  <a:cubicBezTo>
                    <a:pt x="10514" y="38576"/>
                    <a:pt x="10597" y="38505"/>
                    <a:pt x="10764" y="38362"/>
                  </a:cubicBezTo>
                  <a:cubicBezTo>
                    <a:pt x="9800" y="35600"/>
                    <a:pt x="8883" y="31897"/>
                    <a:pt x="8181" y="26920"/>
                  </a:cubicBezTo>
                  <a:cubicBezTo>
                    <a:pt x="5526" y="8061"/>
                    <a:pt x="16133" y="1"/>
                    <a:pt x="161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7"/>
            <p:cNvSpPr/>
            <p:nvPr/>
          </p:nvSpPr>
          <p:spPr>
            <a:xfrm>
              <a:off x="5249150" y="3221450"/>
              <a:ext cx="178150" cy="1036950"/>
            </a:xfrm>
            <a:custGeom>
              <a:avLst/>
              <a:gdLst/>
              <a:ahLst/>
              <a:cxnLst/>
              <a:rect l="l" t="t" r="r" b="b"/>
              <a:pathLst>
                <a:path w="7126" h="41478" extrusionOk="0">
                  <a:moveTo>
                    <a:pt x="6845" y="1"/>
                  </a:moveTo>
                  <a:cubicBezTo>
                    <a:pt x="6807" y="1"/>
                    <a:pt x="6771" y="14"/>
                    <a:pt x="6740" y="44"/>
                  </a:cubicBezTo>
                  <a:cubicBezTo>
                    <a:pt x="4358" y="2461"/>
                    <a:pt x="3275" y="5640"/>
                    <a:pt x="2251" y="8807"/>
                  </a:cubicBezTo>
                  <a:cubicBezTo>
                    <a:pt x="1084" y="12332"/>
                    <a:pt x="417" y="16023"/>
                    <a:pt x="275" y="19737"/>
                  </a:cubicBezTo>
                  <a:cubicBezTo>
                    <a:pt x="1" y="27250"/>
                    <a:pt x="751" y="34977"/>
                    <a:pt x="5216" y="41288"/>
                  </a:cubicBezTo>
                  <a:cubicBezTo>
                    <a:pt x="5312" y="41421"/>
                    <a:pt x="5435" y="41477"/>
                    <a:pt x="5556" y="41477"/>
                  </a:cubicBezTo>
                  <a:cubicBezTo>
                    <a:pt x="5900" y="41477"/>
                    <a:pt x="6238" y="41032"/>
                    <a:pt x="5966" y="40645"/>
                  </a:cubicBezTo>
                  <a:cubicBezTo>
                    <a:pt x="1680" y="34537"/>
                    <a:pt x="929" y="26857"/>
                    <a:pt x="1179" y="19606"/>
                  </a:cubicBezTo>
                  <a:cubicBezTo>
                    <a:pt x="1310" y="16070"/>
                    <a:pt x="1751" y="12641"/>
                    <a:pt x="2787" y="9236"/>
                  </a:cubicBezTo>
                  <a:cubicBezTo>
                    <a:pt x="3739" y="6152"/>
                    <a:pt x="4775" y="2735"/>
                    <a:pt x="7014" y="295"/>
                  </a:cubicBezTo>
                  <a:cubicBezTo>
                    <a:pt x="7126" y="173"/>
                    <a:pt x="6981" y="1"/>
                    <a:pt x="68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7"/>
            <p:cNvSpPr/>
            <p:nvPr/>
          </p:nvSpPr>
          <p:spPr>
            <a:xfrm>
              <a:off x="5111350" y="3176425"/>
              <a:ext cx="404525" cy="893625"/>
            </a:xfrm>
            <a:custGeom>
              <a:avLst/>
              <a:gdLst/>
              <a:ahLst/>
              <a:cxnLst/>
              <a:rect l="l" t="t" r="r" b="b"/>
              <a:pathLst>
                <a:path w="16181" h="35745" extrusionOk="0">
                  <a:moveTo>
                    <a:pt x="14383" y="0"/>
                  </a:moveTo>
                  <a:cubicBezTo>
                    <a:pt x="14383" y="0"/>
                    <a:pt x="14264" y="60"/>
                    <a:pt x="14014" y="179"/>
                  </a:cubicBezTo>
                  <a:cubicBezTo>
                    <a:pt x="13347" y="869"/>
                    <a:pt x="12680" y="1560"/>
                    <a:pt x="12002" y="2238"/>
                  </a:cubicBezTo>
                  <a:cubicBezTo>
                    <a:pt x="11983" y="2257"/>
                    <a:pt x="12001" y="2297"/>
                    <a:pt x="12021" y="2297"/>
                  </a:cubicBezTo>
                  <a:cubicBezTo>
                    <a:pt x="12026" y="2297"/>
                    <a:pt x="12032" y="2294"/>
                    <a:pt x="12037" y="2286"/>
                  </a:cubicBezTo>
                  <a:cubicBezTo>
                    <a:pt x="12835" y="1572"/>
                    <a:pt x="13633" y="833"/>
                    <a:pt x="14383" y="60"/>
                  </a:cubicBezTo>
                  <a:cubicBezTo>
                    <a:pt x="14383" y="12"/>
                    <a:pt x="14383" y="0"/>
                    <a:pt x="14383" y="0"/>
                  </a:cubicBezTo>
                  <a:close/>
                  <a:moveTo>
                    <a:pt x="11430" y="1453"/>
                  </a:moveTo>
                  <a:lnTo>
                    <a:pt x="11228" y="1548"/>
                  </a:lnTo>
                  <a:cubicBezTo>
                    <a:pt x="11252" y="1976"/>
                    <a:pt x="11347" y="2417"/>
                    <a:pt x="11621" y="2679"/>
                  </a:cubicBezTo>
                  <a:cubicBezTo>
                    <a:pt x="11636" y="2695"/>
                    <a:pt x="11654" y="2701"/>
                    <a:pt x="11671" y="2701"/>
                  </a:cubicBezTo>
                  <a:cubicBezTo>
                    <a:pt x="11719" y="2701"/>
                    <a:pt x="11764" y="2651"/>
                    <a:pt x="11764" y="2607"/>
                  </a:cubicBezTo>
                  <a:cubicBezTo>
                    <a:pt x="11740" y="2346"/>
                    <a:pt x="11585" y="2096"/>
                    <a:pt x="11525" y="1834"/>
                  </a:cubicBezTo>
                  <a:cubicBezTo>
                    <a:pt x="11490" y="1715"/>
                    <a:pt x="11454" y="1584"/>
                    <a:pt x="11430" y="1453"/>
                  </a:cubicBezTo>
                  <a:close/>
                  <a:moveTo>
                    <a:pt x="14550" y="1429"/>
                  </a:moveTo>
                  <a:cubicBezTo>
                    <a:pt x="13430" y="2643"/>
                    <a:pt x="12121" y="3679"/>
                    <a:pt x="10597" y="4286"/>
                  </a:cubicBezTo>
                  <a:cubicBezTo>
                    <a:pt x="10454" y="3810"/>
                    <a:pt x="10204" y="3358"/>
                    <a:pt x="10061" y="2881"/>
                  </a:cubicBezTo>
                  <a:cubicBezTo>
                    <a:pt x="9978" y="2655"/>
                    <a:pt x="9918" y="2417"/>
                    <a:pt x="9870" y="2191"/>
                  </a:cubicBezTo>
                  <a:lnTo>
                    <a:pt x="9668" y="2286"/>
                  </a:lnTo>
                  <a:cubicBezTo>
                    <a:pt x="9763" y="3048"/>
                    <a:pt x="9989" y="3810"/>
                    <a:pt x="10430" y="4346"/>
                  </a:cubicBezTo>
                  <a:lnTo>
                    <a:pt x="10382" y="4370"/>
                  </a:lnTo>
                  <a:cubicBezTo>
                    <a:pt x="10338" y="4392"/>
                    <a:pt x="10355" y="4454"/>
                    <a:pt x="10396" y="4454"/>
                  </a:cubicBezTo>
                  <a:cubicBezTo>
                    <a:pt x="10399" y="4454"/>
                    <a:pt x="10403" y="4454"/>
                    <a:pt x="10406" y="4453"/>
                  </a:cubicBezTo>
                  <a:cubicBezTo>
                    <a:pt x="11537" y="4286"/>
                    <a:pt x="12573" y="3453"/>
                    <a:pt x="13418" y="2727"/>
                  </a:cubicBezTo>
                  <a:cubicBezTo>
                    <a:pt x="13823" y="2381"/>
                    <a:pt x="14204" y="2000"/>
                    <a:pt x="14561" y="1607"/>
                  </a:cubicBezTo>
                  <a:cubicBezTo>
                    <a:pt x="14561" y="1548"/>
                    <a:pt x="14550" y="1488"/>
                    <a:pt x="14550" y="1429"/>
                  </a:cubicBezTo>
                  <a:close/>
                  <a:moveTo>
                    <a:pt x="14716" y="3084"/>
                  </a:moveTo>
                  <a:cubicBezTo>
                    <a:pt x="14133" y="3679"/>
                    <a:pt x="13514" y="4239"/>
                    <a:pt x="12871" y="4751"/>
                  </a:cubicBezTo>
                  <a:cubicBezTo>
                    <a:pt x="12573" y="4989"/>
                    <a:pt x="10490" y="6584"/>
                    <a:pt x="9608" y="6810"/>
                  </a:cubicBezTo>
                  <a:cubicBezTo>
                    <a:pt x="8882" y="5727"/>
                    <a:pt x="8192" y="4667"/>
                    <a:pt x="7680" y="3489"/>
                  </a:cubicBezTo>
                  <a:lnTo>
                    <a:pt x="7525" y="3596"/>
                  </a:lnTo>
                  <a:cubicBezTo>
                    <a:pt x="7952" y="4760"/>
                    <a:pt x="8522" y="5888"/>
                    <a:pt x="9317" y="6827"/>
                  </a:cubicBezTo>
                  <a:lnTo>
                    <a:pt x="9317" y="6827"/>
                  </a:lnTo>
                  <a:cubicBezTo>
                    <a:pt x="9287" y="6814"/>
                    <a:pt x="9259" y="6793"/>
                    <a:pt x="9239" y="6763"/>
                  </a:cubicBezTo>
                  <a:cubicBezTo>
                    <a:pt x="9235" y="6746"/>
                    <a:pt x="9224" y="6740"/>
                    <a:pt x="9212" y="6740"/>
                  </a:cubicBezTo>
                  <a:cubicBezTo>
                    <a:pt x="9189" y="6740"/>
                    <a:pt x="9164" y="6763"/>
                    <a:pt x="9180" y="6787"/>
                  </a:cubicBezTo>
                  <a:cubicBezTo>
                    <a:pt x="9243" y="6940"/>
                    <a:pt x="9372" y="7003"/>
                    <a:pt x="9542" y="7003"/>
                  </a:cubicBezTo>
                  <a:cubicBezTo>
                    <a:pt x="10270" y="7003"/>
                    <a:pt x="11755" y="5842"/>
                    <a:pt x="12073" y="5620"/>
                  </a:cubicBezTo>
                  <a:cubicBezTo>
                    <a:pt x="13037" y="4977"/>
                    <a:pt x="13930" y="4239"/>
                    <a:pt x="14752" y="3441"/>
                  </a:cubicBezTo>
                  <a:cubicBezTo>
                    <a:pt x="14740" y="3322"/>
                    <a:pt x="14728" y="3203"/>
                    <a:pt x="14716" y="3084"/>
                  </a:cubicBezTo>
                  <a:close/>
                  <a:moveTo>
                    <a:pt x="5668" y="5286"/>
                  </a:moveTo>
                  <a:lnTo>
                    <a:pt x="5548" y="5405"/>
                  </a:lnTo>
                  <a:cubicBezTo>
                    <a:pt x="6084" y="6977"/>
                    <a:pt x="7025" y="8382"/>
                    <a:pt x="8263" y="9489"/>
                  </a:cubicBezTo>
                  <a:lnTo>
                    <a:pt x="8275" y="9489"/>
                  </a:lnTo>
                  <a:cubicBezTo>
                    <a:pt x="8275" y="9501"/>
                    <a:pt x="8287" y="9525"/>
                    <a:pt x="8311" y="9525"/>
                  </a:cubicBezTo>
                  <a:lnTo>
                    <a:pt x="8335" y="9549"/>
                  </a:lnTo>
                  <a:cubicBezTo>
                    <a:pt x="8352" y="9566"/>
                    <a:pt x="8374" y="9574"/>
                    <a:pt x="8397" y="9574"/>
                  </a:cubicBezTo>
                  <a:cubicBezTo>
                    <a:pt x="8437" y="9574"/>
                    <a:pt x="8479" y="9551"/>
                    <a:pt x="8501" y="9513"/>
                  </a:cubicBezTo>
                  <a:cubicBezTo>
                    <a:pt x="11109" y="9430"/>
                    <a:pt x="13311" y="7775"/>
                    <a:pt x="14990" y="5798"/>
                  </a:cubicBezTo>
                  <a:cubicBezTo>
                    <a:pt x="14978" y="5667"/>
                    <a:pt x="14966" y="5536"/>
                    <a:pt x="14954" y="5417"/>
                  </a:cubicBezTo>
                  <a:cubicBezTo>
                    <a:pt x="14300" y="6191"/>
                    <a:pt x="13633" y="6965"/>
                    <a:pt x="12823" y="7620"/>
                  </a:cubicBezTo>
                  <a:cubicBezTo>
                    <a:pt x="11609" y="8596"/>
                    <a:pt x="10109" y="9346"/>
                    <a:pt x="8525" y="9442"/>
                  </a:cubicBezTo>
                  <a:cubicBezTo>
                    <a:pt x="8513" y="9406"/>
                    <a:pt x="8501" y="9370"/>
                    <a:pt x="8477" y="9346"/>
                  </a:cubicBezTo>
                  <a:cubicBezTo>
                    <a:pt x="7227" y="8239"/>
                    <a:pt x="6263" y="6846"/>
                    <a:pt x="5668" y="5286"/>
                  </a:cubicBezTo>
                  <a:close/>
                  <a:moveTo>
                    <a:pt x="3882" y="7489"/>
                  </a:moveTo>
                  <a:lnTo>
                    <a:pt x="3798" y="7596"/>
                  </a:lnTo>
                  <a:cubicBezTo>
                    <a:pt x="4584" y="9430"/>
                    <a:pt x="5656" y="11275"/>
                    <a:pt x="7370" y="12299"/>
                  </a:cubicBezTo>
                  <a:cubicBezTo>
                    <a:pt x="7370" y="12311"/>
                    <a:pt x="7382" y="12323"/>
                    <a:pt x="7394" y="12323"/>
                  </a:cubicBezTo>
                  <a:lnTo>
                    <a:pt x="7406" y="12323"/>
                  </a:lnTo>
                  <a:lnTo>
                    <a:pt x="7489" y="12371"/>
                  </a:lnTo>
                  <a:cubicBezTo>
                    <a:pt x="7502" y="12379"/>
                    <a:pt x="7516" y="12383"/>
                    <a:pt x="7529" y="12383"/>
                  </a:cubicBezTo>
                  <a:cubicBezTo>
                    <a:pt x="7554" y="12383"/>
                    <a:pt x="7577" y="12370"/>
                    <a:pt x="7584" y="12347"/>
                  </a:cubicBezTo>
                  <a:cubicBezTo>
                    <a:pt x="7726" y="12362"/>
                    <a:pt x="7868" y="12369"/>
                    <a:pt x="8008" y="12369"/>
                  </a:cubicBezTo>
                  <a:cubicBezTo>
                    <a:pt x="9783" y="12369"/>
                    <a:pt x="11409" y="11231"/>
                    <a:pt x="12799" y="10216"/>
                  </a:cubicBezTo>
                  <a:cubicBezTo>
                    <a:pt x="13657" y="9596"/>
                    <a:pt x="14466" y="8918"/>
                    <a:pt x="15216" y="8192"/>
                  </a:cubicBezTo>
                  <a:cubicBezTo>
                    <a:pt x="15216" y="8096"/>
                    <a:pt x="15204" y="8001"/>
                    <a:pt x="15193" y="7918"/>
                  </a:cubicBezTo>
                  <a:cubicBezTo>
                    <a:pt x="14538" y="8561"/>
                    <a:pt x="13835" y="9168"/>
                    <a:pt x="13097" y="9739"/>
                  </a:cubicBezTo>
                  <a:cubicBezTo>
                    <a:pt x="11598" y="10892"/>
                    <a:pt x="9754" y="12268"/>
                    <a:pt x="7769" y="12268"/>
                  </a:cubicBezTo>
                  <a:cubicBezTo>
                    <a:pt x="7704" y="12268"/>
                    <a:pt x="7638" y="12266"/>
                    <a:pt x="7573" y="12263"/>
                  </a:cubicBezTo>
                  <a:cubicBezTo>
                    <a:pt x="7573" y="12252"/>
                    <a:pt x="7573" y="12252"/>
                    <a:pt x="7561" y="12252"/>
                  </a:cubicBezTo>
                  <a:cubicBezTo>
                    <a:pt x="6560" y="11466"/>
                    <a:pt x="5715" y="10644"/>
                    <a:pt x="5013" y="9573"/>
                  </a:cubicBezTo>
                  <a:cubicBezTo>
                    <a:pt x="4584" y="8906"/>
                    <a:pt x="4203" y="8203"/>
                    <a:pt x="3882" y="7489"/>
                  </a:cubicBezTo>
                  <a:close/>
                  <a:moveTo>
                    <a:pt x="2203" y="10299"/>
                  </a:moveTo>
                  <a:cubicBezTo>
                    <a:pt x="2179" y="10347"/>
                    <a:pt x="2155" y="10382"/>
                    <a:pt x="2131" y="10430"/>
                  </a:cubicBezTo>
                  <a:cubicBezTo>
                    <a:pt x="2584" y="11168"/>
                    <a:pt x="3108" y="11859"/>
                    <a:pt x="3715" y="12478"/>
                  </a:cubicBezTo>
                  <a:cubicBezTo>
                    <a:pt x="4608" y="13418"/>
                    <a:pt x="5751" y="14418"/>
                    <a:pt x="6977" y="14871"/>
                  </a:cubicBezTo>
                  <a:cubicBezTo>
                    <a:pt x="6983" y="14877"/>
                    <a:pt x="6989" y="14880"/>
                    <a:pt x="6997" y="14880"/>
                  </a:cubicBezTo>
                  <a:cubicBezTo>
                    <a:pt x="7004" y="14880"/>
                    <a:pt x="7013" y="14877"/>
                    <a:pt x="7025" y="14871"/>
                  </a:cubicBezTo>
                  <a:cubicBezTo>
                    <a:pt x="7430" y="15005"/>
                    <a:pt x="7848" y="15064"/>
                    <a:pt x="8273" y="15064"/>
                  </a:cubicBezTo>
                  <a:cubicBezTo>
                    <a:pt x="10071" y="15064"/>
                    <a:pt x="11974" y="14005"/>
                    <a:pt x="13371" y="13109"/>
                  </a:cubicBezTo>
                  <a:cubicBezTo>
                    <a:pt x="14121" y="12633"/>
                    <a:pt x="14835" y="12097"/>
                    <a:pt x="15514" y="11513"/>
                  </a:cubicBezTo>
                  <a:cubicBezTo>
                    <a:pt x="15502" y="11406"/>
                    <a:pt x="15490" y="11299"/>
                    <a:pt x="15490" y="11192"/>
                  </a:cubicBezTo>
                  <a:cubicBezTo>
                    <a:pt x="14883" y="11751"/>
                    <a:pt x="14240" y="12263"/>
                    <a:pt x="13549" y="12716"/>
                  </a:cubicBezTo>
                  <a:cubicBezTo>
                    <a:pt x="12585" y="13371"/>
                    <a:pt x="11561" y="13918"/>
                    <a:pt x="10490" y="14371"/>
                  </a:cubicBezTo>
                  <a:cubicBezTo>
                    <a:pt x="9621" y="14702"/>
                    <a:pt x="8787" y="14825"/>
                    <a:pt x="7915" y="14825"/>
                  </a:cubicBezTo>
                  <a:cubicBezTo>
                    <a:pt x="7627" y="14825"/>
                    <a:pt x="7335" y="14811"/>
                    <a:pt x="7037" y="14788"/>
                  </a:cubicBezTo>
                  <a:cubicBezTo>
                    <a:pt x="7037" y="14788"/>
                    <a:pt x="7025" y="14776"/>
                    <a:pt x="7025" y="14776"/>
                  </a:cubicBezTo>
                  <a:cubicBezTo>
                    <a:pt x="5870" y="13990"/>
                    <a:pt x="4751" y="13335"/>
                    <a:pt x="3763" y="12311"/>
                  </a:cubicBezTo>
                  <a:cubicBezTo>
                    <a:pt x="3179" y="11692"/>
                    <a:pt x="2655" y="11025"/>
                    <a:pt x="2203" y="10299"/>
                  </a:cubicBezTo>
                  <a:close/>
                  <a:moveTo>
                    <a:pt x="941" y="13525"/>
                  </a:moveTo>
                  <a:cubicBezTo>
                    <a:pt x="929" y="13573"/>
                    <a:pt x="917" y="13633"/>
                    <a:pt x="893" y="13680"/>
                  </a:cubicBezTo>
                  <a:cubicBezTo>
                    <a:pt x="2179" y="15681"/>
                    <a:pt x="4322" y="17002"/>
                    <a:pt x="6489" y="18038"/>
                  </a:cubicBezTo>
                  <a:lnTo>
                    <a:pt x="6501" y="18038"/>
                  </a:lnTo>
                  <a:cubicBezTo>
                    <a:pt x="6513" y="18044"/>
                    <a:pt x="6524" y="18046"/>
                    <a:pt x="6535" y="18046"/>
                  </a:cubicBezTo>
                  <a:cubicBezTo>
                    <a:pt x="6611" y="18046"/>
                    <a:pt x="6654" y="17913"/>
                    <a:pt x="6560" y="17871"/>
                  </a:cubicBezTo>
                  <a:cubicBezTo>
                    <a:pt x="4429" y="16859"/>
                    <a:pt x="2262" y="15514"/>
                    <a:pt x="941" y="13525"/>
                  </a:cubicBezTo>
                  <a:close/>
                  <a:moveTo>
                    <a:pt x="15669" y="13287"/>
                  </a:moveTo>
                  <a:cubicBezTo>
                    <a:pt x="14776" y="14240"/>
                    <a:pt x="13788" y="15109"/>
                    <a:pt x="12716" y="15859"/>
                  </a:cubicBezTo>
                  <a:cubicBezTo>
                    <a:pt x="10775" y="17169"/>
                    <a:pt x="8573" y="17990"/>
                    <a:pt x="6227" y="18086"/>
                  </a:cubicBezTo>
                  <a:lnTo>
                    <a:pt x="6227" y="18074"/>
                  </a:lnTo>
                  <a:cubicBezTo>
                    <a:pt x="6179" y="18074"/>
                    <a:pt x="6179" y="18157"/>
                    <a:pt x="6227" y="18157"/>
                  </a:cubicBezTo>
                  <a:cubicBezTo>
                    <a:pt x="6320" y="18160"/>
                    <a:pt x="6412" y="18161"/>
                    <a:pt x="6505" y="18161"/>
                  </a:cubicBezTo>
                  <a:cubicBezTo>
                    <a:pt x="9975" y="18161"/>
                    <a:pt x="13269" y="16220"/>
                    <a:pt x="15704" y="13692"/>
                  </a:cubicBezTo>
                  <a:cubicBezTo>
                    <a:pt x="15693" y="13549"/>
                    <a:pt x="15681" y="13418"/>
                    <a:pt x="15669" y="13287"/>
                  </a:cubicBezTo>
                  <a:close/>
                  <a:moveTo>
                    <a:pt x="15907" y="16085"/>
                  </a:moveTo>
                  <a:cubicBezTo>
                    <a:pt x="15097" y="16943"/>
                    <a:pt x="14204" y="17728"/>
                    <a:pt x="13252" y="18431"/>
                  </a:cubicBezTo>
                  <a:cubicBezTo>
                    <a:pt x="12240" y="19193"/>
                    <a:pt x="11204" y="19955"/>
                    <a:pt x="10061" y="20491"/>
                  </a:cubicBezTo>
                  <a:cubicBezTo>
                    <a:pt x="8870" y="21050"/>
                    <a:pt x="7656" y="21241"/>
                    <a:pt x="6370" y="21253"/>
                  </a:cubicBezTo>
                  <a:cubicBezTo>
                    <a:pt x="6358" y="21205"/>
                    <a:pt x="6334" y="21181"/>
                    <a:pt x="6299" y="21169"/>
                  </a:cubicBezTo>
                  <a:cubicBezTo>
                    <a:pt x="3810" y="20348"/>
                    <a:pt x="1679" y="18705"/>
                    <a:pt x="262" y="16502"/>
                  </a:cubicBezTo>
                  <a:cubicBezTo>
                    <a:pt x="250" y="16573"/>
                    <a:pt x="238" y="16633"/>
                    <a:pt x="226" y="16704"/>
                  </a:cubicBezTo>
                  <a:cubicBezTo>
                    <a:pt x="1548" y="18788"/>
                    <a:pt x="3524" y="20395"/>
                    <a:pt x="5846" y="21265"/>
                  </a:cubicBezTo>
                  <a:cubicBezTo>
                    <a:pt x="5834" y="21276"/>
                    <a:pt x="5846" y="21300"/>
                    <a:pt x="5858" y="21300"/>
                  </a:cubicBezTo>
                  <a:cubicBezTo>
                    <a:pt x="5870" y="21300"/>
                    <a:pt x="5941" y="21312"/>
                    <a:pt x="5977" y="21312"/>
                  </a:cubicBezTo>
                  <a:cubicBezTo>
                    <a:pt x="6060" y="21336"/>
                    <a:pt x="6132" y="21372"/>
                    <a:pt x="6203" y="21396"/>
                  </a:cubicBezTo>
                  <a:cubicBezTo>
                    <a:pt x="6219" y="21402"/>
                    <a:pt x="6235" y="21405"/>
                    <a:pt x="6251" y="21405"/>
                  </a:cubicBezTo>
                  <a:cubicBezTo>
                    <a:pt x="6293" y="21405"/>
                    <a:pt x="6332" y="21383"/>
                    <a:pt x="6358" y="21348"/>
                  </a:cubicBezTo>
                  <a:cubicBezTo>
                    <a:pt x="6553" y="21362"/>
                    <a:pt x="6748" y="21370"/>
                    <a:pt x="6943" y="21370"/>
                  </a:cubicBezTo>
                  <a:cubicBezTo>
                    <a:pt x="7865" y="21370"/>
                    <a:pt x="8779" y="21206"/>
                    <a:pt x="9644" y="20872"/>
                  </a:cubicBezTo>
                  <a:cubicBezTo>
                    <a:pt x="10918" y="20383"/>
                    <a:pt x="12049" y="19621"/>
                    <a:pt x="13133" y="18812"/>
                  </a:cubicBezTo>
                  <a:cubicBezTo>
                    <a:pt x="14133" y="18109"/>
                    <a:pt x="15073" y="17312"/>
                    <a:pt x="15943" y="16443"/>
                  </a:cubicBezTo>
                  <a:cubicBezTo>
                    <a:pt x="15931" y="16323"/>
                    <a:pt x="15919" y="16204"/>
                    <a:pt x="15907" y="16085"/>
                  </a:cubicBezTo>
                  <a:close/>
                  <a:moveTo>
                    <a:pt x="16169" y="19550"/>
                  </a:moveTo>
                  <a:lnTo>
                    <a:pt x="16133" y="19574"/>
                  </a:lnTo>
                  <a:cubicBezTo>
                    <a:pt x="15288" y="20348"/>
                    <a:pt x="14383" y="21050"/>
                    <a:pt x="13418" y="21681"/>
                  </a:cubicBezTo>
                  <a:cubicBezTo>
                    <a:pt x="12335" y="22419"/>
                    <a:pt x="11252" y="23181"/>
                    <a:pt x="9978" y="23574"/>
                  </a:cubicBezTo>
                  <a:cubicBezTo>
                    <a:pt x="8799" y="23943"/>
                    <a:pt x="7584" y="24027"/>
                    <a:pt x="6358" y="24086"/>
                  </a:cubicBezTo>
                  <a:cubicBezTo>
                    <a:pt x="6346" y="24074"/>
                    <a:pt x="6322" y="24063"/>
                    <a:pt x="6310" y="24063"/>
                  </a:cubicBezTo>
                  <a:cubicBezTo>
                    <a:pt x="3810" y="23598"/>
                    <a:pt x="1560" y="22241"/>
                    <a:pt x="0" y="20229"/>
                  </a:cubicBezTo>
                  <a:lnTo>
                    <a:pt x="0" y="20383"/>
                  </a:lnTo>
                  <a:cubicBezTo>
                    <a:pt x="1417" y="22277"/>
                    <a:pt x="3465" y="23598"/>
                    <a:pt x="5763" y="24134"/>
                  </a:cubicBezTo>
                  <a:lnTo>
                    <a:pt x="5775" y="24122"/>
                  </a:lnTo>
                  <a:lnTo>
                    <a:pt x="5775" y="24122"/>
                  </a:lnTo>
                  <a:cubicBezTo>
                    <a:pt x="5763" y="24146"/>
                    <a:pt x="5775" y="24182"/>
                    <a:pt x="5798" y="24182"/>
                  </a:cubicBezTo>
                  <a:lnTo>
                    <a:pt x="6108" y="24182"/>
                  </a:lnTo>
                  <a:cubicBezTo>
                    <a:pt x="6168" y="24193"/>
                    <a:pt x="6227" y="24205"/>
                    <a:pt x="6287" y="24217"/>
                  </a:cubicBezTo>
                  <a:cubicBezTo>
                    <a:pt x="6296" y="24220"/>
                    <a:pt x="6305" y="24222"/>
                    <a:pt x="6313" y="24222"/>
                  </a:cubicBezTo>
                  <a:cubicBezTo>
                    <a:pt x="6335" y="24222"/>
                    <a:pt x="6353" y="24211"/>
                    <a:pt x="6370" y="24193"/>
                  </a:cubicBezTo>
                  <a:cubicBezTo>
                    <a:pt x="6459" y="24195"/>
                    <a:pt x="6549" y="24196"/>
                    <a:pt x="6638" y="24196"/>
                  </a:cubicBezTo>
                  <a:cubicBezTo>
                    <a:pt x="7716" y="24196"/>
                    <a:pt x="8790" y="24063"/>
                    <a:pt x="9835" y="23789"/>
                  </a:cubicBezTo>
                  <a:cubicBezTo>
                    <a:pt x="11156" y="23431"/>
                    <a:pt x="12275" y="22681"/>
                    <a:pt x="13407" y="21955"/>
                  </a:cubicBezTo>
                  <a:cubicBezTo>
                    <a:pt x="14383" y="21348"/>
                    <a:pt x="15312" y="20669"/>
                    <a:pt x="16181" y="19919"/>
                  </a:cubicBezTo>
                  <a:cubicBezTo>
                    <a:pt x="16181" y="19800"/>
                    <a:pt x="16169" y="19669"/>
                    <a:pt x="16169" y="19550"/>
                  </a:cubicBezTo>
                  <a:close/>
                  <a:moveTo>
                    <a:pt x="16145" y="22658"/>
                  </a:moveTo>
                  <a:cubicBezTo>
                    <a:pt x="15121" y="23610"/>
                    <a:pt x="13978" y="24432"/>
                    <a:pt x="12764" y="25122"/>
                  </a:cubicBezTo>
                  <a:cubicBezTo>
                    <a:pt x="10763" y="26241"/>
                    <a:pt x="8644" y="26837"/>
                    <a:pt x="6418" y="27289"/>
                  </a:cubicBezTo>
                  <a:cubicBezTo>
                    <a:pt x="6394" y="27265"/>
                    <a:pt x="6370" y="27265"/>
                    <a:pt x="6346" y="27265"/>
                  </a:cubicBezTo>
                  <a:cubicBezTo>
                    <a:pt x="4144" y="26980"/>
                    <a:pt x="2108" y="26194"/>
                    <a:pt x="429" y="24825"/>
                  </a:cubicBezTo>
                  <a:lnTo>
                    <a:pt x="429" y="24825"/>
                  </a:lnTo>
                  <a:lnTo>
                    <a:pt x="464" y="25015"/>
                  </a:lnTo>
                  <a:cubicBezTo>
                    <a:pt x="2108" y="26420"/>
                    <a:pt x="4179" y="27361"/>
                    <a:pt x="6322" y="27515"/>
                  </a:cubicBezTo>
                  <a:cubicBezTo>
                    <a:pt x="6394" y="27515"/>
                    <a:pt x="6453" y="27456"/>
                    <a:pt x="6453" y="27384"/>
                  </a:cubicBezTo>
                  <a:cubicBezTo>
                    <a:pt x="8751" y="27218"/>
                    <a:pt x="11049" y="26360"/>
                    <a:pt x="13037" y="25253"/>
                  </a:cubicBezTo>
                  <a:cubicBezTo>
                    <a:pt x="14133" y="24646"/>
                    <a:pt x="15157" y="23932"/>
                    <a:pt x="16109" y="23122"/>
                  </a:cubicBezTo>
                  <a:cubicBezTo>
                    <a:pt x="16121" y="22967"/>
                    <a:pt x="16133" y="22812"/>
                    <a:pt x="16145" y="22658"/>
                  </a:cubicBezTo>
                  <a:close/>
                  <a:moveTo>
                    <a:pt x="15502" y="26980"/>
                  </a:moveTo>
                  <a:lnTo>
                    <a:pt x="15502" y="26980"/>
                  </a:lnTo>
                  <a:cubicBezTo>
                    <a:pt x="14752" y="27587"/>
                    <a:pt x="13942" y="28123"/>
                    <a:pt x="13073" y="28563"/>
                  </a:cubicBezTo>
                  <a:lnTo>
                    <a:pt x="13085" y="28563"/>
                  </a:lnTo>
                  <a:cubicBezTo>
                    <a:pt x="11265" y="29542"/>
                    <a:pt x="9342" y="30307"/>
                    <a:pt x="7284" y="30307"/>
                  </a:cubicBezTo>
                  <a:cubicBezTo>
                    <a:pt x="7013" y="30307"/>
                    <a:pt x="6740" y="30293"/>
                    <a:pt x="6465" y="30266"/>
                  </a:cubicBezTo>
                  <a:cubicBezTo>
                    <a:pt x="6461" y="30263"/>
                    <a:pt x="6456" y="30262"/>
                    <a:pt x="6452" y="30262"/>
                  </a:cubicBezTo>
                  <a:cubicBezTo>
                    <a:pt x="6433" y="30262"/>
                    <a:pt x="6418" y="30282"/>
                    <a:pt x="6418" y="30301"/>
                  </a:cubicBezTo>
                  <a:cubicBezTo>
                    <a:pt x="4644" y="30170"/>
                    <a:pt x="2917" y="29611"/>
                    <a:pt x="1393" y="28682"/>
                  </a:cubicBezTo>
                  <a:lnTo>
                    <a:pt x="1393" y="28682"/>
                  </a:lnTo>
                  <a:cubicBezTo>
                    <a:pt x="1417" y="28765"/>
                    <a:pt x="1453" y="28861"/>
                    <a:pt x="1477" y="28956"/>
                  </a:cubicBezTo>
                  <a:cubicBezTo>
                    <a:pt x="3036" y="29932"/>
                    <a:pt x="4846" y="30468"/>
                    <a:pt x="6691" y="30504"/>
                  </a:cubicBezTo>
                  <a:cubicBezTo>
                    <a:pt x="6751" y="30492"/>
                    <a:pt x="6787" y="30456"/>
                    <a:pt x="6787" y="30409"/>
                  </a:cubicBezTo>
                  <a:cubicBezTo>
                    <a:pt x="7103" y="30457"/>
                    <a:pt x="7420" y="30480"/>
                    <a:pt x="7736" y="30480"/>
                  </a:cubicBezTo>
                  <a:cubicBezTo>
                    <a:pt x="9744" y="30480"/>
                    <a:pt x="11737" y="29570"/>
                    <a:pt x="13454" y="28634"/>
                  </a:cubicBezTo>
                  <a:cubicBezTo>
                    <a:pt x="14133" y="28265"/>
                    <a:pt x="14788" y="27849"/>
                    <a:pt x="15407" y="27384"/>
                  </a:cubicBezTo>
                  <a:cubicBezTo>
                    <a:pt x="15443" y="27253"/>
                    <a:pt x="15466" y="27111"/>
                    <a:pt x="15502" y="26980"/>
                  </a:cubicBezTo>
                  <a:close/>
                  <a:moveTo>
                    <a:pt x="14466" y="30242"/>
                  </a:moveTo>
                  <a:lnTo>
                    <a:pt x="14466" y="30242"/>
                  </a:lnTo>
                  <a:cubicBezTo>
                    <a:pt x="13942" y="30694"/>
                    <a:pt x="13407" y="31135"/>
                    <a:pt x="12847" y="31540"/>
                  </a:cubicBezTo>
                  <a:cubicBezTo>
                    <a:pt x="11990" y="32183"/>
                    <a:pt x="11002" y="32635"/>
                    <a:pt x="9966" y="32897"/>
                  </a:cubicBezTo>
                  <a:cubicBezTo>
                    <a:pt x="9478" y="32992"/>
                    <a:pt x="8989" y="33076"/>
                    <a:pt x="8501" y="33135"/>
                  </a:cubicBezTo>
                  <a:cubicBezTo>
                    <a:pt x="8238" y="33170"/>
                    <a:pt x="7762" y="33289"/>
                    <a:pt x="7350" y="33289"/>
                  </a:cubicBezTo>
                  <a:cubicBezTo>
                    <a:pt x="7054" y="33289"/>
                    <a:pt x="6792" y="33227"/>
                    <a:pt x="6668" y="33028"/>
                  </a:cubicBezTo>
                  <a:cubicBezTo>
                    <a:pt x="6661" y="33018"/>
                    <a:pt x="6650" y="33013"/>
                    <a:pt x="6639" y="33013"/>
                  </a:cubicBezTo>
                  <a:cubicBezTo>
                    <a:pt x="6611" y="33013"/>
                    <a:pt x="6579" y="33041"/>
                    <a:pt x="6596" y="33076"/>
                  </a:cubicBezTo>
                  <a:cubicBezTo>
                    <a:pt x="6700" y="33248"/>
                    <a:pt x="6882" y="33365"/>
                    <a:pt x="7088" y="33373"/>
                  </a:cubicBezTo>
                  <a:lnTo>
                    <a:pt x="7088" y="33373"/>
                  </a:lnTo>
                  <a:cubicBezTo>
                    <a:pt x="5726" y="33348"/>
                    <a:pt x="4459" y="33192"/>
                    <a:pt x="3179" y="32659"/>
                  </a:cubicBezTo>
                  <a:cubicBezTo>
                    <a:pt x="3131" y="32647"/>
                    <a:pt x="3084" y="32623"/>
                    <a:pt x="3036" y="32599"/>
                  </a:cubicBezTo>
                  <a:lnTo>
                    <a:pt x="3036" y="32599"/>
                  </a:lnTo>
                  <a:cubicBezTo>
                    <a:pt x="3084" y="32671"/>
                    <a:pt x="3120" y="32754"/>
                    <a:pt x="3167" y="32837"/>
                  </a:cubicBezTo>
                  <a:cubicBezTo>
                    <a:pt x="4247" y="33313"/>
                    <a:pt x="5410" y="33558"/>
                    <a:pt x="6580" y="33558"/>
                  </a:cubicBezTo>
                  <a:cubicBezTo>
                    <a:pt x="6815" y="33558"/>
                    <a:pt x="7051" y="33548"/>
                    <a:pt x="7287" y="33528"/>
                  </a:cubicBezTo>
                  <a:cubicBezTo>
                    <a:pt x="7358" y="33516"/>
                    <a:pt x="7382" y="33421"/>
                    <a:pt x="7322" y="33385"/>
                  </a:cubicBezTo>
                  <a:cubicBezTo>
                    <a:pt x="7799" y="33385"/>
                    <a:pt x="8275" y="33337"/>
                    <a:pt x="8751" y="33266"/>
                  </a:cubicBezTo>
                  <a:cubicBezTo>
                    <a:pt x="9954" y="33135"/>
                    <a:pt x="11109" y="32837"/>
                    <a:pt x="12168" y="32218"/>
                  </a:cubicBezTo>
                  <a:cubicBezTo>
                    <a:pt x="12907" y="31766"/>
                    <a:pt x="13621" y="31254"/>
                    <a:pt x="14276" y="30694"/>
                  </a:cubicBezTo>
                  <a:cubicBezTo>
                    <a:pt x="14347" y="30551"/>
                    <a:pt x="14407" y="30397"/>
                    <a:pt x="14466" y="30242"/>
                  </a:cubicBezTo>
                  <a:close/>
                  <a:moveTo>
                    <a:pt x="12359" y="34338"/>
                  </a:moveTo>
                  <a:lnTo>
                    <a:pt x="12359" y="34338"/>
                  </a:lnTo>
                  <a:cubicBezTo>
                    <a:pt x="12311" y="34361"/>
                    <a:pt x="12275" y="34397"/>
                    <a:pt x="12228" y="34421"/>
                  </a:cubicBezTo>
                  <a:cubicBezTo>
                    <a:pt x="10993" y="35177"/>
                    <a:pt x="9582" y="35570"/>
                    <a:pt x="8140" y="35570"/>
                  </a:cubicBezTo>
                  <a:cubicBezTo>
                    <a:pt x="8039" y="35570"/>
                    <a:pt x="7937" y="35568"/>
                    <a:pt x="7834" y="35564"/>
                  </a:cubicBezTo>
                  <a:cubicBezTo>
                    <a:pt x="7823" y="35552"/>
                    <a:pt x="7811" y="35540"/>
                    <a:pt x="7787" y="35540"/>
                  </a:cubicBezTo>
                  <a:cubicBezTo>
                    <a:pt x="7263" y="35469"/>
                    <a:pt x="6715" y="35504"/>
                    <a:pt x="6179" y="35445"/>
                  </a:cubicBezTo>
                  <a:cubicBezTo>
                    <a:pt x="5691" y="35385"/>
                    <a:pt x="5203" y="35290"/>
                    <a:pt x="4739" y="35171"/>
                  </a:cubicBezTo>
                  <a:lnTo>
                    <a:pt x="4739" y="35171"/>
                  </a:lnTo>
                  <a:cubicBezTo>
                    <a:pt x="4775" y="35231"/>
                    <a:pt x="4822" y="35290"/>
                    <a:pt x="4870" y="35338"/>
                  </a:cubicBezTo>
                  <a:cubicBezTo>
                    <a:pt x="5614" y="35541"/>
                    <a:pt x="6445" y="35712"/>
                    <a:pt x="7222" y="35712"/>
                  </a:cubicBezTo>
                  <a:cubicBezTo>
                    <a:pt x="7402" y="35712"/>
                    <a:pt x="7579" y="35703"/>
                    <a:pt x="7751" y="35683"/>
                  </a:cubicBezTo>
                  <a:cubicBezTo>
                    <a:pt x="8027" y="35725"/>
                    <a:pt x="8303" y="35745"/>
                    <a:pt x="8580" y="35745"/>
                  </a:cubicBezTo>
                  <a:cubicBezTo>
                    <a:pt x="9796" y="35745"/>
                    <a:pt x="11006" y="35360"/>
                    <a:pt x="12073" y="34778"/>
                  </a:cubicBezTo>
                  <a:cubicBezTo>
                    <a:pt x="12168" y="34635"/>
                    <a:pt x="12264" y="34480"/>
                    <a:pt x="12359" y="3433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 name="Google Shape;636;p7"/>
          <p:cNvGrpSpPr/>
          <p:nvPr/>
        </p:nvGrpSpPr>
        <p:grpSpPr>
          <a:xfrm rot="-7362346">
            <a:off x="8406019" y="-2458922"/>
            <a:ext cx="1861171" cy="4062243"/>
            <a:chOff x="7386050" y="661025"/>
            <a:chExt cx="1576975" cy="3441950"/>
          </a:xfrm>
        </p:grpSpPr>
        <p:sp>
          <p:nvSpPr>
            <p:cNvPr id="637" name="Google Shape;637;p7"/>
            <p:cNvSpPr/>
            <p:nvPr/>
          </p:nvSpPr>
          <p:spPr>
            <a:xfrm>
              <a:off x="7386050" y="661025"/>
              <a:ext cx="1576975" cy="2190650"/>
            </a:xfrm>
            <a:custGeom>
              <a:avLst/>
              <a:gdLst/>
              <a:ahLst/>
              <a:cxnLst/>
              <a:rect l="l" t="t" r="r" b="b"/>
              <a:pathLst>
                <a:path w="63079" h="87626" extrusionOk="0">
                  <a:moveTo>
                    <a:pt x="21923" y="1"/>
                  </a:moveTo>
                  <a:cubicBezTo>
                    <a:pt x="21397" y="1"/>
                    <a:pt x="20850" y="26"/>
                    <a:pt x="20281" y="79"/>
                  </a:cubicBezTo>
                  <a:cubicBezTo>
                    <a:pt x="20281" y="79"/>
                    <a:pt x="16012" y="79"/>
                    <a:pt x="12109" y="4949"/>
                  </a:cubicBezTo>
                  <a:cubicBezTo>
                    <a:pt x="8239" y="9786"/>
                    <a:pt x="8506" y="7951"/>
                    <a:pt x="5404" y="16024"/>
                  </a:cubicBezTo>
                  <a:cubicBezTo>
                    <a:pt x="2302" y="24063"/>
                    <a:pt x="1435" y="28399"/>
                    <a:pt x="1134" y="33069"/>
                  </a:cubicBezTo>
                  <a:cubicBezTo>
                    <a:pt x="801" y="37739"/>
                    <a:pt x="0" y="39407"/>
                    <a:pt x="1735" y="47613"/>
                  </a:cubicBezTo>
                  <a:cubicBezTo>
                    <a:pt x="3436" y="55852"/>
                    <a:pt x="3303" y="55652"/>
                    <a:pt x="5437" y="59955"/>
                  </a:cubicBezTo>
                  <a:cubicBezTo>
                    <a:pt x="7572" y="64225"/>
                    <a:pt x="6672" y="69428"/>
                    <a:pt x="8106" y="73231"/>
                  </a:cubicBezTo>
                  <a:cubicBezTo>
                    <a:pt x="9574" y="77034"/>
                    <a:pt x="12176" y="76333"/>
                    <a:pt x="12609" y="80370"/>
                  </a:cubicBezTo>
                  <a:cubicBezTo>
                    <a:pt x="13043" y="84372"/>
                    <a:pt x="15845" y="84973"/>
                    <a:pt x="19681" y="85240"/>
                  </a:cubicBezTo>
                  <a:cubicBezTo>
                    <a:pt x="22857" y="85461"/>
                    <a:pt x="24707" y="87625"/>
                    <a:pt x="27407" y="87625"/>
                  </a:cubicBezTo>
                  <a:cubicBezTo>
                    <a:pt x="27969" y="87625"/>
                    <a:pt x="28567" y="87532"/>
                    <a:pt x="29221" y="87308"/>
                  </a:cubicBezTo>
                  <a:cubicBezTo>
                    <a:pt x="32990" y="86007"/>
                    <a:pt x="34958" y="73798"/>
                    <a:pt x="34958" y="73798"/>
                  </a:cubicBezTo>
                  <a:lnTo>
                    <a:pt x="34258" y="69428"/>
                  </a:lnTo>
                  <a:lnTo>
                    <a:pt x="34258" y="69428"/>
                  </a:lnTo>
                  <a:cubicBezTo>
                    <a:pt x="34258" y="69429"/>
                    <a:pt x="35526" y="73798"/>
                    <a:pt x="38795" y="75866"/>
                  </a:cubicBezTo>
                  <a:cubicBezTo>
                    <a:pt x="42097" y="77934"/>
                    <a:pt x="44765" y="84806"/>
                    <a:pt x="49836" y="85140"/>
                  </a:cubicBezTo>
                  <a:cubicBezTo>
                    <a:pt x="49972" y="85149"/>
                    <a:pt x="50103" y="85153"/>
                    <a:pt x="50229" y="85153"/>
                  </a:cubicBezTo>
                  <a:cubicBezTo>
                    <a:pt x="54866" y="85153"/>
                    <a:pt x="53588" y="79340"/>
                    <a:pt x="56641" y="77067"/>
                  </a:cubicBezTo>
                  <a:cubicBezTo>
                    <a:pt x="59810" y="74699"/>
                    <a:pt x="63079" y="66093"/>
                    <a:pt x="60510" y="59822"/>
                  </a:cubicBezTo>
                  <a:cubicBezTo>
                    <a:pt x="57942" y="53517"/>
                    <a:pt x="60543" y="48680"/>
                    <a:pt x="55607" y="43743"/>
                  </a:cubicBezTo>
                  <a:cubicBezTo>
                    <a:pt x="50670" y="38806"/>
                    <a:pt x="55473" y="33169"/>
                    <a:pt x="48768" y="26865"/>
                  </a:cubicBezTo>
                  <a:cubicBezTo>
                    <a:pt x="45032" y="23362"/>
                    <a:pt x="45266" y="19826"/>
                    <a:pt x="40095" y="16190"/>
                  </a:cubicBezTo>
                  <a:cubicBezTo>
                    <a:pt x="35146" y="12742"/>
                    <a:pt x="33712" y="1"/>
                    <a:pt x="219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7"/>
            <p:cNvSpPr/>
            <p:nvPr/>
          </p:nvSpPr>
          <p:spPr>
            <a:xfrm>
              <a:off x="7775225" y="2297475"/>
              <a:ext cx="1023959" cy="429780"/>
            </a:xfrm>
            <a:custGeom>
              <a:avLst/>
              <a:gdLst/>
              <a:ahLst/>
              <a:cxnLst/>
              <a:rect l="l" t="t" r="r" b="b"/>
              <a:pathLst>
                <a:path w="45333" h="19849" fill="none" extrusionOk="0">
                  <a:moveTo>
                    <a:pt x="1" y="19848"/>
                  </a:moveTo>
                  <a:cubicBezTo>
                    <a:pt x="1" y="19848"/>
                    <a:pt x="7306" y="16946"/>
                    <a:pt x="11309" y="11142"/>
                  </a:cubicBezTo>
                  <a:cubicBezTo>
                    <a:pt x="15345" y="5371"/>
                    <a:pt x="19615" y="1"/>
                    <a:pt x="19615" y="1"/>
                  </a:cubicBezTo>
                  <a:cubicBezTo>
                    <a:pt x="19615" y="1"/>
                    <a:pt x="25619" y="6005"/>
                    <a:pt x="34792" y="8040"/>
                  </a:cubicBezTo>
                  <a:cubicBezTo>
                    <a:pt x="43965" y="10075"/>
                    <a:pt x="45333" y="11776"/>
                    <a:pt x="45333" y="11776"/>
                  </a:cubicBezTo>
                </a:path>
              </a:pathLst>
            </a:custGeom>
            <a:noFill/>
            <a:ln w="1000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7"/>
            <p:cNvSpPr/>
            <p:nvPr/>
          </p:nvSpPr>
          <p:spPr>
            <a:xfrm>
              <a:off x="7648645" y="2179075"/>
              <a:ext cx="1232668" cy="335250"/>
            </a:xfrm>
            <a:custGeom>
              <a:avLst/>
              <a:gdLst/>
              <a:ahLst/>
              <a:cxnLst/>
              <a:rect l="l" t="t" r="r" b="b"/>
              <a:pathLst>
                <a:path w="54573" h="13410" fill="none" extrusionOk="0">
                  <a:moveTo>
                    <a:pt x="1" y="13410"/>
                  </a:moveTo>
                  <a:cubicBezTo>
                    <a:pt x="1" y="13410"/>
                    <a:pt x="3837" y="10308"/>
                    <a:pt x="12109" y="8506"/>
                  </a:cubicBezTo>
                  <a:cubicBezTo>
                    <a:pt x="20382" y="6672"/>
                    <a:pt x="23851" y="0"/>
                    <a:pt x="23851" y="0"/>
                  </a:cubicBezTo>
                  <a:cubicBezTo>
                    <a:pt x="23851" y="0"/>
                    <a:pt x="26520" y="2569"/>
                    <a:pt x="34959" y="3703"/>
                  </a:cubicBezTo>
                  <a:cubicBezTo>
                    <a:pt x="43365" y="4804"/>
                    <a:pt x="54573" y="6572"/>
                    <a:pt x="54573" y="6572"/>
                  </a:cubicBezTo>
                </a:path>
              </a:pathLst>
            </a:custGeom>
            <a:noFill/>
            <a:ln w="1000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7"/>
            <p:cNvSpPr/>
            <p:nvPr/>
          </p:nvSpPr>
          <p:spPr>
            <a:xfrm>
              <a:off x="7568031" y="2029800"/>
              <a:ext cx="1271089" cy="251875"/>
            </a:xfrm>
            <a:custGeom>
              <a:avLst/>
              <a:gdLst/>
              <a:ahLst/>
              <a:cxnLst/>
              <a:rect l="l" t="t" r="r" b="b"/>
              <a:pathLst>
                <a:path w="56274" h="10075" fill="none" extrusionOk="0">
                  <a:moveTo>
                    <a:pt x="56274" y="1335"/>
                  </a:moveTo>
                  <a:cubicBezTo>
                    <a:pt x="56274" y="1335"/>
                    <a:pt x="46400" y="0"/>
                    <a:pt x="40096" y="1268"/>
                  </a:cubicBezTo>
                  <a:cubicBezTo>
                    <a:pt x="33791" y="2569"/>
                    <a:pt x="26719" y="3203"/>
                    <a:pt x="26719" y="3203"/>
                  </a:cubicBezTo>
                  <a:cubicBezTo>
                    <a:pt x="26719" y="3203"/>
                    <a:pt x="23384" y="5938"/>
                    <a:pt x="17480" y="6338"/>
                  </a:cubicBezTo>
                  <a:cubicBezTo>
                    <a:pt x="11542" y="6738"/>
                    <a:pt x="0" y="10074"/>
                    <a:pt x="0" y="10074"/>
                  </a:cubicBezTo>
                </a:path>
              </a:pathLst>
            </a:custGeom>
            <a:noFill/>
            <a:ln w="1000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7"/>
            <p:cNvSpPr/>
            <p:nvPr/>
          </p:nvSpPr>
          <p:spPr>
            <a:xfrm>
              <a:off x="7463294" y="1775450"/>
              <a:ext cx="1334402" cy="276050"/>
            </a:xfrm>
            <a:custGeom>
              <a:avLst/>
              <a:gdLst/>
              <a:ahLst/>
              <a:cxnLst/>
              <a:rect l="l" t="t" r="r" b="b"/>
              <a:pathLst>
                <a:path w="59077" h="11042" fill="none" extrusionOk="0">
                  <a:moveTo>
                    <a:pt x="1" y="10141"/>
                  </a:moveTo>
                  <a:cubicBezTo>
                    <a:pt x="1" y="10141"/>
                    <a:pt x="6072" y="5037"/>
                    <a:pt x="19148" y="8039"/>
                  </a:cubicBezTo>
                  <a:cubicBezTo>
                    <a:pt x="32224" y="11042"/>
                    <a:pt x="36327" y="8373"/>
                    <a:pt x="43765" y="4170"/>
                  </a:cubicBezTo>
                  <a:cubicBezTo>
                    <a:pt x="51171" y="0"/>
                    <a:pt x="59076" y="100"/>
                    <a:pt x="59076" y="100"/>
                  </a:cubicBezTo>
                </a:path>
              </a:pathLst>
            </a:custGeom>
            <a:noFill/>
            <a:ln w="1000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7"/>
            <p:cNvSpPr/>
            <p:nvPr/>
          </p:nvSpPr>
          <p:spPr>
            <a:xfrm>
              <a:off x="7414325" y="1511925"/>
              <a:ext cx="1275991" cy="311075"/>
            </a:xfrm>
            <a:custGeom>
              <a:avLst/>
              <a:gdLst/>
              <a:ahLst/>
              <a:cxnLst/>
              <a:rect l="l" t="t" r="r" b="b"/>
              <a:pathLst>
                <a:path w="56875" h="12443" fill="none" extrusionOk="0">
                  <a:moveTo>
                    <a:pt x="56874" y="267"/>
                  </a:moveTo>
                  <a:cubicBezTo>
                    <a:pt x="56874" y="267"/>
                    <a:pt x="49769" y="0"/>
                    <a:pt x="42264" y="5704"/>
                  </a:cubicBezTo>
                  <a:cubicBezTo>
                    <a:pt x="34758" y="11409"/>
                    <a:pt x="33324" y="12443"/>
                    <a:pt x="23684" y="11008"/>
                  </a:cubicBezTo>
                  <a:cubicBezTo>
                    <a:pt x="14043" y="9574"/>
                    <a:pt x="0" y="9774"/>
                    <a:pt x="0" y="9774"/>
                  </a:cubicBezTo>
                </a:path>
              </a:pathLst>
            </a:custGeom>
            <a:noFill/>
            <a:ln w="1000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7"/>
            <p:cNvSpPr/>
            <p:nvPr/>
          </p:nvSpPr>
          <p:spPr>
            <a:xfrm>
              <a:off x="7414325" y="1289275"/>
              <a:ext cx="1138674" cy="387800"/>
            </a:xfrm>
            <a:custGeom>
              <a:avLst/>
              <a:gdLst/>
              <a:ahLst/>
              <a:cxnLst/>
              <a:rect l="l" t="t" r="r" b="b"/>
              <a:pathLst>
                <a:path w="51805" h="15512" fill="none" extrusionOk="0">
                  <a:moveTo>
                    <a:pt x="1" y="9807"/>
                  </a:moveTo>
                  <a:cubicBezTo>
                    <a:pt x="1" y="9807"/>
                    <a:pt x="5037" y="3836"/>
                    <a:pt x="17079" y="9674"/>
                  </a:cubicBezTo>
                  <a:cubicBezTo>
                    <a:pt x="29155" y="15511"/>
                    <a:pt x="31656" y="13576"/>
                    <a:pt x="37127" y="7906"/>
                  </a:cubicBezTo>
                  <a:cubicBezTo>
                    <a:pt x="42598" y="2202"/>
                    <a:pt x="51804" y="0"/>
                    <a:pt x="51804" y="0"/>
                  </a:cubicBezTo>
                </a:path>
              </a:pathLst>
            </a:custGeom>
            <a:noFill/>
            <a:ln w="1000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7"/>
            <p:cNvSpPr/>
            <p:nvPr/>
          </p:nvSpPr>
          <p:spPr>
            <a:xfrm>
              <a:off x="7482900" y="1071600"/>
              <a:ext cx="934864" cy="405325"/>
            </a:xfrm>
            <a:custGeom>
              <a:avLst/>
              <a:gdLst/>
              <a:ahLst/>
              <a:cxnLst/>
              <a:rect l="l" t="t" r="r" b="b"/>
              <a:pathLst>
                <a:path w="43131" h="16213" fill="none" extrusionOk="0">
                  <a:moveTo>
                    <a:pt x="43131" y="1"/>
                  </a:moveTo>
                  <a:cubicBezTo>
                    <a:pt x="43131" y="1"/>
                    <a:pt x="37060" y="1035"/>
                    <a:pt x="32356" y="8640"/>
                  </a:cubicBezTo>
                  <a:cubicBezTo>
                    <a:pt x="27653" y="16212"/>
                    <a:pt x="14444" y="10942"/>
                    <a:pt x="0" y="5205"/>
                  </a:cubicBezTo>
                </a:path>
              </a:pathLst>
            </a:custGeom>
            <a:noFill/>
            <a:ln w="1000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7"/>
            <p:cNvSpPr/>
            <p:nvPr/>
          </p:nvSpPr>
          <p:spPr>
            <a:xfrm>
              <a:off x="7569150" y="929850"/>
              <a:ext cx="721381" cy="302725"/>
            </a:xfrm>
            <a:custGeom>
              <a:avLst/>
              <a:gdLst/>
              <a:ahLst/>
              <a:cxnLst/>
              <a:rect l="l" t="t" r="r" b="b"/>
              <a:pathLst>
                <a:path w="33324" h="12109" fill="none" extrusionOk="0">
                  <a:moveTo>
                    <a:pt x="0" y="934"/>
                  </a:moveTo>
                  <a:cubicBezTo>
                    <a:pt x="0" y="934"/>
                    <a:pt x="14244" y="6004"/>
                    <a:pt x="19447" y="12109"/>
                  </a:cubicBezTo>
                  <a:cubicBezTo>
                    <a:pt x="23584" y="5170"/>
                    <a:pt x="33324" y="0"/>
                    <a:pt x="33324" y="0"/>
                  </a:cubicBezTo>
                </a:path>
              </a:pathLst>
            </a:custGeom>
            <a:noFill/>
            <a:ln w="1000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7"/>
            <p:cNvSpPr/>
            <p:nvPr/>
          </p:nvSpPr>
          <p:spPr>
            <a:xfrm>
              <a:off x="7666134" y="824993"/>
              <a:ext cx="548726" cy="200989"/>
            </a:xfrm>
            <a:custGeom>
              <a:avLst/>
              <a:gdLst/>
              <a:ahLst/>
              <a:cxnLst/>
              <a:rect l="l" t="t" r="r" b="b"/>
              <a:pathLst>
                <a:path w="25319" h="9074" fill="none" extrusionOk="0">
                  <a:moveTo>
                    <a:pt x="1" y="0"/>
                  </a:moveTo>
                  <a:cubicBezTo>
                    <a:pt x="1" y="0"/>
                    <a:pt x="8006" y="3436"/>
                    <a:pt x="13343" y="9074"/>
                  </a:cubicBezTo>
                  <a:cubicBezTo>
                    <a:pt x="17947" y="834"/>
                    <a:pt x="25319" y="501"/>
                    <a:pt x="25319" y="501"/>
                  </a:cubicBezTo>
                </a:path>
              </a:pathLst>
            </a:custGeom>
            <a:noFill/>
            <a:ln w="1000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7"/>
            <p:cNvSpPr/>
            <p:nvPr/>
          </p:nvSpPr>
          <p:spPr>
            <a:xfrm>
              <a:off x="7929775" y="899825"/>
              <a:ext cx="572100" cy="3203150"/>
            </a:xfrm>
            <a:custGeom>
              <a:avLst/>
              <a:gdLst/>
              <a:ahLst/>
              <a:cxnLst/>
              <a:rect l="l" t="t" r="r" b="b"/>
              <a:pathLst>
                <a:path w="22884" h="128126" extrusionOk="0">
                  <a:moveTo>
                    <a:pt x="0" y="0"/>
                  </a:moveTo>
                  <a:cubicBezTo>
                    <a:pt x="1" y="3"/>
                    <a:pt x="6872" y="38896"/>
                    <a:pt x="11575" y="63646"/>
                  </a:cubicBezTo>
                  <a:cubicBezTo>
                    <a:pt x="16278" y="88430"/>
                    <a:pt x="17346" y="127858"/>
                    <a:pt x="17346" y="127858"/>
                  </a:cubicBezTo>
                  <a:lnTo>
                    <a:pt x="22883" y="128125"/>
                  </a:lnTo>
                  <a:cubicBezTo>
                    <a:pt x="22883" y="128125"/>
                    <a:pt x="22016" y="98504"/>
                    <a:pt x="14010" y="60844"/>
                  </a:cubicBezTo>
                  <a:cubicBezTo>
                    <a:pt x="6005" y="23185"/>
                    <a:pt x="1" y="2"/>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8" name="Google Shape;648;p7"/>
          <p:cNvSpPr/>
          <p:nvPr/>
        </p:nvSpPr>
        <p:spPr>
          <a:xfrm rot="-6783968">
            <a:off x="7839051" y="3747098"/>
            <a:ext cx="2031959" cy="2081806"/>
          </a:xfrm>
          <a:custGeom>
            <a:avLst/>
            <a:gdLst/>
            <a:ahLst/>
            <a:cxnLst/>
            <a:rect l="l" t="t" r="r" b="b"/>
            <a:pathLst>
              <a:path w="21075" h="21592" extrusionOk="0">
                <a:moveTo>
                  <a:pt x="10919" y="0"/>
                </a:moveTo>
                <a:cubicBezTo>
                  <a:pt x="9665" y="0"/>
                  <a:pt x="8719" y="653"/>
                  <a:pt x="8359" y="2042"/>
                </a:cubicBezTo>
                <a:cubicBezTo>
                  <a:pt x="7954" y="3590"/>
                  <a:pt x="7656" y="5078"/>
                  <a:pt x="8930" y="6090"/>
                </a:cubicBezTo>
                <a:cubicBezTo>
                  <a:pt x="9944" y="6893"/>
                  <a:pt x="9928" y="7911"/>
                  <a:pt x="9260" y="7911"/>
                </a:cubicBezTo>
                <a:cubicBezTo>
                  <a:pt x="9097" y="7911"/>
                  <a:pt x="8893" y="7850"/>
                  <a:pt x="8657" y="7709"/>
                </a:cubicBezTo>
                <a:cubicBezTo>
                  <a:pt x="7442" y="7007"/>
                  <a:pt x="7240" y="4245"/>
                  <a:pt x="7740" y="2661"/>
                </a:cubicBezTo>
                <a:cubicBezTo>
                  <a:pt x="7980" y="1902"/>
                  <a:pt x="7674" y="1564"/>
                  <a:pt x="7150" y="1564"/>
                </a:cubicBezTo>
                <a:cubicBezTo>
                  <a:pt x="6581" y="1564"/>
                  <a:pt x="5754" y="1961"/>
                  <a:pt x="5085" y="2649"/>
                </a:cubicBezTo>
                <a:cubicBezTo>
                  <a:pt x="3787" y="3983"/>
                  <a:pt x="4251" y="5709"/>
                  <a:pt x="5751" y="7197"/>
                </a:cubicBezTo>
                <a:cubicBezTo>
                  <a:pt x="7252" y="8686"/>
                  <a:pt x="8109" y="9709"/>
                  <a:pt x="7049" y="9840"/>
                </a:cubicBezTo>
                <a:cubicBezTo>
                  <a:pt x="7023" y="9844"/>
                  <a:pt x="6998" y="9845"/>
                  <a:pt x="6972" y="9845"/>
                </a:cubicBezTo>
                <a:cubicBezTo>
                  <a:pt x="5961" y="9845"/>
                  <a:pt x="5397" y="7343"/>
                  <a:pt x="4573" y="6519"/>
                </a:cubicBezTo>
                <a:cubicBezTo>
                  <a:pt x="4098" y="6044"/>
                  <a:pt x="3774" y="5658"/>
                  <a:pt x="3369" y="5658"/>
                </a:cubicBezTo>
                <a:cubicBezTo>
                  <a:pt x="3064" y="5658"/>
                  <a:pt x="2712" y="5878"/>
                  <a:pt x="2215" y="6447"/>
                </a:cubicBezTo>
                <a:cubicBezTo>
                  <a:pt x="1096" y="7745"/>
                  <a:pt x="1084" y="11305"/>
                  <a:pt x="3323" y="12531"/>
                </a:cubicBezTo>
                <a:cubicBezTo>
                  <a:pt x="4011" y="12908"/>
                  <a:pt x="4624" y="13039"/>
                  <a:pt x="5142" y="13039"/>
                </a:cubicBezTo>
                <a:cubicBezTo>
                  <a:pt x="6311" y="13039"/>
                  <a:pt x="7001" y="12377"/>
                  <a:pt x="7002" y="12376"/>
                </a:cubicBezTo>
                <a:lnTo>
                  <a:pt x="7002" y="12376"/>
                </a:lnTo>
                <a:lnTo>
                  <a:pt x="6990" y="12424"/>
                </a:lnTo>
                <a:cubicBezTo>
                  <a:pt x="3846" y="15436"/>
                  <a:pt x="858" y="18913"/>
                  <a:pt x="1" y="21556"/>
                </a:cubicBezTo>
                <a:lnTo>
                  <a:pt x="120" y="21592"/>
                </a:lnTo>
                <a:cubicBezTo>
                  <a:pt x="965" y="19008"/>
                  <a:pt x="3858" y="15615"/>
                  <a:pt x="6942" y="12650"/>
                </a:cubicBezTo>
                <a:lnTo>
                  <a:pt x="6942" y="12650"/>
                </a:lnTo>
                <a:cubicBezTo>
                  <a:pt x="6787" y="13424"/>
                  <a:pt x="6597" y="15651"/>
                  <a:pt x="8954" y="16794"/>
                </a:cubicBezTo>
                <a:cubicBezTo>
                  <a:pt x="9585" y="17102"/>
                  <a:pt x="10282" y="17231"/>
                  <a:pt x="10990" y="17231"/>
                </a:cubicBezTo>
                <a:cubicBezTo>
                  <a:pt x="11979" y="17231"/>
                  <a:pt x="12990" y="16978"/>
                  <a:pt x="13871" y="16603"/>
                </a:cubicBezTo>
                <a:cubicBezTo>
                  <a:pt x="15241" y="16032"/>
                  <a:pt x="16277" y="15174"/>
                  <a:pt x="16372" y="14543"/>
                </a:cubicBezTo>
                <a:cubicBezTo>
                  <a:pt x="16515" y="13662"/>
                  <a:pt x="15586" y="13948"/>
                  <a:pt x="14336" y="13781"/>
                </a:cubicBezTo>
                <a:cubicBezTo>
                  <a:pt x="13645" y="13698"/>
                  <a:pt x="12990" y="13436"/>
                  <a:pt x="12419" y="13031"/>
                </a:cubicBezTo>
                <a:cubicBezTo>
                  <a:pt x="11015" y="12024"/>
                  <a:pt x="11530" y="11285"/>
                  <a:pt x="12466" y="11285"/>
                </a:cubicBezTo>
                <a:cubicBezTo>
                  <a:pt x="12880" y="11285"/>
                  <a:pt x="13375" y="11429"/>
                  <a:pt x="13824" y="11757"/>
                </a:cubicBezTo>
                <a:cubicBezTo>
                  <a:pt x="14514" y="12257"/>
                  <a:pt x="15122" y="12531"/>
                  <a:pt x="15657" y="12591"/>
                </a:cubicBezTo>
                <a:cubicBezTo>
                  <a:pt x="15750" y="12605"/>
                  <a:pt x="15843" y="12612"/>
                  <a:pt x="15935" y="12612"/>
                </a:cubicBezTo>
                <a:cubicBezTo>
                  <a:pt x="16387" y="12612"/>
                  <a:pt x="16823" y="12445"/>
                  <a:pt x="17169" y="12138"/>
                </a:cubicBezTo>
                <a:cubicBezTo>
                  <a:pt x="18003" y="11448"/>
                  <a:pt x="19515" y="9364"/>
                  <a:pt x="19491" y="9114"/>
                </a:cubicBezTo>
                <a:cubicBezTo>
                  <a:pt x="19490" y="9099"/>
                  <a:pt x="19481" y="9092"/>
                  <a:pt x="19463" y="9092"/>
                </a:cubicBezTo>
                <a:cubicBezTo>
                  <a:pt x="19255" y="9092"/>
                  <a:pt x="17931" y="10043"/>
                  <a:pt x="16396" y="10186"/>
                </a:cubicBezTo>
                <a:cubicBezTo>
                  <a:pt x="16283" y="10196"/>
                  <a:pt x="16170" y="10201"/>
                  <a:pt x="16057" y="10201"/>
                </a:cubicBezTo>
                <a:cubicBezTo>
                  <a:pt x="15655" y="10201"/>
                  <a:pt x="15253" y="10135"/>
                  <a:pt x="14872" y="9995"/>
                </a:cubicBezTo>
                <a:cubicBezTo>
                  <a:pt x="12985" y="9299"/>
                  <a:pt x="13826" y="9056"/>
                  <a:pt x="14858" y="9056"/>
                </a:cubicBezTo>
                <a:cubicBezTo>
                  <a:pt x="15044" y="9056"/>
                  <a:pt x="15236" y="9064"/>
                  <a:pt x="15419" y="9078"/>
                </a:cubicBezTo>
                <a:cubicBezTo>
                  <a:pt x="15467" y="9079"/>
                  <a:pt x="15514" y="9080"/>
                  <a:pt x="15561" y="9080"/>
                </a:cubicBezTo>
                <a:cubicBezTo>
                  <a:pt x="16181" y="9080"/>
                  <a:pt x="16798" y="9007"/>
                  <a:pt x="17396" y="8852"/>
                </a:cubicBezTo>
                <a:cubicBezTo>
                  <a:pt x="18539" y="8602"/>
                  <a:pt x="19682" y="8174"/>
                  <a:pt x="19932" y="7745"/>
                </a:cubicBezTo>
                <a:cubicBezTo>
                  <a:pt x="20325" y="7043"/>
                  <a:pt x="20241" y="5888"/>
                  <a:pt x="20241" y="5888"/>
                </a:cubicBezTo>
                <a:lnTo>
                  <a:pt x="20241" y="5888"/>
                </a:lnTo>
                <a:cubicBezTo>
                  <a:pt x="19527" y="6364"/>
                  <a:pt x="18765" y="6792"/>
                  <a:pt x="17991" y="7162"/>
                </a:cubicBezTo>
                <a:cubicBezTo>
                  <a:pt x="17321" y="7462"/>
                  <a:pt x="16626" y="7698"/>
                  <a:pt x="16090" y="7698"/>
                </a:cubicBezTo>
                <a:cubicBezTo>
                  <a:pt x="15797" y="7698"/>
                  <a:pt x="15552" y="7627"/>
                  <a:pt x="15384" y="7459"/>
                </a:cubicBezTo>
                <a:cubicBezTo>
                  <a:pt x="14669" y="6721"/>
                  <a:pt x="16348" y="6721"/>
                  <a:pt x="17920" y="6007"/>
                </a:cubicBezTo>
                <a:cubicBezTo>
                  <a:pt x="18586" y="5721"/>
                  <a:pt x="19170" y="5257"/>
                  <a:pt x="19598" y="4661"/>
                </a:cubicBezTo>
                <a:cubicBezTo>
                  <a:pt x="21075" y="2471"/>
                  <a:pt x="19694" y="875"/>
                  <a:pt x="20182" y="494"/>
                </a:cubicBezTo>
                <a:cubicBezTo>
                  <a:pt x="20182" y="494"/>
                  <a:pt x="19826" y="352"/>
                  <a:pt x="19254" y="352"/>
                </a:cubicBezTo>
                <a:cubicBezTo>
                  <a:pt x="18921" y="352"/>
                  <a:pt x="18514" y="400"/>
                  <a:pt x="18062" y="554"/>
                </a:cubicBezTo>
                <a:cubicBezTo>
                  <a:pt x="17777" y="661"/>
                  <a:pt x="17503" y="792"/>
                  <a:pt x="17241" y="947"/>
                </a:cubicBezTo>
                <a:cubicBezTo>
                  <a:pt x="15634" y="1935"/>
                  <a:pt x="14657" y="3602"/>
                  <a:pt x="14467" y="4602"/>
                </a:cubicBezTo>
                <a:cubicBezTo>
                  <a:pt x="14349" y="5189"/>
                  <a:pt x="13943" y="5532"/>
                  <a:pt x="13629" y="5532"/>
                </a:cubicBezTo>
                <a:cubicBezTo>
                  <a:pt x="13403" y="5532"/>
                  <a:pt x="13225" y="5353"/>
                  <a:pt x="13240" y="4959"/>
                </a:cubicBezTo>
                <a:cubicBezTo>
                  <a:pt x="13288" y="4006"/>
                  <a:pt x="13586" y="3185"/>
                  <a:pt x="14800" y="1851"/>
                </a:cubicBezTo>
                <a:cubicBezTo>
                  <a:pt x="16026" y="530"/>
                  <a:pt x="16217" y="423"/>
                  <a:pt x="14872" y="327"/>
                </a:cubicBezTo>
                <a:cubicBezTo>
                  <a:pt x="14469" y="299"/>
                  <a:pt x="14129" y="256"/>
                  <a:pt x="13834" y="256"/>
                </a:cubicBezTo>
                <a:cubicBezTo>
                  <a:pt x="13143" y="256"/>
                  <a:pt x="12698" y="488"/>
                  <a:pt x="12264" y="1673"/>
                </a:cubicBezTo>
                <a:cubicBezTo>
                  <a:pt x="11645" y="3352"/>
                  <a:pt x="12681" y="4566"/>
                  <a:pt x="12216" y="5197"/>
                </a:cubicBezTo>
                <a:cubicBezTo>
                  <a:pt x="12008" y="5480"/>
                  <a:pt x="11595" y="5784"/>
                  <a:pt x="11255" y="5784"/>
                </a:cubicBezTo>
                <a:cubicBezTo>
                  <a:pt x="10837" y="5784"/>
                  <a:pt x="10531" y="5323"/>
                  <a:pt x="10859" y="3792"/>
                </a:cubicBezTo>
                <a:cubicBezTo>
                  <a:pt x="11454" y="1018"/>
                  <a:pt x="12871" y="208"/>
                  <a:pt x="11395" y="30"/>
                </a:cubicBezTo>
                <a:cubicBezTo>
                  <a:pt x="11232" y="10"/>
                  <a:pt x="11073" y="0"/>
                  <a:pt x="109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49" name="Google Shape;649;p7"/>
          <p:cNvPicPr preferRelativeResize="0"/>
          <p:nvPr/>
        </p:nvPicPr>
        <p:blipFill>
          <a:blip r:embed="rId2">
            <a:alphaModFix amt="50000"/>
          </a:blip>
          <a:stretch>
            <a:fillRect/>
          </a:stretch>
        </p:blipFill>
        <p:spPr>
          <a:xfrm>
            <a:off x="6445251" y="-876307"/>
            <a:ext cx="3852000" cy="3445953"/>
          </a:xfrm>
          <a:prstGeom prst="rect">
            <a:avLst/>
          </a:prstGeom>
          <a:noFill/>
          <a:ln>
            <a:noFill/>
          </a:ln>
        </p:spPr>
      </p:pic>
      <p:pic>
        <p:nvPicPr>
          <p:cNvPr id="650" name="Google Shape;650;p7"/>
          <p:cNvPicPr preferRelativeResize="0"/>
          <p:nvPr/>
        </p:nvPicPr>
        <p:blipFill>
          <a:blip r:embed="rId2">
            <a:alphaModFix amt="50000"/>
          </a:blip>
          <a:stretch>
            <a:fillRect/>
          </a:stretch>
        </p:blipFill>
        <p:spPr>
          <a:xfrm>
            <a:off x="6883401" y="2569643"/>
            <a:ext cx="3852000" cy="3445953"/>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921"/>
        <p:cNvGrpSpPr/>
        <p:nvPr/>
      </p:nvGrpSpPr>
      <p:grpSpPr>
        <a:xfrm>
          <a:off x="0" y="0"/>
          <a:ext cx="0" cy="0"/>
          <a:chOff x="0" y="0"/>
          <a:chExt cx="0" cy="0"/>
        </a:xfrm>
      </p:grpSpPr>
      <p:sp>
        <p:nvSpPr>
          <p:cNvPr id="922" name="Google Shape;922;p9"/>
          <p:cNvSpPr txBox="1">
            <a:spLocks noGrp="1"/>
          </p:cNvSpPr>
          <p:nvPr>
            <p:ph type="title"/>
          </p:nvPr>
        </p:nvSpPr>
        <p:spPr>
          <a:xfrm>
            <a:off x="3319350" y="1911875"/>
            <a:ext cx="4073400" cy="6732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923" name="Google Shape;923;p9"/>
          <p:cNvSpPr txBox="1">
            <a:spLocks noGrp="1"/>
          </p:cNvSpPr>
          <p:nvPr>
            <p:ph type="subTitle" idx="1"/>
          </p:nvPr>
        </p:nvSpPr>
        <p:spPr>
          <a:xfrm>
            <a:off x="3319350" y="2543175"/>
            <a:ext cx="4073400" cy="1330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924" name="Google Shape;924;p9"/>
          <p:cNvGrpSpPr/>
          <p:nvPr/>
        </p:nvGrpSpPr>
        <p:grpSpPr>
          <a:xfrm rot="-8878526">
            <a:off x="8060688" y="-50514"/>
            <a:ext cx="1690909" cy="1828347"/>
            <a:chOff x="1415350" y="3883125"/>
            <a:chExt cx="464350" cy="502100"/>
          </a:xfrm>
        </p:grpSpPr>
        <p:sp>
          <p:nvSpPr>
            <p:cNvPr id="925" name="Google Shape;925;p9"/>
            <p:cNvSpPr/>
            <p:nvPr/>
          </p:nvSpPr>
          <p:spPr>
            <a:xfrm>
              <a:off x="1561800" y="3883125"/>
              <a:ext cx="75925" cy="145800"/>
            </a:xfrm>
            <a:custGeom>
              <a:avLst/>
              <a:gdLst/>
              <a:ahLst/>
              <a:cxnLst/>
              <a:rect l="l" t="t" r="r" b="b"/>
              <a:pathLst>
                <a:path w="3037" h="5832" extrusionOk="0">
                  <a:moveTo>
                    <a:pt x="1744" y="1"/>
                  </a:moveTo>
                  <a:cubicBezTo>
                    <a:pt x="1466" y="1"/>
                    <a:pt x="1160" y="203"/>
                    <a:pt x="857" y="688"/>
                  </a:cubicBezTo>
                  <a:cubicBezTo>
                    <a:pt x="0" y="2069"/>
                    <a:pt x="2310" y="5831"/>
                    <a:pt x="2310" y="5831"/>
                  </a:cubicBezTo>
                  <a:cubicBezTo>
                    <a:pt x="2310" y="5831"/>
                    <a:pt x="3036" y="2962"/>
                    <a:pt x="2834" y="1593"/>
                  </a:cubicBezTo>
                  <a:cubicBezTo>
                    <a:pt x="2694" y="708"/>
                    <a:pt x="2266" y="1"/>
                    <a:pt x="17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9"/>
            <p:cNvSpPr/>
            <p:nvPr/>
          </p:nvSpPr>
          <p:spPr>
            <a:xfrm>
              <a:off x="1634125" y="3914000"/>
              <a:ext cx="82800" cy="131600"/>
            </a:xfrm>
            <a:custGeom>
              <a:avLst/>
              <a:gdLst/>
              <a:ahLst/>
              <a:cxnLst/>
              <a:rect l="l" t="t" r="r" b="b"/>
              <a:pathLst>
                <a:path w="3312" h="5264" extrusionOk="0">
                  <a:moveTo>
                    <a:pt x="2378" y="1"/>
                  </a:moveTo>
                  <a:cubicBezTo>
                    <a:pt x="2195" y="1"/>
                    <a:pt x="1978" y="63"/>
                    <a:pt x="1727" y="203"/>
                  </a:cubicBezTo>
                  <a:cubicBezTo>
                    <a:pt x="298" y="1001"/>
                    <a:pt x="0" y="5263"/>
                    <a:pt x="0" y="5263"/>
                  </a:cubicBezTo>
                  <a:cubicBezTo>
                    <a:pt x="0" y="5263"/>
                    <a:pt x="2227" y="3311"/>
                    <a:pt x="2822" y="2072"/>
                  </a:cubicBezTo>
                  <a:cubicBezTo>
                    <a:pt x="3312" y="1083"/>
                    <a:pt x="3143" y="1"/>
                    <a:pt x="237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9"/>
            <p:cNvSpPr/>
            <p:nvPr/>
          </p:nvSpPr>
          <p:spPr>
            <a:xfrm>
              <a:off x="1647225" y="3975475"/>
              <a:ext cx="132175" cy="126975"/>
            </a:xfrm>
            <a:custGeom>
              <a:avLst/>
              <a:gdLst/>
              <a:ahLst/>
              <a:cxnLst/>
              <a:rect l="l" t="t" r="r" b="b"/>
              <a:pathLst>
                <a:path w="5287" h="5079" extrusionOk="0">
                  <a:moveTo>
                    <a:pt x="4064" y="1"/>
                  </a:moveTo>
                  <a:cubicBezTo>
                    <a:pt x="3931" y="1"/>
                    <a:pt x="3784" y="18"/>
                    <a:pt x="3620" y="54"/>
                  </a:cubicBezTo>
                  <a:cubicBezTo>
                    <a:pt x="1762" y="459"/>
                    <a:pt x="0" y="5078"/>
                    <a:pt x="0" y="5078"/>
                  </a:cubicBezTo>
                  <a:cubicBezTo>
                    <a:pt x="0" y="5078"/>
                    <a:pt x="3132" y="3661"/>
                    <a:pt x="4215" y="2495"/>
                  </a:cubicBezTo>
                  <a:cubicBezTo>
                    <a:pt x="5182" y="1442"/>
                    <a:pt x="5286" y="1"/>
                    <a:pt x="406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9"/>
            <p:cNvSpPr/>
            <p:nvPr/>
          </p:nvSpPr>
          <p:spPr>
            <a:xfrm>
              <a:off x="1660600" y="4038775"/>
              <a:ext cx="201550" cy="108025"/>
            </a:xfrm>
            <a:custGeom>
              <a:avLst/>
              <a:gdLst/>
              <a:ahLst/>
              <a:cxnLst/>
              <a:rect l="l" t="t" r="r" b="b"/>
              <a:pathLst>
                <a:path w="8062" h="4321" extrusionOk="0">
                  <a:moveTo>
                    <a:pt x="5830" y="0"/>
                  </a:moveTo>
                  <a:cubicBezTo>
                    <a:pt x="3565" y="0"/>
                    <a:pt x="1" y="4320"/>
                    <a:pt x="1" y="4320"/>
                  </a:cubicBezTo>
                  <a:cubicBezTo>
                    <a:pt x="1" y="4320"/>
                    <a:pt x="4073" y="3916"/>
                    <a:pt x="5752" y="3011"/>
                  </a:cubicBezTo>
                  <a:cubicBezTo>
                    <a:pt x="7419" y="2094"/>
                    <a:pt x="8062" y="248"/>
                    <a:pt x="6014" y="10"/>
                  </a:cubicBezTo>
                  <a:cubicBezTo>
                    <a:pt x="5954" y="4"/>
                    <a:pt x="5892" y="0"/>
                    <a:pt x="583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9"/>
            <p:cNvSpPr/>
            <p:nvPr/>
          </p:nvSpPr>
          <p:spPr>
            <a:xfrm>
              <a:off x="1676675" y="4148775"/>
              <a:ext cx="203025" cy="65600"/>
            </a:xfrm>
            <a:custGeom>
              <a:avLst/>
              <a:gdLst/>
              <a:ahLst/>
              <a:cxnLst/>
              <a:rect l="l" t="t" r="r" b="b"/>
              <a:pathLst>
                <a:path w="8121" h="2624" extrusionOk="0">
                  <a:moveTo>
                    <a:pt x="5102" y="1"/>
                  </a:moveTo>
                  <a:cubicBezTo>
                    <a:pt x="2992" y="1"/>
                    <a:pt x="1" y="1242"/>
                    <a:pt x="1" y="1242"/>
                  </a:cubicBezTo>
                  <a:cubicBezTo>
                    <a:pt x="1" y="1242"/>
                    <a:pt x="3377" y="2623"/>
                    <a:pt x="5099" y="2623"/>
                  </a:cubicBezTo>
                  <a:cubicBezTo>
                    <a:pt x="5106" y="2623"/>
                    <a:pt x="5113" y="2623"/>
                    <a:pt x="5121" y="2623"/>
                  </a:cubicBezTo>
                  <a:cubicBezTo>
                    <a:pt x="6823" y="2599"/>
                    <a:pt x="8121" y="1397"/>
                    <a:pt x="6585" y="349"/>
                  </a:cubicBezTo>
                  <a:cubicBezTo>
                    <a:pt x="6217" y="98"/>
                    <a:pt x="5694" y="1"/>
                    <a:pt x="510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9"/>
            <p:cNvSpPr/>
            <p:nvPr/>
          </p:nvSpPr>
          <p:spPr>
            <a:xfrm>
              <a:off x="1683525" y="4228025"/>
              <a:ext cx="130550" cy="74725"/>
            </a:xfrm>
            <a:custGeom>
              <a:avLst/>
              <a:gdLst/>
              <a:ahLst/>
              <a:cxnLst/>
              <a:rect l="l" t="t" r="r" b="b"/>
              <a:pathLst>
                <a:path w="5222" h="2989" extrusionOk="0">
                  <a:moveTo>
                    <a:pt x="1" y="1"/>
                  </a:moveTo>
                  <a:lnTo>
                    <a:pt x="1" y="1"/>
                  </a:lnTo>
                  <a:cubicBezTo>
                    <a:pt x="1" y="1"/>
                    <a:pt x="1811" y="2132"/>
                    <a:pt x="2977" y="2715"/>
                  </a:cubicBezTo>
                  <a:cubicBezTo>
                    <a:pt x="3339" y="2898"/>
                    <a:pt x="3715" y="2989"/>
                    <a:pt x="4040" y="2989"/>
                  </a:cubicBezTo>
                  <a:cubicBezTo>
                    <a:pt x="4752" y="2989"/>
                    <a:pt x="5221" y="2554"/>
                    <a:pt x="4763" y="1703"/>
                  </a:cubicBezTo>
                  <a:cubicBezTo>
                    <a:pt x="4037" y="334"/>
                    <a:pt x="1" y="1"/>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9"/>
            <p:cNvSpPr/>
            <p:nvPr/>
          </p:nvSpPr>
          <p:spPr>
            <a:xfrm>
              <a:off x="1482000" y="3956225"/>
              <a:ext cx="131900" cy="94125"/>
            </a:xfrm>
            <a:custGeom>
              <a:avLst/>
              <a:gdLst/>
              <a:ahLst/>
              <a:cxnLst/>
              <a:rect l="l" t="t" r="r" b="b"/>
              <a:pathLst>
                <a:path w="5276" h="3765" extrusionOk="0">
                  <a:moveTo>
                    <a:pt x="1387" y="0"/>
                  </a:moveTo>
                  <a:cubicBezTo>
                    <a:pt x="0" y="0"/>
                    <a:pt x="262" y="1353"/>
                    <a:pt x="1323" y="2169"/>
                  </a:cubicBezTo>
                  <a:cubicBezTo>
                    <a:pt x="2418" y="3003"/>
                    <a:pt x="5276" y="3765"/>
                    <a:pt x="5276" y="3765"/>
                  </a:cubicBezTo>
                  <a:cubicBezTo>
                    <a:pt x="5276" y="3765"/>
                    <a:pt x="3109" y="74"/>
                    <a:pt x="1478" y="2"/>
                  </a:cubicBezTo>
                  <a:cubicBezTo>
                    <a:pt x="1447" y="1"/>
                    <a:pt x="1416" y="0"/>
                    <a:pt x="138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9"/>
            <p:cNvSpPr/>
            <p:nvPr/>
          </p:nvSpPr>
          <p:spPr>
            <a:xfrm>
              <a:off x="1448075" y="4030475"/>
              <a:ext cx="178325" cy="73500"/>
            </a:xfrm>
            <a:custGeom>
              <a:avLst/>
              <a:gdLst/>
              <a:ahLst/>
              <a:cxnLst/>
              <a:rect l="l" t="t" r="r" b="b"/>
              <a:pathLst>
                <a:path w="7133" h="2940" extrusionOk="0">
                  <a:moveTo>
                    <a:pt x="2046" y="0"/>
                  </a:moveTo>
                  <a:cubicBezTo>
                    <a:pt x="1913" y="0"/>
                    <a:pt x="1787" y="14"/>
                    <a:pt x="1668" y="45"/>
                  </a:cubicBezTo>
                  <a:cubicBezTo>
                    <a:pt x="1" y="473"/>
                    <a:pt x="739" y="1938"/>
                    <a:pt x="2227" y="2497"/>
                  </a:cubicBezTo>
                  <a:cubicBezTo>
                    <a:pt x="3241" y="2878"/>
                    <a:pt x="5150" y="2939"/>
                    <a:pt x="6264" y="2939"/>
                  </a:cubicBezTo>
                  <a:cubicBezTo>
                    <a:pt x="6785" y="2939"/>
                    <a:pt x="7133" y="2926"/>
                    <a:pt x="7133" y="2926"/>
                  </a:cubicBezTo>
                  <a:cubicBezTo>
                    <a:pt x="7133" y="2926"/>
                    <a:pt x="3957" y="0"/>
                    <a:pt x="204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9"/>
            <p:cNvSpPr/>
            <p:nvPr/>
          </p:nvSpPr>
          <p:spPr>
            <a:xfrm>
              <a:off x="1415350" y="4113200"/>
              <a:ext cx="225950" cy="72950"/>
            </a:xfrm>
            <a:custGeom>
              <a:avLst/>
              <a:gdLst/>
              <a:ahLst/>
              <a:cxnLst/>
              <a:rect l="l" t="t" r="r" b="b"/>
              <a:pathLst>
                <a:path w="9038" h="2918" extrusionOk="0">
                  <a:moveTo>
                    <a:pt x="3260" y="1"/>
                  </a:moveTo>
                  <a:cubicBezTo>
                    <a:pt x="2653" y="1"/>
                    <a:pt x="2117" y="102"/>
                    <a:pt x="1727" y="355"/>
                  </a:cubicBezTo>
                  <a:cubicBezTo>
                    <a:pt x="0" y="1474"/>
                    <a:pt x="1405" y="2844"/>
                    <a:pt x="3298" y="2915"/>
                  </a:cubicBezTo>
                  <a:cubicBezTo>
                    <a:pt x="3344" y="2917"/>
                    <a:pt x="3390" y="2917"/>
                    <a:pt x="3438" y="2917"/>
                  </a:cubicBezTo>
                  <a:cubicBezTo>
                    <a:pt x="5384" y="2917"/>
                    <a:pt x="9037" y="1522"/>
                    <a:pt x="9037" y="1522"/>
                  </a:cubicBezTo>
                  <a:cubicBezTo>
                    <a:pt x="9037" y="1522"/>
                    <a:pt x="5618" y="1"/>
                    <a:pt x="3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9"/>
            <p:cNvSpPr/>
            <p:nvPr/>
          </p:nvSpPr>
          <p:spPr>
            <a:xfrm>
              <a:off x="1469175" y="4181900"/>
              <a:ext cx="173000" cy="96650"/>
            </a:xfrm>
            <a:custGeom>
              <a:avLst/>
              <a:gdLst/>
              <a:ahLst/>
              <a:cxnLst/>
              <a:rect l="l" t="t" r="r" b="b"/>
              <a:pathLst>
                <a:path w="6920" h="3866" extrusionOk="0">
                  <a:moveTo>
                    <a:pt x="6920" y="0"/>
                  </a:moveTo>
                  <a:cubicBezTo>
                    <a:pt x="6920" y="0"/>
                    <a:pt x="1610" y="369"/>
                    <a:pt x="621" y="2155"/>
                  </a:cubicBezTo>
                  <a:cubicBezTo>
                    <a:pt x="1" y="3281"/>
                    <a:pt x="628" y="3866"/>
                    <a:pt x="1585" y="3866"/>
                  </a:cubicBezTo>
                  <a:cubicBezTo>
                    <a:pt x="2004" y="3866"/>
                    <a:pt x="2487" y="3753"/>
                    <a:pt x="2955" y="3524"/>
                  </a:cubicBezTo>
                  <a:cubicBezTo>
                    <a:pt x="4491" y="2774"/>
                    <a:pt x="6920" y="0"/>
                    <a:pt x="69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9"/>
            <p:cNvSpPr/>
            <p:nvPr/>
          </p:nvSpPr>
          <p:spPr>
            <a:xfrm>
              <a:off x="1573700" y="4225650"/>
              <a:ext cx="88125" cy="115500"/>
            </a:xfrm>
            <a:custGeom>
              <a:avLst/>
              <a:gdLst/>
              <a:ahLst/>
              <a:cxnLst/>
              <a:rect l="l" t="t" r="r" b="b"/>
              <a:pathLst>
                <a:path w="3525" h="4620" extrusionOk="0">
                  <a:moveTo>
                    <a:pt x="3525" y="0"/>
                  </a:moveTo>
                  <a:cubicBezTo>
                    <a:pt x="3524" y="1"/>
                    <a:pt x="72" y="2096"/>
                    <a:pt x="24" y="3644"/>
                  </a:cubicBezTo>
                  <a:cubicBezTo>
                    <a:pt x="1" y="4327"/>
                    <a:pt x="302" y="4619"/>
                    <a:pt x="708" y="4619"/>
                  </a:cubicBezTo>
                  <a:cubicBezTo>
                    <a:pt x="1136" y="4619"/>
                    <a:pt x="1681" y="4295"/>
                    <a:pt x="2084" y="3763"/>
                  </a:cubicBezTo>
                  <a:cubicBezTo>
                    <a:pt x="2858" y="2715"/>
                    <a:pt x="3525" y="1"/>
                    <a:pt x="352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9"/>
            <p:cNvSpPr/>
            <p:nvPr/>
          </p:nvSpPr>
          <p:spPr>
            <a:xfrm>
              <a:off x="1484100" y="3937375"/>
              <a:ext cx="322100" cy="447850"/>
            </a:xfrm>
            <a:custGeom>
              <a:avLst/>
              <a:gdLst/>
              <a:ahLst/>
              <a:cxnLst/>
              <a:rect l="l" t="t" r="r" b="b"/>
              <a:pathLst>
                <a:path w="12884" h="17914" extrusionOk="0">
                  <a:moveTo>
                    <a:pt x="4823" y="0"/>
                  </a:moveTo>
                  <a:cubicBezTo>
                    <a:pt x="4817" y="0"/>
                    <a:pt x="4811" y="6"/>
                    <a:pt x="4811" y="18"/>
                  </a:cubicBezTo>
                  <a:cubicBezTo>
                    <a:pt x="5049" y="1244"/>
                    <a:pt x="5073" y="2495"/>
                    <a:pt x="5323" y="3721"/>
                  </a:cubicBezTo>
                  <a:cubicBezTo>
                    <a:pt x="5394" y="4114"/>
                    <a:pt x="5466" y="4519"/>
                    <a:pt x="5549" y="4912"/>
                  </a:cubicBezTo>
                  <a:cubicBezTo>
                    <a:pt x="5120" y="4435"/>
                    <a:pt x="4704" y="3971"/>
                    <a:pt x="4144" y="3638"/>
                  </a:cubicBezTo>
                  <a:cubicBezTo>
                    <a:pt x="3382" y="3209"/>
                    <a:pt x="2656" y="2733"/>
                    <a:pt x="1917" y="2257"/>
                  </a:cubicBezTo>
                  <a:cubicBezTo>
                    <a:pt x="1914" y="2253"/>
                    <a:pt x="1910" y="2252"/>
                    <a:pt x="1908" y="2252"/>
                  </a:cubicBezTo>
                  <a:cubicBezTo>
                    <a:pt x="1901" y="2252"/>
                    <a:pt x="1897" y="2260"/>
                    <a:pt x="1906" y="2268"/>
                  </a:cubicBezTo>
                  <a:cubicBezTo>
                    <a:pt x="2584" y="2745"/>
                    <a:pt x="3275" y="3209"/>
                    <a:pt x="3989" y="3650"/>
                  </a:cubicBezTo>
                  <a:cubicBezTo>
                    <a:pt x="4632" y="4042"/>
                    <a:pt x="5096" y="4602"/>
                    <a:pt x="5585" y="5174"/>
                  </a:cubicBezTo>
                  <a:cubicBezTo>
                    <a:pt x="5692" y="5662"/>
                    <a:pt x="5811" y="6150"/>
                    <a:pt x="5930" y="6638"/>
                  </a:cubicBezTo>
                  <a:cubicBezTo>
                    <a:pt x="5739" y="6543"/>
                    <a:pt x="5549" y="6459"/>
                    <a:pt x="5346" y="6388"/>
                  </a:cubicBezTo>
                  <a:cubicBezTo>
                    <a:pt x="4846" y="6209"/>
                    <a:pt x="4334" y="6055"/>
                    <a:pt x="3822" y="5888"/>
                  </a:cubicBezTo>
                  <a:cubicBezTo>
                    <a:pt x="2870" y="5590"/>
                    <a:pt x="1870" y="5352"/>
                    <a:pt x="989" y="4876"/>
                  </a:cubicBezTo>
                  <a:cubicBezTo>
                    <a:pt x="977" y="4876"/>
                    <a:pt x="965" y="4888"/>
                    <a:pt x="977" y="4888"/>
                  </a:cubicBezTo>
                  <a:cubicBezTo>
                    <a:pt x="1703" y="5352"/>
                    <a:pt x="2560" y="5566"/>
                    <a:pt x="3358" y="5852"/>
                  </a:cubicBezTo>
                  <a:cubicBezTo>
                    <a:pt x="3822" y="6019"/>
                    <a:pt x="4275" y="6186"/>
                    <a:pt x="4715" y="6352"/>
                  </a:cubicBezTo>
                  <a:cubicBezTo>
                    <a:pt x="5132" y="6495"/>
                    <a:pt x="5644" y="6638"/>
                    <a:pt x="6001" y="6912"/>
                  </a:cubicBezTo>
                  <a:cubicBezTo>
                    <a:pt x="6144" y="7483"/>
                    <a:pt x="6299" y="8043"/>
                    <a:pt x="6442" y="8603"/>
                  </a:cubicBezTo>
                  <a:cubicBezTo>
                    <a:pt x="5950" y="8412"/>
                    <a:pt x="5412" y="8363"/>
                    <a:pt x="4868" y="8363"/>
                  </a:cubicBezTo>
                  <a:cubicBezTo>
                    <a:pt x="4424" y="8363"/>
                    <a:pt x="3977" y="8396"/>
                    <a:pt x="3549" y="8412"/>
                  </a:cubicBezTo>
                  <a:cubicBezTo>
                    <a:pt x="2808" y="8442"/>
                    <a:pt x="2063" y="8506"/>
                    <a:pt x="1319" y="8506"/>
                  </a:cubicBezTo>
                  <a:cubicBezTo>
                    <a:pt x="891" y="8506"/>
                    <a:pt x="463" y="8485"/>
                    <a:pt x="36" y="8424"/>
                  </a:cubicBezTo>
                  <a:cubicBezTo>
                    <a:pt x="12" y="8424"/>
                    <a:pt x="1" y="8472"/>
                    <a:pt x="36" y="8472"/>
                  </a:cubicBezTo>
                  <a:cubicBezTo>
                    <a:pt x="503" y="8554"/>
                    <a:pt x="967" y="8579"/>
                    <a:pt x="1430" y="8579"/>
                  </a:cubicBezTo>
                  <a:cubicBezTo>
                    <a:pt x="2032" y="8579"/>
                    <a:pt x="2634" y="8538"/>
                    <a:pt x="3239" y="8531"/>
                  </a:cubicBezTo>
                  <a:cubicBezTo>
                    <a:pt x="3751" y="8531"/>
                    <a:pt x="4263" y="8543"/>
                    <a:pt x="4775" y="8567"/>
                  </a:cubicBezTo>
                  <a:cubicBezTo>
                    <a:pt x="5394" y="8591"/>
                    <a:pt x="5954" y="8614"/>
                    <a:pt x="6513" y="8888"/>
                  </a:cubicBezTo>
                  <a:lnTo>
                    <a:pt x="6525" y="8888"/>
                  </a:lnTo>
                  <a:cubicBezTo>
                    <a:pt x="6597" y="9126"/>
                    <a:pt x="6668" y="9376"/>
                    <a:pt x="6740" y="9626"/>
                  </a:cubicBezTo>
                  <a:cubicBezTo>
                    <a:pt x="6658" y="9607"/>
                    <a:pt x="6575" y="9598"/>
                    <a:pt x="6492" y="9598"/>
                  </a:cubicBezTo>
                  <a:cubicBezTo>
                    <a:pt x="5871" y="9598"/>
                    <a:pt x="5222" y="10099"/>
                    <a:pt x="4739" y="10424"/>
                  </a:cubicBezTo>
                  <a:cubicBezTo>
                    <a:pt x="3811" y="11079"/>
                    <a:pt x="2846" y="11746"/>
                    <a:pt x="1798" y="12210"/>
                  </a:cubicBezTo>
                  <a:cubicBezTo>
                    <a:pt x="2679" y="11829"/>
                    <a:pt x="3525" y="11365"/>
                    <a:pt x="4323" y="10853"/>
                  </a:cubicBezTo>
                  <a:cubicBezTo>
                    <a:pt x="4715" y="10603"/>
                    <a:pt x="5108" y="10377"/>
                    <a:pt x="5513" y="10162"/>
                  </a:cubicBezTo>
                  <a:cubicBezTo>
                    <a:pt x="5837" y="9979"/>
                    <a:pt x="6141" y="9820"/>
                    <a:pt x="6460" y="9820"/>
                  </a:cubicBezTo>
                  <a:cubicBezTo>
                    <a:pt x="6574" y="9820"/>
                    <a:pt x="6691" y="9841"/>
                    <a:pt x="6811" y="9888"/>
                  </a:cubicBezTo>
                  <a:cubicBezTo>
                    <a:pt x="6859" y="10055"/>
                    <a:pt x="6906" y="10210"/>
                    <a:pt x="6954" y="10377"/>
                  </a:cubicBezTo>
                  <a:cubicBezTo>
                    <a:pt x="7049" y="10734"/>
                    <a:pt x="7156" y="11079"/>
                    <a:pt x="7251" y="11436"/>
                  </a:cubicBezTo>
                  <a:cubicBezTo>
                    <a:pt x="6859" y="11555"/>
                    <a:pt x="6501" y="12162"/>
                    <a:pt x="6335" y="12448"/>
                  </a:cubicBezTo>
                  <a:cubicBezTo>
                    <a:pt x="5823" y="13258"/>
                    <a:pt x="5370" y="14139"/>
                    <a:pt x="4692" y="14841"/>
                  </a:cubicBezTo>
                  <a:cubicBezTo>
                    <a:pt x="4682" y="14860"/>
                    <a:pt x="4694" y="14885"/>
                    <a:pt x="4711" y="14885"/>
                  </a:cubicBezTo>
                  <a:cubicBezTo>
                    <a:pt x="4716" y="14885"/>
                    <a:pt x="4722" y="14883"/>
                    <a:pt x="4727" y="14877"/>
                  </a:cubicBezTo>
                  <a:cubicBezTo>
                    <a:pt x="5204" y="14413"/>
                    <a:pt x="5620" y="13889"/>
                    <a:pt x="5978" y="13329"/>
                  </a:cubicBezTo>
                  <a:cubicBezTo>
                    <a:pt x="6168" y="13032"/>
                    <a:pt x="6359" y="12734"/>
                    <a:pt x="6561" y="12436"/>
                  </a:cubicBezTo>
                  <a:cubicBezTo>
                    <a:pt x="6740" y="12162"/>
                    <a:pt x="6966" y="11734"/>
                    <a:pt x="7299" y="11662"/>
                  </a:cubicBezTo>
                  <a:cubicBezTo>
                    <a:pt x="7525" y="12472"/>
                    <a:pt x="7728" y="13282"/>
                    <a:pt x="7894" y="14103"/>
                  </a:cubicBezTo>
                  <a:cubicBezTo>
                    <a:pt x="8025" y="14710"/>
                    <a:pt x="8133" y="15318"/>
                    <a:pt x="8216" y="15937"/>
                  </a:cubicBezTo>
                  <a:cubicBezTo>
                    <a:pt x="8299" y="16556"/>
                    <a:pt x="8240" y="17258"/>
                    <a:pt x="8478" y="17818"/>
                  </a:cubicBezTo>
                  <a:cubicBezTo>
                    <a:pt x="8511" y="17883"/>
                    <a:pt x="8571" y="17914"/>
                    <a:pt x="8631" y="17914"/>
                  </a:cubicBezTo>
                  <a:cubicBezTo>
                    <a:pt x="8702" y="17914"/>
                    <a:pt x="8774" y="17871"/>
                    <a:pt x="8799" y="17794"/>
                  </a:cubicBezTo>
                  <a:cubicBezTo>
                    <a:pt x="8954" y="17282"/>
                    <a:pt x="8799" y="16651"/>
                    <a:pt x="8740" y="16139"/>
                  </a:cubicBezTo>
                  <a:cubicBezTo>
                    <a:pt x="8645" y="15484"/>
                    <a:pt x="8537" y="14841"/>
                    <a:pt x="8394" y="14198"/>
                  </a:cubicBezTo>
                  <a:cubicBezTo>
                    <a:pt x="8216" y="13341"/>
                    <a:pt x="7990" y="12484"/>
                    <a:pt x="7752" y="11639"/>
                  </a:cubicBezTo>
                  <a:lnTo>
                    <a:pt x="7752" y="11639"/>
                  </a:lnTo>
                  <a:cubicBezTo>
                    <a:pt x="8037" y="11662"/>
                    <a:pt x="8383" y="11972"/>
                    <a:pt x="8585" y="12079"/>
                  </a:cubicBezTo>
                  <a:cubicBezTo>
                    <a:pt x="8835" y="12246"/>
                    <a:pt x="9097" y="12401"/>
                    <a:pt x="9371" y="12543"/>
                  </a:cubicBezTo>
                  <a:cubicBezTo>
                    <a:pt x="9883" y="12805"/>
                    <a:pt x="10419" y="13044"/>
                    <a:pt x="10954" y="13246"/>
                  </a:cubicBezTo>
                  <a:cubicBezTo>
                    <a:pt x="10959" y="13248"/>
                    <a:pt x="10964" y="13248"/>
                    <a:pt x="10967" y="13248"/>
                  </a:cubicBezTo>
                  <a:cubicBezTo>
                    <a:pt x="10990" y="13248"/>
                    <a:pt x="10987" y="13220"/>
                    <a:pt x="10966" y="13210"/>
                  </a:cubicBezTo>
                  <a:cubicBezTo>
                    <a:pt x="10169" y="12889"/>
                    <a:pt x="9466" y="12424"/>
                    <a:pt x="8740" y="11960"/>
                  </a:cubicBezTo>
                  <a:cubicBezTo>
                    <a:pt x="8540" y="11831"/>
                    <a:pt x="8051" y="11400"/>
                    <a:pt x="7694" y="11400"/>
                  </a:cubicBezTo>
                  <a:cubicBezTo>
                    <a:pt x="7690" y="11400"/>
                    <a:pt x="7685" y="11400"/>
                    <a:pt x="7680" y="11401"/>
                  </a:cubicBezTo>
                  <a:cubicBezTo>
                    <a:pt x="7585" y="11055"/>
                    <a:pt x="7490" y="10710"/>
                    <a:pt x="7382" y="10377"/>
                  </a:cubicBezTo>
                  <a:cubicBezTo>
                    <a:pt x="7335" y="10222"/>
                    <a:pt x="7287" y="10067"/>
                    <a:pt x="7240" y="9912"/>
                  </a:cubicBezTo>
                  <a:cubicBezTo>
                    <a:pt x="7639" y="9737"/>
                    <a:pt x="8057" y="9687"/>
                    <a:pt x="8483" y="9687"/>
                  </a:cubicBezTo>
                  <a:cubicBezTo>
                    <a:pt x="9009" y="9687"/>
                    <a:pt x="9547" y="9763"/>
                    <a:pt x="10073" y="9769"/>
                  </a:cubicBezTo>
                  <a:cubicBezTo>
                    <a:pt x="10100" y="9770"/>
                    <a:pt x="10127" y="9770"/>
                    <a:pt x="10155" y="9770"/>
                  </a:cubicBezTo>
                  <a:cubicBezTo>
                    <a:pt x="11077" y="9770"/>
                    <a:pt x="11957" y="9577"/>
                    <a:pt x="12859" y="9531"/>
                  </a:cubicBezTo>
                  <a:cubicBezTo>
                    <a:pt x="12883" y="9531"/>
                    <a:pt x="12883" y="9507"/>
                    <a:pt x="12859" y="9507"/>
                  </a:cubicBezTo>
                  <a:cubicBezTo>
                    <a:pt x="12796" y="9505"/>
                    <a:pt x="12732" y="9504"/>
                    <a:pt x="12669" y="9504"/>
                  </a:cubicBezTo>
                  <a:cubicBezTo>
                    <a:pt x="11879" y="9504"/>
                    <a:pt x="11095" y="9663"/>
                    <a:pt x="10300" y="9663"/>
                  </a:cubicBezTo>
                  <a:cubicBezTo>
                    <a:pt x="10130" y="9663"/>
                    <a:pt x="9959" y="9656"/>
                    <a:pt x="9788" y="9638"/>
                  </a:cubicBezTo>
                  <a:cubicBezTo>
                    <a:pt x="9287" y="9577"/>
                    <a:pt x="8786" y="9494"/>
                    <a:pt x="8292" y="9494"/>
                  </a:cubicBezTo>
                  <a:cubicBezTo>
                    <a:pt x="7917" y="9494"/>
                    <a:pt x="7545" y="9542"/>
                    <a:pt x="7180" y="9686"/>
                  </a:cubicBezTo>
                  <a:cubicBezTo>
                    <a:pt x="7061" y="9317"/>
                    <a:pt x="6942" y="8936"/>
                    <a:pt x="6823" y="8555"/>
                  </a:cubicBezTo>
                  <a:cubicBezTo>
                    <a:pt x="7478" y="7817"/>
                    <a:pt x="8525" y="7388"/>
                    <a:pt x="9395" y="6995"/>
                  </a:cubicBezTo>
                  <a:cubicBezTo>
                    <a:pt x="10395" y="6578"/>
                    <a:pt x="11335" y="6043"/>
                    <a:pt x="12228" y="5424"/>
                  </a:cubicBezTo>
                  <a:cubicBezTo>
                    <a:pt x="12238" y="5414"/>
                    <a:pt x="12232" y="5397"/>
                    <a:pt x="12217" y="5397"/>
                  </a:cubicBezTo>
                  <a:cubicBezTo>
                    <a:pt x="12213" y="5397"/>
                    <a:pt x="12209" y="5397"/>
                    <a:pt x="12204" y="5400"/>
                  </a:cubicBezTo>
                  <a:cubicBezTo>
                    <a:pt x="11181" y="6019"/>
                    <a:pt x="10109" y="6567"/>
                    <a:pt x="9014" y="7055"/>
                  </a:cubicBezTo>
                  <a:cubicBezTo>
                    <a:pt x="8490" y="7293"/>
                    <a:pt x="7990" y="7555"/>
                    <a:pt x="7502" y="7864"/>
                  </a:cubicBezTo>
                  <a:cubicBezTo>
                    <a:pt x="7240" y="8007"/>
                    <a:pt x="7001" y="8186"/>
                    <a:pt x="6787" y="8388"/>
                  </a:cubicBezTo>
                  <a:cubicBezTo>
                    <a:pt x="6644" y="7948"/>
                    <a:pt x="6501" y="7495"/>
                    <a:pt x="6359" y="7055"/>
                  </a:cubicBezTo>
                  <a:cubicBezTo>
                    <a:pt x="6787" y="6138"/>
                    <a:pt x="7502" y="5459"/>
                    <a:pt x="8240" y="4804"/>
                  </a:cubicBezTo>
                  <a:cubicBezTo>
                    <a:pt x="8252" y="4793"/>
                    <a:pt x="8252" y="4781"/>
                    <a:pt x="8252" y="4781"/>
                  </a:cubicBezTo>
                  <a:cubicBezTo>
                    <a:pt x="8287" y="4745"/>
                    <a:pt x="8323" y="4721"/>
                    <a:pt x="8347" y="4673"/>
                  </a:cubicBezTo>
                  <a:lnTo>
                    <a:pt x="8394" y="4626"/>
                  </a:lnTo>
                  <a:lnTo>
                    <a:pt x="8406" y="4626"/>
                  </a:lnTo>
                  <a:cubicBezTo>
                    <a:pt x="9002" y="4031"/>
                    <a:pt x="9573" y="3435"/>
                    <a:pt x="10109" y="2792"/>
                  </a:cubicBezTo>
                  <a:cubicBezTo>
                    <a:pt x="10117" y="2784"/>
                    <a:pt x="10114" y="2775"/>
                    <a:pt x="10103" y="2775"/>
                  </a:cubicBezTo>
                  <a:cubicBezTo>
                    <a:pt x="10098" y="2775"/>
                    <a:pt x="10092" y="2777"/>
                    <a:pt x="10085" y="2780"/>
                  </a:cubicBezTo>
                  <a:cubicBezTo>
                    <a:pt x="9490" y="3423"/>
                    <a:pt x="8895" y="4054"/>
                    <a:pt x="8252" y="4650"/>
                  </a:cubicBezTo>
                  <a:cubicBezTo>
                    <a:pt x="8240" y="4650"/>
                    <a:pt x="8240" y="4662"/>
                    <a:pt x="8240" y="4685"/>
                  </a:cubicBezTo>
                  <a:cubicBezTo>
                    <a:pt x="8216" y="4685"/>
                    <a:pt x="8204" y="4697"/>
                    <a:pt x="8192" y="4721"/>
                  </a:cubicBezTo>
                  <a:cubicBezTo>
                    <a:pt x="8192" y="4721"/>
                    <a:pt x="8180" y="4733"/>
                    <a:pt x="8168" y="4733"/>
                  </a:cubicBezTo>
                  <a:cubicBezTo>
                    <a:pt x="7466" y="5352"/>
                    <a:pt x="6740" y="5983"/>
                    <a:pt x="6287" y="6805"/>
                  </a:cubicBezTo>
                  <a:cubicBezTo>
                    <a:pt x="6132" y="6305"/>
                    <a:pt x="5989" y="5793"/>
                    <a:pt x="5847" y="5281"/>
                  </a:cubicBezTo>
                  <a:cubicBezTo>
                    <a:pt x="5930" y="4590"/>
                    <a:pt x="6263" y="3983"/>
                    <a:pt x="6620" y="3388"/>
                  </a:cubicBezTo>
                  <a:cubicBezTo>
                    <a:pt x="7049" y="2673"/>
                    <a:pt x="7418" y="1935"/>
                    <a:pt x="7787" y="1197"/>
                  </a:cubicBezTo>
                  <a:cubicBezTo>
                    <a:pt x="7787" y="1185"/>
                    <a:pt x="7775" y="1185"/>
                    <a:pt x="7775" y="1185"/>
                  </a:cubicBezTo>
                  <a:cubicBezTo>
                    <a:pt x="7359" y="2006"/>
                    <a:pt x="6882" y="2768"/>
                    <a:pt x="6406" y="3554"/>
                  </a:cubicBezTo>
                  <a:cubicBezTo>
                    <a:pt x="6120" y="3995"/>
                    <a:pt x="5906" y="4471"/>
                    <a:pt x="5763" y="4983"/>
                  </a:cubicBezTo>
                  <a:cubicBezTo>
                    <a:pt x="5573" y="4245"/>
                    <a:pt x="5406" y="3507"/>
                    <a:pt x="5263" y="2768"/>
                  </a:cubicBezTo>
                  <a:cubicBezTo>
                    <a:pt x="5263" y="2745"/>
                    <a:pt x="5251" y="2745"/>
                    <a:pt x="5239" y="2733"/>
                  </a:cubicBezTo>
                  <a:cubicBezTo>
                    <a:pt x="5204" y="2578"/>
                    <a:pt x="5180" y="2423"/>
                    <a:pt x="5156" y="2268"/>
                  </a:cubicBezTo>
                  <a:cubicBezTo>
                    <a:pt x="5073" y="1506"/>
                    <a:pt x="5025" y="756"/>
                    <a:pt x="4835" y="18"/>
                  </a:cubicBezTo>
                  <a:cubicBezTo>
                    <a:pt x="4835" y="6"/>
                    <a:pt x="4829" y="0"/>
                    <a:pt x="48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7" name="Google Shape;937;p9"/>
          <p:cNvGrpSpPr/>
          <p:nvPr/>
        </p:nvGrpSpPr>
        <p:grpSpPr>
          <a:xfrm rot="-7585282" flipH="1">
            <a:off x="8022200" y="-480713"/>
            <a:ext cx="803604" cy="1838224"/>
            <a:chOff x="5067575" y="3176425"/>
            <a:chExt cx="473000" cy="1081975"/>
          </a:xfrm>
        </p:grpSpPr>
        <p:sp>
          <p:nvSpPr>
            <p:cNvPr id="938" name="Google Shape;938;p9"/>
            <p:cNvSpPr/>
            <p:nvPr/>
          </p:nvSpPr>
          <p:spPr>
            <a:xfrm>
              <a:off x="5067875" y="3176425"/>
              <a:ext cx="472700" cy="964425"/>
            </a:xfrm>
            <a:custGeom>
              <a:avLst/>
              <a:gdLst/>
              <a:ahLst/>
              <a:cxnLst/>
              <a:rect l="l" t="t" r="r" b="b"/>
              <a:pathLst>
                <a:path w="18908" h="38577" extrusionOk="0">
                  <a:moveTo>
                    <a:pt x="16122" y="0"/>
                  </a:moveTo>
                  <a:cubicBezTo>
                    <a:pt x="16122" y="0"/>
                    <a:pt x="14824" y="702"/>
                    <a:pt x="11205" y="2381"/>
                  </a:cubicBezTo>
                  <a:cubicBezTo>
                    <a:pt x="7597" y="4060"/>
                    <a:pt x="1" y="11632"/>
                    <a:pt x="2096" y="24360"/>
                  </a:cubicBezTo>
                  <a:cubicBezTo>
                    <a:pt x="4013" y="35981"/>
                    <a:pt x="10502" y="38576"/>
                    <a:pt x="10502" y="38576"/>
                  </a:cubicBezTo>
                  <a:cubicBezTo>
                    <a:pt x="10502" y="38576"/>
                    <a:pt x="18908" y="31849"/>
                    <a:pt x="17848" y="18669"/>
                  </a:cubicBezTo>
                  <a:cubicBezTo>
                    <a:pt x="16741" y="4905"/>
                    <a:pt x="16122" y="0"/>
                    <a:pt x="161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9"/>
            <p:cNvSpPr/>
            <p:nvPr/>
          </p:nvSpPr>
          <p:spPr>
            <a:xfrm>
              <a:off x="5067575" y="3176425"/>
              <a:ext cx="403350" cy="964425"/>
            </a:xfrm>
            <a:custGeom>
              <a:avLst/>
              <a:gdLst/>
              <a:ahLst/>
              <a:cxnLst/>
              <a:rect l="l" t="t" r="r" b="b"/>
              <a:pathLst>
                <a:path w="16134" h="38577" extrusionOk="0">
                  <a:moveTo>
                    <a:pt x="16134" y="0"/>
                  </a:moveTo>
                  <a:cubicBezTo>
                    <a:pt x="16134" y="0"/>
                    <a:pt x="14836" y="703"/>
                    <a:pt x="11217" y="2381"/>
                  </a:cubicBezTo>
                  <a:cubicBezTo>
                    <a:pt x="7609" y="4060"/>
                    <a:pt x="1" y="11632"/>
                    <a:pt x="2096" y="24360"/>
                  </a:cubicBezTo>
                  <a:cubicBezTo>
                    <a:pt x="4013" y="35981"/>
                    <a:pt x="10514" y="38576"/>
                    <a:pt x="10514" y="38576"/>
                  </a:cubicBezTo>
                  <a:cubicBezTo>
                    <a:pt x="10514" y="38576"/>
                    <a:pt x="10597" y="38505"/>
                    <a:pt x="10764" y="38362"/>
                  </a:cubicBezTo>
                  <a:cubicBezTo>
                    <a:pt x="9800" y="35600"/>
                    <a:pt x="8883" y="31897"/>
                    <a:pt x="8181" y="26920"/>
                  </a:cubicBezTo>
                  <a:cubicBezTo>
                    <a:pt x="5526" y="8061"/>
                    <a:pt x="16133" y="1"/>
                    <a:pt x="161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9"/>
            <p:cNvSpPr/>
            <p:nvPr/>
          </p:nvSpPr>
          <p:spPr>
            <a:xfrm>
              <a:off x="5249150" y="3221450"/>
              <a:ext cx="178150" cy="1036950"/>
            </a:xfrm>
            <a:custGeom>
              <a:avLst/>
              <a:gdLst/>
              <a:ahLst/>
              <a:cxnLst/>
              <a:rect l="l" t="t" r="r" b="b"/>
              <a:pathLst>
                <a:path w="7126" h="41478" extrusionOk="0">
                  <a:moveTo>
                    <a:pt x="6845" y="1"/>
                  </a:moveTo>
                  <a:cubicBezTo>
                    <a:pt x="6807" y="1"/>
                    <a:pt x="6771" y="14"/>
                    <a:pt x="6740" y="44"/>
                  </a:cubicBezTo>
                  <a:cubicBezTo>
                    <a:pt x="4358" y="2461"/>
                    <a:pt x="3275" y="5640"/>
                    <a:pt x="2251" y="8807"/>
                  </a:cubicBezTo>
                  <a:cubicBezTo>
                    <a:pt x="1084" y="12332"/>
                    <a:pt x="417" y="16023"/>
                    <a:pt x="275" y="19737"/>
                  </a:cubicBezTo>
                  <a:cubicBezTo>
                    <a:pt x="1" y="27250"/>
                    <a:pt x="751" y="34977"/>
                    <a:pt x="5216" y="41288"/>
                  </a:cubicBezTo>
                  <a:cubicBezTo>
                    <a:pt x="5312" y="41421"/>
                    <a:pt x="5435" y="41477"/>
                    <a:pt x="5556" y="41477"/>
                  </a:cubicBezTo>
                  <a:cubicBezTo>
                    <a:pt x="5900" y="41477"/>
                    <a:pt x="6238" y="41032"/>
                    <a:pt x="5966" y="40645"/>
                  </a:cubicBezTo>
                  <a:cubicBezTo>
                    <a:pt x="1680" y="34537"/>
                    <a:pt x="929" y="26857"/>
                    <a:pt x="1179" y="19606"/>
                  </a:cubicBezTo>
                  <a:cubicBezTo>
                    <a:pt x="1310" y="16070"/>
                    <a:pt x="1751" y="12641"/>
                    <a:pt x="2787" y="9236"/>
                  </a:cubicBezTo>
                  <a:cubicBezTo>
                    <a:pt x="3739" y="6152"/>
                    <a:pt x="4775" y="2735"/>
                    <a:pt x="7014" y="295"/>
                  </a:cubicBezTo>
                  <a:cubicBezTo>
                    <a:pt x="7126" y="173"/>
                    <a:pt x="6981" y="1"/>
                    <a:pt x="68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9"/>
            <p:cNvSpPr/>
            <p:nvPr/>
          </p:nvSpPr>
          <p:spPr>
            <a:xfrm>
              <a:off x="5111350" y="3176425"/>
              <a:ext cx="404525" cy="893625"/>
            </a:xfrm>
            <a:custGeom>
              <a:avLst/>
              <a:gdLst/>
              <a:ahLst/>
              <a:cxnLst/>
              <a:rect l="l" t="t" r="r" b="b"/>
              <a:pathLst>
                <a:path w="16181" h="35745" extrusionOk="0">
                  <a:moveTo>
                    <a:pt x="14383" y="0"/>
                  </a:moveTo>
                  <a:cubicBezTo>
                    <a:pt x="14383" y="0"/>
                    <a:pt x="14264" y="60"/>
                    <a:pt x="14014" y="179"/>
                  </a:cubicBezTo>
                  <a:cubicBezTo>
                    <a:pt x="13347" y="869"/>
                    <a:pt x="12680" y="1560"/>
                    <a:pt x="12002" y="2238"/>
                  </a:cubicBezTo>
                  <a:cubicBezTo>
                    <a:pt x="11983" y="2257"/>
                    <a:pt x="12001" y="2297"/>
                    <a:pt x="12021" y="2297"/>
                  </a:cubicBezTo>
                  <a:cubicBezTo>
                    <a:pt x="12026" y="2297"/>
                    <a:pt x="12032" y="2294"/>
                    <a:pt x="12037" y="2286"/>
                  </a:cubicBezTo>
                  <a:cubicBezTo>
                    <a:pt x="12835" y="1572"/>
                    <a:pt x="13633" y="833"/>
                    <a:pt x="14383" y="60"/>
                  </a:cubicBezTo>
                  <a:cubicBezTo>
                    <a:pt x="14383" y="12"/>
                    <a:pt x="14383" y="0"/>
                    <a:pt x="14383" y="0"/>
                  </a:cubicBezTo>
                  <a:close/>
                  <a:moveTo>
                    <a:pt x="11430" y="1453"/>
                  </a:moveTo>
                  <a:lnTo>
                    <a:pt x="11228" y="1548"/>
                  </a:lnTo>
                  <a:cubicBezTo>
                    <a:pt x="11252" y="1976"/>
                    <a:pt x="11347" y="2417"/>
                    <a:pt x="11621" y="2679"/>
                  </a:cubicBezTo>
                  <a:cubicBezTo>
                    <a:pt x="11636" y="2695"/>
                    <a:pt x="11654" y="2701"/>
                    <a:pt x="11671" y="2701"/>
                  </a:cubicBezTo>
                  <a:cubicBezTo>
                    <a:pt x="11719" y="2701"/>
                    <a:pt x="11764" y="2651"/>
                    <a:pt x="11764" y="2607"/>
                  </a:cubicBezTo>
                  <a:cubicBezTo>
                    <a:pt x="11740" y="2346"/>
                    <a:pt x="11585" y="2096"/>
                    <a:pt x="11525" y="1834"/>
                  </a:cubicBezTo>
                  <a:cubicBezTo>
                    <a:pt x="11490" y="1715"/>
                    <a:pt x="11454" y="1584"/>
                    <a:pt x="11430" y="1453"/>
                  </a:cubicBezTo>
                  <a:close/>
                  <a:moveTo>
                    <a:pt x="14550" y="1429"/>
                  </a:moveTo>
                  <a:cubicBezTo>
                    <a:pt x="13430" y="2643"/>
                    <a:pt x="12121" y="3679"/>
                    <a:pt x="10597" y="4286"/>
                  </a:cubicBezTo>
                  <a:cubicBezTo>
                    <a:pt x="10454" y="3810"/>
                    <a:pt x="10204" y="3358"/>
                    <a:pt x="10061" y="2881"/>
                  </a:cubicBezTo>
                  <a:cubicBezTo>
                    <a:pt x="9978" y="2655"/>
                    <a:pt x="9918" y="2417"/>
                    <a:pt x="9870" y="2191"/>
                  </a:cubicBezTo>
                  <a:lnTo>
                    <a:pt x="9668" y="2286"/>
                  </a:lnTo>
                  <a:cubicBezTo>
                    <a:pt x="9763" y="3048"/>
                    <a:pt x="9989" y="3810"/>
                    <a:pt x="10430" y="4346"/>
                  </a:cubicBezTo>
                  <a:lnTo>
                    <a:pt x="10382" y="4370"/>
                  </a:lnTo>
                  <a:cubicBezTo>
                    <a:pt x="10338" y="4392"/>
                    <a:pt x="10355" y="4454"/>
                    <a:pt x="10396" y="4454"/>
                  </a:cubicBezTo>
                  <a:cubicBezTo>
                    <a:pt x="10399" y="4454"/>
                    <a:pt x="10403" y="4454"/>
                    <a:pt x="10406" y="4453"/>
                  </a:cubicBezTo>
                  <a:cubicBezTo>
                    <a:pt x="11537" y="4286"/>
                    <a:pt x="12573" y="3453"/>
                    <a:pt x="13418" y="2727"/>
                  </a:cubicBezTo>
                  <a:cubicBezTo>
                    <a:pt x="13823" y="2381"/>
                    <a:pt x="14204" y="2000"/>
                    <a:pt x="14561" y="1607"/>
                  </a:cubicBezTo>
                  <a:cubicBezTo>
                    <a:pt x="14561" y="1548"/>
                    <a:pt x="14550" y="1488"/>
                    <a:pt x="14550" y="1429"/>
                  </a:cubicBezTo>
                  <a:close/>
                  <a:moveTo>
                    <a:pt x="14716" y="3084"/>
                  </a:moveTo>
                  <a:cubicBezTo>
                    <a:pt x="14133" y="3679"/>
                    <a:pt x="13514" y="4239"/>
                    <a:pt x="12871" y="4751"/>
                  </a:cubicBezTo>
                  <a:cubicBezTo>
                    <a:pt x="12573" y="4989"/>
                    <a:pt x="10490" y="6584"/>
                    <a:pt x="9608" y="6810"/>
                  </a:cubicBezTo>
                  <a:cubicBezTo>
                    <a:pt x="8882" y="5727"/>
                    <a:pt x="8192" y="4667"/>
                    <a:pt x="7680" y="3489"/>
                  </a:cubicBezTo>
                  <a:lnTo>
                    <a:pt x="7525" y="3596"/>
                  </a:lnTo>
                  <a:cubicBezTo>
                    <a:pt x="7952" y="4760"/>
                    <a:pt x="8522" y="5888"/>
                    <a:pt x="9317" y="6827"/>
                  </a:cubicBezTo>
                  <a:lnTo>
                    <a:pt x="9317" y="6827"/>
                  </a:lnTo>
                  <a:cubicBezTo>
                    <a:pt x="9287" y="6814"/>
                    <a:pt x="9259" y="6793"/>
                    <a:pt x="9239" y="6763"/>
                  </a:cubicBezTo>
                  <a:cubicBezTo>
                    <a:pt x="9235" y="6746"/>
                    <a:pt x="9224" y="6740"/>
                    <a:pt x="9212" y="6740"/>
                  </a:cubicBezTo>
                  <a:cubicBezTo>
                    <a:pt x="9189" y="6740"/>
                    <a:pt x="9164" y="6763"/>
                    <a:pt x="9180" y="6787"/>
                  </a:cubicBezTo>
                  <a:cubicBezTo>
                    <a:pt x="9243" y="6940"/>
                    <a:pt x="9372" y="7003"/>
                    <a:pt x="9542" y="7003"/>
                  </a:cubicBezTo>
                  <a:cubicBezTo>
                    <a:pt x="10270" y="7003"/>
                    <a:pt x="11755" y="5842"/>
                    <a:pt x="12073" y="5620"/>
                  </a:cubicBezTo>
                  <a:cubicBezTo>
                    <a:pt x="13037" y="4977"/>
                    <a:pt x="13930" y="4239"/>
                    <a:pt x="14752" y="3441"/>
                  </a:cubicBezTo>
                  <a:cubicBezTo>
                    <a:pt x="14740" y="3322"/>
                    <a:pt x="14728" y="3203"/>
                    <a:pt x="14716" y="3084"/>
                  </a:cubicBezTo>
                  <a:close/>
                  <a:moveTo>
                    <a:pt x="5668" y="5286"/>
                  </a:moveTo>
                  <a:lnTo>
                    <a:pt x="5548" y="5405"/>
                  </a:lnTo>
                  <a:cubicBezTo>
                    <a:pt x="6084" y="6977"/>
                    <a:pt x="7025" y="8382"/>
                    <a:pt x="8263" y="9489"/>
                  </a:cubicBezTo>
                  <a:lnTo>
                    <a:pt x="8275" y="9489"/>
                  </a:lnTo>
                  <a:cubicBezTo>
                    <a:pt x="8275" y="9501"/>
                    <a:pt x="8287" y="9525"/>
                    <a:pt x="8311" y="9525"/>
                  </a:cubicBezTo>
                  <a:lnTo>
                    <a:pt x="8335" y="9549"/>
                  </a:lnTo>
                  <a:cubicBezTo>
                    <a:pt x="8352" y="9566"/>
                    <a:pt x="8374" y="9574"/>
                    <a:pt x="8397" y="9574"/>
                  </a:cubicBezTo>
                  <a:cubicBezTo>
                    <a:pt x="8437" y="9574"/>
                    <a:pt x="8479" y="9551"/>
                    <a:pt x="8501" y="9513"/>
                  </a:cubicBezTo>
                  <a:cubicBezTo>
                    <a:pt x="11109" y="9430"/>
                    <a:pt x="13311" y="7775"/>
                    <a:pt x="14990" y="5798"/>
                  </a:cubicBezTo>
                  <a:cubicBezTo>
                    <a:pt x="14978" y="5667"/>
                    <a:pt x="14966" y="5536"/>
                    <a:pt x="14954" y="5417"/>
                  </a:cubicBezTo>
                  <a:cubicBezTo>
                    <a:pt x="14300" y="6191"/>
                    <a:pt x="13633" y="6965"/>
                    <a:pt x="12823" y="7620"/>
                  </a:cubicBezTo>
                  <a:cubicBezTo>
                    <a:pt x="11609" y="8596"/>
                    <a:pt x="10109" y="9346"/>
                    <a:pt x="8525" y="9442"/>
                  </a:cubicBezTo>
                  <a:cubicBezTo>
                    <a:pt x="8513" y="9406"/>
                    <a:pt x="8501" y="9370"/>
                    <a:pt x="8477" y="9346"/>
                  </a:cubicBezTo>
                  <a:cubicBezTo>
                    <a:pt x="7227" y="8239"/>
                    <a:pt x="6263" y="6846"/>
                    <a:pt x="5668" y="5286"/>
                  </a:cubicBezTo>
                  <a:close/>
                  <a:moveTo>
                    <a:pt x="3882" y="7489"/>
                  </a:moveTo>
                  <a:lnTo>
                    <a:pt x="3798" y="7596"/>
                  </a:lnTo>
                  <a:cubicBezTo>
                    <a:pt x="4584" y="9430"/>
                    <a:pt x="5656" y="11275"/>
                    <a:pt x="7370" y="12299"/>
                  </a:cubicBezTo>
                  <a:cubicBezTo>
                    <a:pt x="7370" y="12311"/>
                    <a:pt x="7382" y="12323"/>
                    <a:pt x="7394" y="12323"/>
                  </a:cubicBezTo>
                  <a:lnTo>
                    <a:pt x="7406" y="12323"/>
                  </a:lnTo>
                  <a:lnTo>
                    <a:pt x="7489" y="12371"/>
                  </a:lnTo>
                  <a:cubicBezTo>
                    <a:pt x="7502" y="12379"/>
                    <a:pt x="7516" y="12383"/>
                    <a:pt x="7529" y="12383"/>
                  </a:cubicBezTo>
                  <a:cubicBezTo>
                    <a:pt x="7554" y="12383"/>
                    <a:pt x="7577" y="12370"/>
                    <a:pt x="7584" y="12347"/>
                  </a:cubicBezTo>
                  <a:cubicBezTo>
                    <a:pt x="7726" y="12362"/>
                    <a:pt x="7868" y="12369"/>
                    <a:pt x="8008" y="12369"/>
                  </a:cubicBezTo>
                  <a:cubicBezTo>
                    <a:pt x="9783" y="12369"/>
                    <a:pt x="11409" y="11231"/>
                    <a:pt x="12799" y="10216"/>
                  </a:cubicBezTo>
                  <a:cubicBezTo>
                    <a:pt x="13657" y="9596"/>
                    <a:pt x="14466" y="8918"/>
                    <a:pt x="15216" y="8192"/>
                  </a:cubicBezTo>
                  <a:cubicBezTo>
                    <a:pt x="15216" y="8096"/>
                    <a:pt x="15204" y="8001"/>
                    <a:pt x="15193" y="7918"/>
                  </a:cubicBezTo>
                  <a:cubicBezTo>
                    <a:pt x="14538" y="8561"/>
                    <a:pt x="13835" y="9168"/>
                    <a:pt x="13097" y="9739"/>
                  </a:cubicBezTo>
                  <a:cubicBezTo>
                    <a:pt x="11598" y="10892"/>
                    <a:pt x="9754" y="12268"/>
                    <a:pt x="7769" y="12268"/>
                  </a:cubicBezTo>
                  <a:cubicBezTo>
                    <a:pt x="7704" y="12268"/>
                    <a:pt x="7638" y="12266"/>
                    <a:pt x="7573" y="12263"/>
                  </a:cubicBezTo>
                  <a:cubicBezTo>
                    <a:pt x="7573" y="12252"/>
                    <a:pt x="7573" y="12252"/>
                    <a:pt x="7561" y="12252"/>
                  </a:cubicBezTo>
                  <a:cubicBezTo>
                    <a:pt x="6560" y="11466"/>
                    <a:pt x="5715" y="10644"/>
                    <a:pt x="5013" y="9573"/>
                  </a:cubicBezTo>
                  <a:cubicBezTo>
                    <a:pt x="4584" y="8906"/>
                    <a:pt x="4203" y="8203"/>
                    <a:pt x="3882" y="7489"/>
                  </a:cubicBezTo>
                  <a:close/>
                  <a:moveTo>
                    <a:pt x="2203" y="10299"/>
                  </a:moveTo>
                  <a:cubicBezTo>
                    <a:pt x="2179" y="10347"/>
                    <a:pt x="2155" y="10382"/>
                    <a:pt x="2131" y="10430"/>
                  </a:cubicBezTo>
                  <a:cubicBezTo>
                    <a:pt x="2584" y="11168"/>
                    <a:pt x="3108" y="11859"/>
                    <a:pt x="3715" y="12478"/>
                  </a:cubicBezTo>
                  <a:cubicBezTo>
                    <a:pt x="4608" y="13418"/>
                    <a:pt x="5751" y="14418"/>
                    <a:pt x="6977" y="14871"/>
                  </a:cubicBezTo>
                  <a:cubicBezTo>
                    <a:pt x="6983" y="14877"/>
                    <a:pt x="6989" y="14880"/>
                    <a:pt x="6997" y="14880"/>
                  </a:cubicBezTo>
                  <a:cubicBezTo>
                    <a:pt x="7004" y="14880"/>
                    <a:pt x="7013" y="14877"/>
                    <a:pt x="7025" y="14871"/>
                  </a:cubicBezTo>
                  <a:cubicBezTo>
                    <a:pt x="7430" y="15005"/>
                    <a:pt x="7848" y="15064"/>
                    <a:pt x="8273" y="15064"/>
                  </a:cubicBezTo>
                  <a:cubicBezTo>
                    <a:pt x="10071" y="15064"/>
                    <a:pt x="11974" y="14005"/>
                    <a:pt x="13371" y="13109"/>
                  </a:cubicBezTo>
                  <a:cubicBezTo>
                    <a:pt x="14121" y="12633"/>
                    <a:pt x="14835" y="12097"/>
                    <a:pt x="15514" y="11513"/>
                  </a:cubicBezTo>
                  <a:cubicBezTo>
                    <a:pt x="15502" y="11406"/>
                    <a:pt x="15490" y="11299"/>
                    <a:pt x="15490" y="11192"/>
                  </a:cubicBezTo>
                  <a:cubicBezTo>
                    <a:pt x="14883" y="11751"/>
                    <a:pt x="14240" y="12263"/>
                    <a:pt x="13549" y="12716"/>
                  </a:cubicBezTo>
                  <a:cubicBezTo>
                    <a:pt x="12585" y="13371"/>
                    <a:pt x="11561" y="13918"/>
                    <a:pt x="10490" y="14371"/>
                  </a:cubicBezTo>
                  <a:cubicBezTo>
                    <a:pt x="9621" y="14702"/>
                    <a:pt x="8787" y="14825"/>
                    <a:pt x="7915" y="14825"/>
                  </a:cubicBezTo>
                  <a:cubicBezTo>
                    <a:pt x="7627" y="14825"/>
                    <a:pt x="7335" y="14811"/>
                    <a:pt x="7037" y="14788"/>
                  </a:cubicBezTo>
                  <a:cubicBezTo>
                    <a:pt x="7037" y="14788"/>
                    <a:pt x="7025" y="14776"/>
                    <a:pt x="7025" y="14776"/>
                  </a:cubicBezTo>
                  <a:cubicBezTo>
                    <a:pt x="5870" y="13990"/>
                    <a:pt x="4751" y="13335"/>
                    <a:pt x="3763" y="12311"/>
                  </a:cubicBezTo>
                  <a:cubicBezTo>
                    <a:pt x="3179" y="11692"/>
                    <a:pt x="2655" y="11025"/>
                    <a:pt x="2203" y="10299"/>
                  </a:cubicBezTo>
                  <a:close/>
                  <a:moveTo>
                    <a:pt x="941" y="13525"/>
                  </a:moveTo>
                  <a:cubicBezTo>
                    <a:pt x="929" y="13573"/>
                    <a:pt x="917" y="13633"/>
                    <a:pt x="893" y="13680"/>
                  </a:cubicBezTo>
                  <a:cubicBezTo>
                    <a:pt x="2179" y="15681"/>
                    <a:pt x="4322" y="17002"/>
                    <a:pt x="6489" y="18038"/>
                  </a:cubicBezTo>
                  <a:lnTo>
                    <a:pt x="6501" y="18038"/>
                  </a:lnTo>
                  <a:cubicBezTo>
                    <a:pt x="6513" y="18044"/>
                    <a:pt x="6524" y="18046"/>
                    <a:pt x="6535" y="18046"/>
                  </a:cubicBezTo>
                  <a:cubicBezTo>
                    <a:pt x="6611" y="18046"/>
                    <a:pt x="6654" y="17913"/>
                    <a:pt x="6560" y="17871"/>
                  </a:cubicBezTo>
                  <a:cubicBezTo>
                    <a:pt x="4429" y="16859"/>
                    <a:pt x="2262" y="15514"/>
                    <a:pt x="941" y="13525"/>
                  </a:cubicBezTo>
                  <a:close/>
                  <a:moveTo>
                    <a:pt x="15669" y="13287"/>
                  </a:moveTo>
                  <a:cubicBezTo>
                    <a:pt x="14776" y="14240"/>
                    <a:pt x="13788" y="15109"/>
                    <a:pt x="12716" y="15859"/>
                  </a:cubicBezTo>
                  <a:cubicBezTo>
                    <a:pt x="10775" y="17169"/>
                    <a:pt x="8573" y="17990"/>
                    <a:pt x="6227" y="18086"/>
                  </a:cubicBezTo>
                  <a:lnTo>
                    <a:pt x="6227" y="18074"/>
                  </a:lnTo>
                  <a:cubicBezTo>
                    <a:pt x="6179" y="18074"/>
                    <a:pt x="6179" y="18157"/>
                    <a:pt x="6227" y="18157"/>
                  </a:cubicBezTo>
                  <a:cubicBezTo>
                    <a:pt x="6320" y="18160"/>
                    <a:pt x="6412" y="18161"/>
                    <a:pt x="6505" y="18161"/>
                  </a:cubicBezTo>
                  <a:cubicBezTo>
                    <a:pt x="9975" y="18161"/>
                    <a:pt x="13269" y="16220"/>
                    <a:pt x="15704" y="13692"/>
                  </a:cubicBezTo>
                  <a:cubicBezTo>
                    <a:pt x="15693" y="13549"/>
                    <a:pt x="15681" y="13418"/>
                    <a:pt x="15669" y="13287"/>
                  </a:cubicBezTo>
                  <a:close/>
                  <a:moveTo>
                    <a:pt x="15907" y="16085"/>
                  </a:moveTo>
                  <a:cubicBezTo>
                    <a:pt x="15097" y="16943"/>
                    <a:pt x="14204" y="17728"/>
                    <a:pt x="13252" y="18431"/>
                  </a:cubicBezTo>
                  <a:cubicBezTo>
                    <a:pt x="12240" y="19193"/>
                    <a:pt x="11204" y="19955"/>
                    <a:pt x="10061" y="20491"/>
                  </a:cubicBezTo>
                  <a:cubicBezTo>
                    <a:pt x="8870" y="21050"/>
                    <a:pt x="7656" y="21241"/>
                    <a:pt x="6370" y="21253"/>
                  </a:cubicBezTo>
                  <a:cubicBezTo>
                    <a:pt x="6358" y="21205"/>
                    <a:pt x="6334" y="21181"/>
                    <a:pt x="6299" y="21169"/>
                  </a:cubicBezTo>
                  <a:cubicBezTo>
                    <a:pt x="3810" y="20348"/>
                    <a:pt x="1679" y="18705"/>
                    <a:pt x="262" y="16502"/>
                  </a:cubicBezTo>
                  <a:cubicBezTo>
                    <a:pt x="250" y="16573"/>
                    <a:pt x="238" y="16633"/>
                    <a:pt x="226" y="16704"/>
                  </a:cubicBezTo>
                  <a:cubicBezTo>
                    <a:pt x="1548" y="18788"/>
                    <a:pt x="3524" y="20395"/>
                    <a:pt x="5846" y="21265"/>
                  </a:cubicBezTo>
                  <a:cubicBezTo>
                    <a:pt x="5834" y="21276"/>
                    <a:pt x="5846" y="21300"/>
                    <a:pt x="5858" y="21300"/>
                  </a:cubicBezTo>
                  <a:cubicBezTo>
                    <a:pt x="5870" y="21300"/>
                    <a:pt x="5941" y="21312"/>
                    <a:pt x="5977" y="21312"/>
                  </a:cubicBezTo>
                  <a:cubicBezTo>
                    <a:pt x="6060" y="21336"/>
                    <a:pt x="6132" y="21372"/>
                    <a:pt x="6203" y="21396"/>
                  </a:cubicBezTo>
                  <a:cubicBezTo>
                    <a:pt x="6219" y="21402"/>
                    <a:pt x="6235" y="21405"/>
                    <a:pt x="6251" y="21405"/>
                  </a:cubicBezTo>
                  <a:cubicBezTo>
                    <a:pt x="6293" y="21405"/>
                    <a:pt x="6332" y="21383"/>
                    <a:pt x="6358" y="21348"/>
                  </a:cubicBezTo>
                  <a:cubicBezTo>
                    <a:pt x="6553" y="21362"/>
                    <a:pt x="6748" y="21370"/>
                    <a:pt x="6943" y="21370"/>
                  </a:cubicBezTo>
                  <a:cubicBezTo>
                    <a:pt x="7865" y="21370"/>
                    <a:pt x="8779" y="21206"/>
                    <a:pt x="9644" y="20872"/>
                  </a:cubicBezTo>
                  <a:cubicBezTo>
                    <a:pt x="10918" y="20383"/>
                    <a:pt x="12049" y="19621"/>
                    <a:pt x="13133" y="18812"/>
                  </a:cubicBezTo>
                  <a:cubicBezTo>
                    <a:pt x="14133" y="18109"/>
                    <a:pt x="15073" y="17312"/>
                    <a:pt x="15943" y="16443"/>
                  </a:cubicBezTo>
                  <a:cubicBezTo>
                    <a:pt x="15931" y="16323"/>
                    <a:pt x="15919" y="16204"/>
                    <a:pt x="15907" y="16085"/>
                  </a:cubicBezTo>
                  <a:close/>
                  <a:moveTo>
                    <a:pt x="16169" y="19550"/>
                  </a:moveTo>
                  <a:lnTo>
                    <a:pt x="16133" y="19574"/>
                  </a:lnTo>
                  <a:cubicBezTo>
                    <a:pt x="15288" y="20348"/>
                    <a:pt x="14383" y="21050"/>
                    <a:pt x="13418" y="21681"/>
                  </a:cubicBezTo>
                  <a:cubicBezTo>
                    <a:pt x="12335" y="22419"/>
                    <a:pt x="11252" y="23181"/>
                    <a:pt x="9978" y="23574"/>
                  </a:cubicBezTo>
                  <a:cubicBezTo>
                    <a:pt x="8799" y="23943"/>
                    <a:pt x="7584" y="24027"/>
                    <a:pt x="6358" y="24086"/>
                  </a:cubicBezTo>
                  <a:cubicBezTo>
                    <a:pt x="6346" y="24074"/>
                    <a:pt x="6322" y="24063"/>
                    <a:pt x="6310" y="24063"/>
                  </a:cubicBezTo>
                  <a:cubicBezTo>
                    <a:pt x="3810" y="23598"/>
                    <a:pt x="1560" y="22241"/>
                    <a:pt x="0" y="20229"/>
                  </a:cubicBezTo>
                  <a:lnTo>
                    <a:pt x="0" y="20383"/>
                  </a:lnTo>
                  <a:cubicBezTo>
                    <a:pt x="1417" y="22277"/>
                    <a:pt x="3465" y="23598"/>
                    <a:pt x="5763" y="24134"/>
                  </a:cubicBezTo>
                  <a:lnTo>
                    <a:pt x="5775" y="24122"/>
                  </a:lnTo>
                  <a:lnTo>
                    <a:pt x="5775" y="24122"/>
                  </a:lnTo>
                  <a:cubicBezTo>
                    <a:pt x="5763" y="24146"/>
                    <a:pt x="5775" y="24182"/>
                    <a:pt x="5798" y="24182"/>
                  </a:cubicBezTo>
                  <a:lnTo>
                    <a:pt x="6108" y="24182"/>
                  </a:lnTo>
                  <a:cubicBezTo>
                    <a:pt x="6168" y="24193"/>
                    <a:pt x="6227" y="24205"/>
                    <a:pt x="6287" y="24217"/>
                  </a:cubicBezTo>
                  <a:cubicBezTo>
                    <a:pt x="6296" y="24220"/>
                    <a:pt x="6305" y="24222"/>
                    <a:pt x="6313" y="24222"/>
                  </a:cubicBezTo>
                  <a:cubicBezTo>
                    <a:pt x="6335" y="24222"/>
                    <a:pt x="6353" y="24211"/>
                    <a:pt x="6370" y="24193"/>
                  </a:cubicBezTo>
                  <a:cubicBezTo>
                    <a:pt x="6459" y="24195"/>
                    <a:pt x="6549" y="24196"/>
                    <a:pt x="6638" y="24196"/>
                  </a:cubicBezTo>
                  <a:cubicBezTo>
                    <a:pt x="7716" y="24196"/>
                    <a:pt x="8790" y="24063"/>
                    <a:pt x="9835" y="23789"/>
                  </a:cubicBezTo>
                  <a:cubicBezTo>
                    <a:pt x="11156" y="23431"/>
                    <a:pt x="12275" y="22681"/>
                    <a:pt x="13407" y="21955"/>
                  </a:cubicBezTo>
                  <a:cubicBezTo>
                    <a:pt x="14383" y="21348"/>
                    <a:pt x="15312" y="20669"/>
                    <a:pt x="16181" y="19919"/>
                  </a:cubicBezTo>
                  <a:cubicBezTo>
                    <a:pt x="16181" y="19800"/>
                    <a:pt x="16169" y="19669"/>
                    <a:pt x="16169" y="19550"/>
                  </a:cubicBezTo>
                  <a:close/>
                  <a:moveTo>
                    <a:pt x="16145" y="22658"/>
                  </a:moveTo>
                  <a:cubicBezTo>
                    <a:pt x="15121" y="23610"/>
                    <a:pt x="13978" y="24432"/>
                    <a:pt x="12764" y="25122"/>
                  </a:cubicBezTo>
                  <a:cubicBezTo>
                    <a:pt x="10763" y="26241"/>
                    <a:pt x="8644" y="26837"/>
                    <a:pt x="6418" y="27289"/>
                  </a:cubicBezTo>
                  <a:cubicBezTo>
                    <a:pt x="6394" y="27265"/>
                    <a:pt x="6370" y="27265"/>
                    <a:pt x="6346" y="27265"/>
                  </a:cubicBezTo>
                  <a:cubicBezTo>
                    <a:pt x="4144" y="26980"/>
                    <a:pt x="2108" y="26194"/>
                    <a:pt x="429" y="24825"/>
                  </a:cubicBezTo>
                  <a:lnTo>
                    <a:pt x="429" y="24825"/>
                  </a:lnTo>
                  <a:lnTo>
                    <a:pt x="464" y="25015"/>
                  </a:lnTo>
                  <a:cubicBezTo>
                    <a:pt x="2108" y="26420"/>
                    <a:pt x="4179" y="27361"/>
                    <a:pt x="6322" y="27515"/>
                  </a:cubicBezTo>
                  <a:cubicBezTo>
                    <a:pt x="6394" y="27515"/>
                    <a:pt x="6453" y="27456"/>
                    <a:pt x="6453" y="27384"/>
                  </a:cubicBezTo>
                  <a:cubicBezTo>
                    <a:pt x="8751" y="27218"/>
                    <a:pt x="11049" y="26360"/>
                    <a:pt x="13037" y="25253"/>
                  </a:cubicBezTo>
                  <a:cubicBezTo>
                    <a:pt x="14133" y="24646"/>
                    <a:pt x="15157" y="23932"/>
                    <a:pt x="16109" y="23122"/>
                  </a:cubicBezTo>
                  <a:cubicBezTo>
                    <a:pt x="16121" y="22967"/>
                    <a:pt x="16133" y="22812"/>
                    <a:pt x="16145" y="22658"/>
                  </a:cubicBezTo>
                  <a:close/>
                  <a:moveTo>
                    <a:pt x="15502" y="26980"/>
                  </a:moveTo>
                  <a:lnTo>
                    <a:pt x="15502" y="26980"/>
                  </a:lnTo>
                  <a:cubicBezTo>
                    <a:pt x="14752" y="27587"/>
                    <a:pt x="13942" y="28123"/>
                    <a:pt x="13073" y="28563"/>
                  </a:cubicBezTo>
                  <a:lnTo>
                    <a:pt x="13085" y="28563"/>
                  </a:lnTo>
                  <a:cubicBezTo>
                    <a:pt x="11265" y="29542"/>
                    <a:pt x="9342" y="30307"/>
                    <a:pt x="7284" y="30307"/>
                  </a:cubicBezTo>
                  <a:cubicBezTo>
                    <a:pt x="7013" y="30307"/>
                    <a:pt x="6740" y="30293"/>
                    <a:pt x="6465" y="30266"/>
                  </a:cubicBezTo>
                  <a:cubicBezTo>
                    <a:pt x="6461" y="30263"/>
                    <a:pt x="6456" y="30262"/>
                    <a:pt x="6452" y="30262"/>
                  </a:cubicBezTo>
                  <a:cubicBezTo>
                    <a:pt x="6433" y="30262"/>
                    <a:pt x="6418" y="30282"/>
                    <a:pt x="6418" y="30301"/>
                  </a:cubicBezTo>
                  <a:cubicBezTo>
                    <a:pt x="4644" y="30170"/>
                    <a:pt x="2917" y="29611"/>
                    <a:pt x="1393" y="28682"/>
                  </a:cubicBezTo>
                  <a:lnTo>
                    <a:pt x="1393" y="28682"/>
                  </a:lnTo>
                  <a:cubicBezTo>
                    <a:pt x="1417" y="28765"/>
                    <a:pt x="1453" y="28861"/>
                    <a:pt x="1477" y="28956"/>
                  </a:cubicBezTo>
                  <a:cubicBezTo>
                    <a:pt x="3036" y="29932"/>
                    <a:pt x="4846" y="30468"/>
                    <a:pt x="6691" y="30504"/>
                  </a:cubicBezTo>
                  <a:cubicBezTo>
                    <a:pt x="6751" y="30492"/>
                    <a:pt x="6787" y="30456"/>
                    <a:pt x="6787" y="30409"/>
                  </a:cubicBezTo>
                  <a:cubicBezTo>
                    <a:pt x="7103" y="30457"/>
                    <a:pt x="7420" y="30480"/>
                    <a:pt x="7736" y="30480"/>
                  </a:cubicBezTo>
                  <a:cubicBezTo>
                    <a:pt x="9744" y="30480"/>
                    <a:pt x="11737" y="29570"/>
                    <a:pt x="13454" y="28634"/>
                  </a:cubicBezTo>
                  <a:cubicBezTo>
                    <a:pt x="14133" y="28265"/>
                    <a:pt x="14788" y="27849"/>
                    <a:pt x="15407" y="27384"/>
                  </a:cubicBezTo>
                  <a:cubicBezTo>
                    <a:pt x="15443" y="27253"/>
                    <a:pt x="15466" y="27111"/>
                    <a:pt x="15502" y="26980"/>
                  </a:cubicBezTo>
                  <a:close/>
                  <a:moveTo>
                    <a:pt x="14466" y="30242"/>
                  </a:moveTo>
                  <a:lnTo>
                    <a:pt x="14466" y="30242"/>
                  </a:lnTo>
                  <a:cubicBezTo>
                    <a:pt x="13942" y="30694"/>
                    <a:pt x="13407" y="31135"/>
                    <a:pt x="12847" y="31540"/>
                  </a:cubicBezTo>
                  <a:cubicBezTo>
                    <a:pt x="11990" y="32183"/>
                    <a:pt x="11002" y="32635"/>
                    <a:pt x="9966" y="32897"/>
                  </a:cubicBezTo>
                  <a:cubicBezTo>
                    <a:pt x="9478" y="32992"/>
                    <a:pt x="8989" y="33076"/>
                    <a:pt x="8501" y="33135"/>
                  </a:cubicBezTo>
                  <a:cubicBezTo>
                    <a:pt x="8238" y="33170"/>
                    <a:pt x="7762" y="33289"/>
                    <a:pt x="7350" y="33289"/>
                  </a:cubicBezTo>
                  <a:cubicBezTo>
                    <a:pt x="7054" y="33289"/>
                    <a:pt x="6792" y="33227"/>
                    <a:pt x="6668" y="33028"/>
                  </a:cubicBezTo>
                  <a:cubicBezTo>
                    <a:pt x="6661" y="33018"/>
                    <a:pt x="6650" y="33013"/>
                    <a:pt x="6639" y="33013"/>
                  </a:cubicBezTo>
                  <a:cubicBezTo>
                    <a:pt x="6611" y="33013"/>
                    <a:pt x="6579" y="33041"/>
                    <a:pt x="6596" y="33076"/>
                  </a:cubicBezTo>
                  <a:cubicBezTo>
                    <a:pt x="6700" y="33248"/>
                    <a:pt x="6882" y="33365"/>
                    <a:pt x="7088" y="33373"/>
                  </a:cubicBezTo>
                  <a:lnTo>
                    <a:pt x="7088" y="33373"/>
                  </a:lnTo>
                  <a:cubicBezTo>
                    <a:pt x="5726" y="33348"/>
                    <a:pt x="4459" y="33192"/>
                    <a:pt x="3179" y="32659"/>
                  </a:cubicBezTo>
                  <a:cubicBezTo>
                    <a:pt x="3131" y="32647"/>
                    <a:pt x="3084" y="32623"/>
                    <a:pt x="3036" y="32599"/>
                  </a:cubicBezTo>
                  <a:lnTo>
                    <a:pt x="3036" y="32599"/>
                  </a:lnTo>
                  <a:cubicBezTo>
                    <a:pt x="3084" y="32671"/>
                    <a:pt x="3120" y="32754"/>
                    <a:pt x="3167" y="32837"/>
                  </a:cubicBezTo>
                  <a:cubicBezTo>
                    <a:pt x="4247" y="33313"/>
                    <a:pt x="5410" y="33558"/>
                    <a:pt x="6580" y="33558"/>
                  </a:cubicBezTo>
                  <a:cubicBezTo>
                    <a:pt x="6815" y="33558"/>
                    <a:pt x="7051" y="33548"/>
                    <a:pt x="7287" y="33528"/>
                  </a:cubicBezTo>
                  <a:cubicBezTo>
                    <a:pt x="7358" y="33516"/>
                    <a:pt x="7382" y="33421"/>
                    <a:pt x="7322" y="33385"/>
                  </a:cubicBezTo>
                  <a:cubicBezTo>
                    <a:pt x="7799" y="33385"/>
                    <a:pt x="8275" y="33337"/>
                    <a:pt x="8751" y="33266"/>
                  </a:cubicBezTo>
                  <a:cubicBezTo>
                    <a:pt x="9954" y="33135"/>
                    <a:pt x="11109" y="32837"/>
                    <a:pt x="12168" y="32218"/>
                  </a:cubicBezTo>
                  <a:cubicBezTo>
                    <a:pt x="12907" y="31766"/>
                    <a:pt x="13621" y="31254"/>
                    <a:pt x="14276" y="30694"/>
                  </a:cubicBezTo>
                  <a:cubicBezTo>
                    <a:pt x="14347" y="30551"/>
                    <a:pt x="14407" y="30397"/>
                    <a:pt x="14466" y="30242"/>
                  </a:cubicBezTo>
                  <a:close/>
                  <a:moveTo>
                    <a:pt x="12359" y="34338"/>
                  </a:moveTo>
                  <a:lnTo>
                    <a:pt x="12359" y="34338"/>
                  </a:lnTo>
                  <a:cubicBezTo>
                    <a:pt x="12311" y="34361"/>
                    <a:pt x="12275" y="34397"/>
                    <a:pt x="12228" y="34421"/>
                  </a:cubicBezTo>
                  <a:cubicBezTo>
                    <a:pt x="10993" y="35177"/>
                    <a:pt x="9582" y="35570"/>
                    <a:pt x="8140" y="35570"/>
                  </a:cubicBezTo>
                  <a:cubicBezTo>
                    <a:pt x="8039" y="35570"/>
                    <a:pt x="7937" y="35568"/>
                    <a:pt x="7834" y="35564"/>
                  </a:cubicBezTo>
                  <a:cubicBezTo>
                    <a:pt x="7823" y="35552"/>
                    <a:pt x="7811" y="35540"/>
                    <a:pt x="7787" y="35540"/>
                  </a:cubicBezTo>
                  <a:cubicBezTo>
                    <a:pt x="7263" y="35469"/>
                    <a:pt x="6715" y="35504"/>
                    <a:pt x="6179" y="35445"/>
                  </a:cubicBezTo>
                  <a:cubicBezTo>
                    <a:pt x="5691" y="35385"/>
                    <a:pt x="5203" y="35290"/>
                    <a:pt x="4739" y="35171"/>
                  </a:cubicBezTo>
                  <a:lnTo>
                    <a:pt x="4739" y="35171"/>
                  </a:lnTo>
                  <a:cubicBezTo>
                    <a:pt x="4775" y="35231"/>
                    <a:pt x="4822" y="35290"/>
                    <a:pt x="4870" y="35338"/>
                  </a:cubicBezTo>
                  <a:cubicBezTo>
                    <a:pt x="5614" y="35541"/>
                    <a:pt x="6445" y="35712"/>
                    <a:pt x="7222" y="35712"/>
                  </a:cubicBezTo>
                  <a:cubicBezTo>
                    <a:pt x="7402" y="35712"/>
                    <a:pt x="7579" y="35703"/>
                    <a:pt x="7751" y="35683"/>
                  </a:cubicBezTo>
                  <a:cubicBezTo>
                    <a:pt x="8027" y="35725"/>
                    <a:pt x="8303" y="35745"/>
                    <a:pt x="8580" y="35745"/>
                  </a:cubicBezTo>
                  <a:cubicBezTo>
                    <a:pt x="9796" y="35745"/>
                    <a:pt x="11006" y="35360"/>
                    <a:pt x="12073" y="34778"/>
                  </a:cubicBezTo>
                  <a:cubicBezTo>
                    <a:pt x="12168" y="34635"/>
                    <a:pt x="12264" y="34480"/>
                    <a:pt x="12359" y="3433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942" name="Google Shape;942;p9"/>
          <p:cNvPicPr preferRelativeResize="0"/>
          <p:nvPr/>
        </p:nvPicPr>
        <p:blipFill>
          <a:blip r:embed="rId2">
            <a:alphaModFix amt="51000"/>
          </a:blip>
          <a:stretch>
            <a:fillRect/>
          </a:stretch>
        </p:blipFill>
        <p:spPr>
          <a:xfrm rot="1802387">
            <a:off x="7927279" y="-630483"/>
            <a:ext cx="3071170" cy="2747418"/>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1021"/>
        <p:cNvGrpSpPr/>
        <p:nvPr/>
      </p:nvGrpSpPr>
      <p:grpSpPr>
        <a:xfrm>
          <a:off x="0" y="0"/>
          <a:ext cx="0" cy="0"/>
          <a:chOff x="0" y="0"/>
          <a:chExt cx="0" cy="0"/>
        </a:xfrm>
      </p:grpSpPr>
      <p:sp>
        <p:nvSpPr>
          <p:cNvPr id="1022" name="Google Shape;1022;p12"/>
          <p:cNvSpPr/>
          <p:nvPr/>
        </p:nvSpPr>
        <p:spPr>
          <a:xfrm>
            <a:off x="0" y="0"/>
            <a:ext cx="93168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1023"/>
        <p:cNvGrpSpPr/>
        <p:nvPr/>
      </p:nvGrpSpPr>
      <p:grpSpPr>
        <a:xfrm>
          <a:off x="0" y="0"/>
          <a:ext cx="0" cy="0"/>
          <a:chOff x="0" y="0"/>
          <a:chExt cx="0" cy="0"/>
        </a:xfrm>
      </p:grpSpPr>
      <p:sp>
        <p:nvSpPr>
          <p:cNvPr id="1024" name="Google Shape;1024;p13"/>
          <p:cNvSpPr/>
          <p:nvPr/>
        </p:nvSpPr>
        <p:spPr>
          <a:xfrm>
            <a:off x="-1336650" y="1079238"/>
            <a:ext cx="4670559" cy="4700259"/>
          </a:xfrm>
          <a:custGeom>
            <a:avLst/>
            <a:gdLst/>
            <a:ahLst/>
            <a:cxnLst/>
            <a:rect l="l" t="t" r="r" b="b"/>
            <a:pathLst>
              <a:path w="46234" h="46528" extrusionOk="0">
                <a:moveTo>
                  <a:pt x="25849" y="0"/>
                </a:moveTo>
                <a:cubicBezTo>
                  <a:pt x="24318" y="0"/>
                  <a:pt x="22209" y="712"/>
                  <a:pt x="20882" y="1007"/>
                </a:cubicBezTo>
                <a:cubicBezTo>
                  <a:pt x="16346" y="1974"/>
                  <a:pt x="11943" y="4009"/>
                  <a:pt x="8440" y="7111"/>
                </a:cubicBezTo>
                <a:cubicBezTo>
                  <a:pt x="3737" y="11214"/>
                  <a:pt x="601" y="17219"/>
                  <a:pt x="268" y="23490"/>
                </a:cubicBezTo>
                <a:cubicBezTo>
                  <a:pt x="1" y="29794"/>
                  <a:pt x="2536" y="36199"/>
                  <a:pt x="7339" y="40235"/>
                </a:cubicBezTo>
                <a:cubicBezTo>
                  <a:pt x="11075" y="43437"/>
                  <a:pt x="15912" y="45072"/>
                  <a:pt x="20749" y="45906"/>
                </a:cubicBezTo>
                <a:cubicBezTo>
                  <a:pt x="22937" y="46293"/>
                  <a:pt x="25159" y="46527"/>
                  <a:pt x="27367" y="46527"/>
                </a:cubicBezTo>
                <a:cubicBezTo>
                  <a:pt x="29536" y="46527"/>
                  <a:pt x="31693" y="46301"/>
                  <a:pt x="33792" y="45772"/>
                </a:cubicBezTo>
                <a:cubicBezTo>
                  <a:pt x="38061" y="44738"/>
                  <a:pt x="42097" y="42337"/>
                  <a:pt x="44533" y="38701"/>
                </a:cubicBezTo>
                <a:cubicBezTo>
                  <a:pt x="45400" y="37400"/>
                  <a:pt x="46100" y="35865"/>
                  <a:pt x="46134" y="34264"/>
                </a:cubicBezTo>
                <a:cubicBezTo>
                  <a:pt x="46234" y="31562"/>
                  <a:pt x="44533" y="29060"/>
                  <a:pt x="42398" y="27359"/>
                </a:cubicBezTo>
                <a:cubicBezTo>
                  <a:pt x="40263" y="25658"/>
                  <a:pt x="37728" y="24524"/>
                  <a:pt x="35426" y="23123"/>
                </a:cubicBezTo>
                <a:cubicBezTo>
                  <a:pt x="33091" y="21688"/>
                  <a:pt x="30889" y="19820"/>
                  <a:pt x="29989" y="17285"/>
                </a:cubicBezTo>
                <a:cubicBezTo>
                  <a:pt x="29255" y="15284"/>
                  <a:pt x="29388" y="13116"/>
                  <a:pt x="29655" y="10981"/>
                </a:cubicBezTo>
                <a:cubicBezTo>
                  <a:pt x="29889" y="8879"/>
                  <a:pt x="30189" y="6711"/>
                  <a:pt x="29822" y="4643"/>
                </a:cubicBezTo>
                <a:cubicBezTo>
                  <a:pt x="29488" y="2942"/>
                  <a:pt x="28388" y="440"/>
                  <a:pt x="26420" y="40"/>
                </a:cubicBezTo>
                <a:cubicBezTo>
                  <a:pt x="26242" y="12"/>
                  <a:pt x="26050" y="0"/>
                  <a:pt x="2584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25" name="Google Shape;1025;p13"/>
          <p:cNvGrpSpPr/>
          <p:nvPr/>
        </p:nvGrpSpPr>
        <p:grpSpPr>
          <a:xfrm>
            <a:off x="451250" y="3380650"/>
            <a:ext cx="1374350" cy="2103450"/>
            <a:chOff x="1537100" y="2937075"/>
            <a:chExt cx="1374350" cy="2103450"/>
          </a:xfrm>
        </p:grpSpPr>
        <p:sp>
          <p:nvSpPr>
            <p:cNvPr id="1026" name="Google Shape;1026;p13"/>
            <p:cNvSpPr/>
            <p:nvPr/>
          </p:nvSpPr>
          <p:spPr>
            <a:xfrm>
              <a:off x="2203400" y="3506275"/>
              <a:ext cx="633000" cy="1514775"/>
            </a:xfrm>
            <a:custGeom>
              <a:avLst/>
              <a:gdLst/>
              <a:ahLst/>
              <a:cxnLst/>
              <a:rect l="l" t="t" r="r" b="b"/>
              <a:pathLst>
                <a:path w="25320" h="60591" extrusionOk="0">
                  <a:moveTo>
                    <a:pt x="25319" y="1"/>
                  </a:moveTo>
                  <a:lnTo>
                    <a:pt x="25319" y="1"/>
                  </a:lnTo>
                  <a:cubicBezTo>
                    <a:pt x="8707" y="18881"/>
                    <a:pt x="268" y="28755"/>
                    <a:pt x="1" y="59744"/>
                  </a:cubicBezTo>
                  <a:cubicBezTo>
                    <a:pt x="1" y="60315"/>
                    <a:pt x="200" y="60591"/>
                    <a:pt x="443" y="60591"/>
                  </a:cubicBezTo>
                  <a:cubicBezTo>
                    <a:pt x="697" y="60591"/>
                    <a:pt x="998" y="60290"/>
                    <a:pt x="1168" y="59710"/>
                  </a:cubicBezTo>
                  <a:cubicBezTo>
                    <a:pt x="6973" y="36761"/>
                    <a:pt x="14311" y="18214"/>
                    <a:pt x="253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13"/>
            <p:cNvSpPr/>
            <p:nvPr/>
          </p:nvSpPr>
          <p:spPr>
            <a:xfrm>
              <a:off x="2048300" y="3608850"/>
              <a:ext cx="360275" cy="1412325"/>
            </a:xfrm>
            <a:custGeom>
              <a:avLst/>
              <a:gdLst/>
              <a:ahLst/>
              <a:cxnLst/>
              <a:rect l="l" t="t" r="r" b="b"/>
              <a:pathLst>
                <a:path w="14411" h="56493" extrusionOk="0">
                  <a:moveTo>
                    <a:pt x="14411" y="1"/>
                  </a:moveTo>
                  <a:cubicBezTo>
                    <a:pt x="4837" y="19281"/>
                    <a:pt x="1" y="29288"/>
                    <a:pt x="6305" y="55841"/>
                  </a:cubicBezTo>
                  <a:cubicBezTo>
                    <a:pt x="6409" y="56285"/>
                    <a:pt x="6598" y="56493"/>
                    <a:pt x="6776" y="56493"/>
                  </a:cubicBezTo>
                  <a:cubicBezTo>
                    <a:pt x="6999" y="56493"/>
                    <a:pt x="7206" y="56167"/>
                    <a:pt x="7206" y="55574"/>
                  </a:cubicBezTo>
                  <a:cubicBezTo>
                    <a:pt x="7139" y="34892"/>
                    <a:pt x="9207" y="17647"/>
                    <a:pt x="1441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13"/>
            <p:cNvSpPr/>
            <p:nvPr/>
          </p:nvSpPr>
          <p:spPr>
            <a:xfrm>
              <a:off x="1592975" y="3582175"/>
              <a:ext cx="616950" cy="1400775"/>
            </a:xfrm>
            <a:custGeom>
              <a:avLst/>
              <a:gdLst/>
              <a:ahLst/>
              <a:cxnLst/>
              <a:rect l="l" t="t" r="r" b="b"/>
              <a:pathLst>
                <a:path w="24678" h="56031" extrusionOk="0">
                  <a:moveTo>
                    <a:pt x="1" y="0"/>
                  </a:moveTo>
                  <a:lnTo>
                    <a:pt x="1" y="0"/>
                  </a:lnTo>
                  <a:cubicBezTo>
                    <a:pt x="5504" y="7139"/>
                    <a:pt x="10208" y="17380"/>
                    <a:pt x="14277" y="27987"/>
                  </a:cubicBezTo>
                  <a:cubicBezTo>
                    <a:pt x="17780" y="37027"/>
                    <a:pt x="20749" y="46133"/>
                    <a:pt x="23617" y="55540"/>
                  </a:cubicBezTo>
                  <a:cubicBezTo>
                    <a:pt x="23726" y="55879"/>
                    <a:pt x="23928" y="56031"/>
                    <a:pt x="24123" y="56031"/>
                  </a:cubicBezTo>
                  <a:cubicBezTo>
                    <a:pt x="24408" y="56031"/>
                    <a:pt x="24677" y="55708"/>
                    <a:pt x="24618" y="55173"/>
                  </a:cubicBezTo>
                  <a:cubicBezTo>
                    <a:pt x="24118" y="49803"/>
                    <a:pt x="23517" y="44332"/>
                    <a:pt x="22450" y="38828"/>
                  </a:cubicBezTo>
                  <a:cubicBezTo>
                    <a:pt x="21082" y="31523"/>
                    <a:pt x="18847" y="23984"/>
                    <a:pt x="15678" y="18314"/>
                  </a:cubicBezTo>
                  <a:cubicBezTo>
                    <a:pt x="13910" y="15178"/>
                    <a:pt x="12009" y="12676"/>
                    <a:pt x="10041" y="10375"/>
                  </a:cubicBezTo>
                  <a:cubicBezTo>
                    <a:pt x="6739" y="6505"/>
                    <a:pt x="3370" y="3003"/>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13"/>
            <p:cNvSpPr/>
            <p:nvPr/>
          </p:nvSpPr>
          <p:spPr>
            <a:xfrm>
              <a:off x="2015775" y="4054175"/>
              <a:ext cx="271050" cy="975725"/>
            </a:xfrm>
            <a:custGeom>
              <a:avLst/>
              <a:gdLst/>
              <a:ahLst/>
              <a:cxnLst/>
              <a:rect l="l" t="t" r="r" b="b"/>
              <a:pathLst>
                <a:path w="10842" h="39029" fill="none" extrusionOk="0">
                  <a:moveTo>
                    <a:pt x="1" y="1"/>
                  </a:moveTo>
                  <a:cubicBezTo>
                    <a:pt x="6939" y="10341"/>
                    <a:pt x="10842" y="21016"/>
                    <a:pt x="7539" y="39029"/>
                  </a:cubicBezTo>
                </a:path>
              </a:pathLst>
            </a:custGeom>
            <a:noFill/>
            <a:ln w="5000" cap="flat" cmpd="sng">
              <a:solidFill>
                <a:schemeClr val="lt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13"/>
            <p:cNvSpPr/>
            <p:nvPr/>
          </p:nvSpPr>
          <p:spPr>
            <a:xfrm>
              <a:off x="1954075" y="3462075"/>
              <a:ext cx="251875" cy="1567000"/>
            </a:xfrm>
            <a:custGeom>
              <a:avLst/>
              <a:gdLst/>
              <a:ahLst/>
              <a:cxnLst/>
              <a:rect l="l" t="t" r="r" b="b"/>
              <a:pathLst>
                <a:path w="10075" h="62680" fill="none" extrusionOk="0">
                  <a:moveTo>
                    <a:pt x="9841" y="1"/>
                  </a:moveTo>
                  <a:cubicBezTo>
                    <a:pt x="0" y="18114"/>
                    <a:pt x="0" y="41030"/>
                    <a:pt x="10074" y="62679"/>
                  </a:cubicBezTo>
                </a:path>
              </a:pathLst>
            </a:custGeom>
            <a:noFill/>
            <a:ln w="5000" cap="flat" cmpd="sng">
              <a:solidFill>
                <a:schemeClr val="lt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13"/>
            <p:cNvSpPr/>
            <p:nvPr/>
          </p:nvSpPr>
          <p:spPr>
            <a:xfrm>
              <a:off x="2197025" y="3891550"/>
              <a:ext cx="714425" cy="1148975"/>
            </a:xfrm>
            <a:custGeom>
              <a:avLst/>
              <a:gdLst/>
              <a:ahLst/>
              <a:cxnLst/>
              <a:rect l="l" t="t" r="r" b="b"/>
              <a:pathLst>
                <a:path w="28577" h="45959" extrusionOk="0">
                  <a:moveTo>
                    <a:pt x="28576" y="1"/>
                  </a:moveTo>
                  <a:cubicBezTo>
                    <a:pt x="25040" y="1969"/>
                    <a:pt x="21471" y="4404"/>
                    <a:pt x="17935" y="7239"/>
                  </a:cubicBezTo>
                  <a:cubicBezTo>
                    <a:pt x="15867" y="8907"/>
                    <a:pt x="13766" y="10742"/>
                    <a:pt x="11798" y="13177"/>
                  </a:cubicBezTo>
                  <a:cubicBezTo>
                    <a:pt x="8262" y="17647"/>
                    <a:pt x="5460" y="24018"/>
                    <a:pt x="3558" y="30356"/>
                  </a:cubicBezTo>
                  <a:cubicBezTo>
                    <a:pt x="2091" y="35193"/>
                    <a:pt x="1057" y="40096"/>
                    <a:pt x="123" y="44933"/>
                  </a:cubicBezTo>
                  <a:cubicBezTo>
                    <a:pt x="0" y="45564"/>
                    <a:pt x="238" y="45959"/>
                    <a:pt x="533" y="45959"/>
                  </a:cubicBezTo>
                  <a:cubicBezTo>
                    <a:pt x="722" y="45959"/>
                    <a:pt x="934" y="45798"/>
                    <a:pt x="1090" y="45433"/>
                  </a:cubicBezTo>
                  <a:cubicBezTo>
                    <a:pt x="4626" y="37428"/>
                    <a:pt x="8262" y="29789"/>
                    <a:pt x="12398" y="22317"/>
                  </a:cubicBezTo>
                  <a:cubicBezTo>
                    <a:pt x="17235" y="13577"/>
                    <a:pt x="22639" y="5305"/>
                    <a:pt x="2857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13"/>
            <p:cNvSpPr/>
            <p:nvPr/>
          </p:nvSpPr>
          <p:spPr>
            <a:xfrm>
              <a:off x="1665525" y="4299350"/>
              <a:ext cx="558450" cy="740675"/>
            </a:xfrm>
            <a:custGeom>
              <a:avLst/>
              <a:gdLst/>
              <a:ahLst/>
              <a:cxnLst/>
              <a:rect l="l" t="t" r="r" b="b"/>
              <a:pathLst>
                <a:path w="22338" h="29627" extrusionOk="0">
                  <a:moveTo>
                    <a:pt x="1" y="1"/>
                  </a:moveTo>
                  <a:lnTo>
                    <a:pt x="1" y="1"/>
                  </a:lnTo>
                  <a:cubicBezTo>
                    <a:pt x="9474" y="7373"/>
                    <a:pt x="15945" y="16546"/>
                    <a:pt x="21316" y="29222"/>
                  </a:cubicBezTo>
                  <a:cubicBezTo>
                    <a:pt x="21431" y="29502"/>
                    <a:pt x="21609" y="29627"/>
                    <a:pt x="21784" y="29627"/>
                  </a:cubicBezTo>
                  <a:cubicBezTo>
                    <a:pt x="22065" y="29627"/>
                    <a:pt x="22337" y="29303"/>
                    <a:pt x="22317" y="28788"/>
                  </a:cubicBezTo>
                  <a:cubicBezTo>
                    <a:pt x="21182" y="8440"/>
                    <a:pt x="14011" y="5471"/>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13"/>
            <p:cNvSpPr/>
            <p:nvPr/>
          </p:nvSpPr>
          <p:spPr>
            <a:xfrm>
              <a:off x="2207275" y="4386075"/>
              <a:ext cx="667475" cy="644175"/>
            </a:xfrm>
            <a:custGeom>
              <a:avLst/>
              <a:gdLst/>
              <a:ahLst/>
              <a:cxnLst/>
              <a:rect l="l" t="t" r="r" b="b"/>
              <a:pathLst>
                <a:path w="26699" h="25767" extrusionOk="0">
                  <a:moveTo>
                    <a:pt x="26698" y="1"/>
                  </a:moveTo>
                  <a:lnTo>
                    <a:pt x="26698" y="1"/>
                  </a:lnTo>
                  <a:cubicBezTo>
                    <a:pt x="11988" y="3170"/>
                    <a:pt x="4449" y="4971"/>
                    <a:pt x="113" y="24852"/>
                  </a:cubicBezTo>
                  <a:cubicBezTo>
                    <a:pt x="0" y="25393"/>
                    <a:pt x="268" y="25766"/>
                    <a:pt x="577" y="25766"/>
                  </a:cubicBezTo>
                  <a:cubicBezTo>
                    <a:pt x="726" y="25766"/>
                    <a:pt x="884" y="25680"/>
                    <a:pt x="1013" y="25486"/>
                  </a:cubicBezTo>
                  <a:cubicBezTo>
                    <a:pt x="8352" y="13811"/>
                    <a:pt x="16191" y="5805"/>
                    <a:pt x="266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13"/>
            <p:cNvSpPr/>
            <p:nvPr/>
          </p:nvSpPr>
          <p:spPr>
            <a:xfrm>
              <a:off x="2095000" y="3039900"/>
              <a:ext cx="514550" cy="520725"/>
            </a:xfrm>
            <a:custGeom>
              <a:avLst/>
              <a:gdLst/>
              <a:ahLst/>
              <a:cxnLst/>
              <a:rect l="l" t="t" r="r" b="b"/>
              <a:pathLst>
                <a:path w="20582" h="20829" extrusionOk="0">
                  <a:moveTo>
                    <a:pt x="5326" y="1"/>
                  </a:moveTo>
                  <a:cubicBezTo>
                    <a:pt x="5148" y="1"/>
                    <a:pt x="4980" y="40"/>
                    <a:pt x="4837" y="143"/>
                  </a:cubicBezTo>
                  <a:cubicBezTo>
                    <a:pt x="4237" y="510"/>
                    <a:pt x="4170" y="1344"/>
                    <a:pt x="4170" y="2077"/>
                  </a:cubicBezTo>
                  <a:cubicBezTo>
                    <a:pt x="4137" y="2344"/>
                    <a:pt x="4137" y="2544"/>
                    <a:pt x="4137" y="2711"/>
                  </a:cubicBezTo>
                  <a:lnTo>
                    <a:pt x="4137" y="2878"/>
                  </a:lnTo>
                  <a:cubicBezTo>
                    <a:pt x="4070" y="3078"/>
                    <a:pt x="4070" y="3245"/>
                    <a:pt x="4037" y="3478"/>
                  </a:cubicBezTo>
                  <a:cubicBezTo>
                    <a:pt x="4037" y="3645"/>
                    <a:pt x="4037" y="3745"/>
                    <a:pt x="4003" y="3879"/>
                  </a:cubicBezTo>
                  <a:cubicBezTo>
                    <a:pt x="3870" y="4713"/>
                    <a:pt x="3703" y="5513"/>
                    <a:pt x="3470" y="6314"/>
                  </a:cubicBezTo>
                  <a:cubicBezTo>
                    <a:pt x="3270" y="6881"/>
                    <a:pt x="3036" y="7415"/>
                    <a:pt x="2836" y="8015"/>
                  </a:cubicBezTo>
                  <a:cubicBezTo>
                    <a:pt x="2702" y="8382"/>
                    <a:pt x="2536" y="8749"/>
                    <a:pt x="2369" y="9149"/>
                  </a:cubicBezTo>
                  <a:cubicBezTo>
                    <a:pt x="2135" y="9683"/>
                    <a:pt x="1869" y="10250"/>
                    <a:pt x="1635" y="10817"/>
                  </a:cubicBezTo>
                  <a:cubicBezTo>
                    <a:pt x="834" y="12585"/>
                    <a:pt x="1" y="14520"/>
                    <a:pt x="601" y="16521"/>
                  </a:cubicBezTo>
                  <a:lnTo>
                    <a:pt x="701" y="16888"/>
                  </a:lnTo>
                  <a:cubicBezTo>
                    <a:pt x="801" y="17021"/>
                    <a:pt x="834" y="17088"/>
                    <a:pt x="868" y="17222"/>
                  </a:cubicBezTo>
                  <a:cubicBezTo>
                    <a:pt x="968" y="17322"/>
                    <a:pt x="1001" y="17422"/>
                    <a:pt x="1035" y="17522"/>
                  </a:cubicBezTo>
                  <a:cubicBezTo>
                    <a:pt x="1035" y="17555"/>
                    <a:pt x="1101" y="17555"/>
                    <a:pt x="1101" y="17588"/>
                  </a:cubicBezTo>
                  <a:cubicBezTo>
                    <a:pt x="1135" y="17689"/>
                    <a:pt x="1168" y="17822"/>
                    <a:pt x="1268" y="17889"/>
                  </a:cubicBezTo>
                  <a:cubicBezTo>
                    <a:pt x="1301" y="17989"/>
                    <a:pt x="1368" y="18055"/>
                    <a:pt x="1435" y="18156"/>
                  </a:cubicBezTo>
                  <a:cubicBezTo>
                    <a:pt x="1502" y="18222"/>
                    <a:pt x="1535" y="18322"/>
                    <a:pt x="1635" y="18389"/>
                  </a:cubicBezTo>
                  <a:lnTo>
                    <a:pt x="1668" y="18422"/>
                  </a:lnTo>
                  <a:cubicBezTo>
                    <a:pt x="1802" y="18556"/>
                    <a:pt x="1935" y="18723"/>
                    <a:pt x="2102" y="18856"/>
                  </a:cubicBezTo>
                  <a:cubicBezTo>
                    <a:pt x="2269" y="19023"/>
                    <a:pt x="2369" y="19156"/>
                    <a:pt x="2536" y="19256"/>
                  </a:cubicBezTo>
                  <a:lnTo>
                    <a:pt x="2936" y="19523"/>
                  </a:lnTo>
                  <a:cubicBezTo>
                    <a:pt x="3169" y="19690"/>
                    <a:pt x="3470" y="19857"/>
                    <a:pt x="3770" y="20024"/>
                  </a:cubicBezTo>
                  <a:cubicBezTo>
                    <a:pt x="3837" y="20057"/>
                    <a:pt x="3970" y="20090"/>
                    <a:pt x="4037" y="20157"/>
                  </a:cubicBezTo>
                  <a:lnTo>
                    <a:pt x="4103" y="20157"/>
                  </a:lnTo>
                  <a:cubicBezTo>
                    <a:pt x="4170" y="20190"/>
                    <a:pt x="4304" y="20224"/>
                    <a:pt x="4370" y="20257"/>
                  </a:cubicBezTo>
                  <a:cubicBezTo>
                    <a:pt x="4470" y="20324"/>
                    <a:pt x="4604" y="20357"/>
                    <a:pt x="4671" y="20390"/>
                  </a:cubicBezTo>
                  <a:cubicBezTo>
                    <a:pt x="4771" y="20457"/>
                    <a:pt x="4871" y="20491"/>
                    <a:pt x="4971" y="20524"/>
                  </a:cubicBezTo>
                  <a:cubicBezTo>
                    <a:pt x="5171" y="20557"/>
                    <a:pt x="5438" y="20657"/>
                    <a:pt x="5638" y="20691"/>
                  </a:cubicBezTo>
                  <a:cubicBezTo>
                    <a:pt x="5705" y="20691"/>
                    <a:pt x="5805" y="20724"/>
                    <a:pt x="5871" y="20724"/>
                  </a:cubicBezTo>
                  <a:cubicBezTo>
                    <a:pt x="6227" y="20791"/>
                    <a:pt x="6591" y="20828"/>
                    <a:pt x="6951" y="20828"/>
                  </a:cubicBezTo>
                  <a:cubicBezTo>
                    <a:pt x="7841" y="20828"/>
                    <a:pt x="8709" y="20603"/>
                    <a:pt x="9374" y="20057"/>
                  </a:cubicBezTo>
                  <a:cubicBezTo>
                    <a:pt x="9808" y="19723"/>
                    <a:pt x="10174" y="19356"/>
                    <a:pt x="10508" y="18956"/>
                  </a:cubicBezTo>
                  <a:cubicBezTo>
                    <a:pt x="10541" y="18856"/>
                    <a:pt x="10608" y="18823"/>
                    <a:pt x="10641" y="18789"/>
                  </a:cubicBezTo>
                  <a:cubicBezTo>
                    <a:pt x="11642" y="17488"/>
                    <a:pt x="12376" y="15987"/>
                    <a:pt x="13544" y="14820"/>
                  </a:cubicBezTo>
                  <a:cubicBezTo>
                    <a:pt x="15311" y="13119"/>
                    <a:pt x="17480" y="11884"/>
                    <a:pt x="19615" y="10784"/>
                  </a:cubicBezTo>
                  <a:cubicBezTo>
                    <a:pt x="19615" y="10717"/>
                    <a:pt x="19648" y="10717"/>
                    <a:pt x="19648" y="10717"/>
                  </a:cubicBezTo>
                  <a:cubicBezTo>
                    <a:pt x="20015" y="10550"/>
                    <a:pt x="20448" y="10317"/>
                    <a:pt x="20515" y="9883"/>
                  </a:cubicBezTo>
                  <a:cubicBezTo>
                    <a:pt x="20582" y="9649"/>
                    <a:pt x="20482" y="9349"/>
                    <a:pt x="20382" y="9149"/>
                  </a:cubicBezTo>
                  <a:cubicBezTo>
                    <a:pt x="20215" y="8982"/>
                    <a:pt x="19981" y="8816"/>
                    <a:pt x="19715" y="8715"/>
                  </a:cubicBezTo>
                  <a:cubicBezTo>
                    <a:pt x="19000" y="8442"/>
                    <a:pt x="18232" y="8301"/>
                    <a:pt x="17445" y="8301"/>
                  </a:cubicBezTo>
                  <a:cubicBezTo>
                    <a:pt x="16983" y="8301"/>
                    <a:pt x="16514" y="8350"/>
                    <a:pt x="16045" y="8449"/>
                  </a:cubicBezTo>
                  <a:cubicBezTo>
                    <a:pt x="16179" y="8182"/>
                    <a:pt x="16346" y="7882"/>
                    <a:pt x="16412" y="7648"/>
                  </a:cubicBezTo>
                  <a:cubicBezTo>
                    <a:pt x="16512" y="7448"/>
                    <a:pt x="16579" y="7214"/>
                    <a:pt x="16646" y="7014"/>
                  </a:cubicBezTo>
                  <a:cubicBezTo>
                    <a:pt x="16746" y="6614"/>
                    <a:pt x="16712" y="6147"/>
                    <a:pt x="16579" y="5780"/>
                  </a:cubicBezTo>
                  <a:cubicBezTo>
                    <a:pt x="16512" y="5513"/>
                    <a:pt x="16346" y="5313"/>
                    <a:pt x="16145" y="5146"/>
                  </a:cubicBezTo>
                  <a:cubicBezTo>
                    <a:pt x="15879" y="4933"/>
                    <a:pt x="15505" y="4869"/>
                    <a:pt x="15110" y="4869"/>
                  </a:cubicBezTo>
                  <a:cubicBezTo>
                    <a:pt x="15011" y="4869"/>
                    <a:pt x="14911" y="4873"/>
                    <a:pt x="14811" y="4879"/>
                  </a:cubicBezTo>
                  <a:cubicBezTo>
                    <a:pt x="14511" y="4946"/>
                    <a:pt x="14211" y="4979"/>
                    <a:pt x="13910" y="5113"/>
                  </a:cubicBezTo>
                  <a:cubicBezTo>
                    <a:pt x="13143" y="5380"/>
                    <a:pt x="12409" y="5880"/>
                    <a:pt x="11742" y="6447"/>
                  </a:cubicBezTo>
                  <a:cubicBezTo>
                    <a:pt x="11942" y="6047"/>
                    <a:pt x="12042" y="5647"/>
                    <a:pt x="12143" y="5213"/>
                  </a:cubicBezTo>
                  <a:cubicBezTo>
                    <a:pt x="12209" y="4813"/>
                    <a:pt x="12243" y="4412"/>
                    <a:pt x="12243" y="4045"/>
                  </a:cubicBezTo>
                  <a:cubicBezTo>
                    <a:pt x="12243" y="3278"/>
                    <a:pt x="11942" y="2511"/>
                    <a:pt x="11342" y="2177"/>
                  </a:cubicBezTo>
                  <a:cubicBezTo>
                    <a:pt x="11158" y="2067"/>
                    <a:pt x="10934" y="2018"/>
                    <a:pt x="10703" y="2018"/>
                  </a:cubicBezTo>
                  <a:cubicBezTo>
                    <a:pt x="10514" y="2018"/>
                    <a:pt x="10321" y="2051"/>
                    <a:pt x="10141" y="2111"/>
                  </a:cubicBezTo>
                  <a:cubicBezTo>
                    <a:pt x="9841" y="2177"/>
                    <a:pt x="9541" y="2311"/>
                    <a:pt x="9307" y="2478"/>
                  </a:cubicBezTo>
                  <a:cubicBezTo>
                    <a:pt x="8874" y="2745"/>
                    <a:pt x="8507" y="3111"/>
                    <a:pt x="8140" y="3512"/>
                  </a:cubicBezTo>
                  <a:cubicBezTo>
                    <a:pt x="8073" y="3378"/>
                    <a:pt x="8073" y="3312"/>
                    <a:pt x="8040" y="3178"/>
                  </a:cubicBezTo>
                  <a:cubicBezTo>
                    <a:pt x="7739" y="2144"/>
                    <a:pt x="7206" y="1177"/>
                    <a:pt x="6372" y="476"/>
                  </a:cubicBezTo>
                  <a:cubicBezTo>
                    <a:pt x="6172" y="309"/>
                    <a:pt x="5905" y="143"/>
                    <a:pt x="5671" y="43"/>
                  </a:cubicBezTo>
                  <a:cubicBezTo>
                    <a:pt x="5555" y="17"/>
                    <a:pt x="5439" y="1"/>
                    <a:pt x="532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13"/>
            <p:cNvSpPr/>
            <p:nvPr/>
          </p:nvSpPr>
          <p:spPr>
            <a:xfrm>
              <a:off x="2225100" y="3066800"/>
              <a:ext cx="406975" cy="389475"/>
            </a:xfrm>
            <a:custGeom>
              <a:avLst/>
              <a:gdLst/>
              <a:ahLst/>
              <a:cxnLst/>
              <a:rect l="l" t="t" r="r" b="b"/>
              <a:pathLst>
                <a:path w="16279" h="15579" fill="none" extrusionOk="0">
                  <a:moveTo>
                    <a:pt x="0" y="15578"/>
                  </a:moveTo>
                  <a:cubicBezTo>
                    <a:pt x="2836" y="9040"/>
                    <a:pt x="9807" y="2102"/>
                    <a:pt x="16279" y="1"/>
                  </a:cubicBezTo>
                </a:path>
              </a:pathLst>
            </a:custGeom>
            <a:solidFill>
              <a:schemeClr val="lt2"/>
            </a:solidFill>
            <a:ln w="5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13"/>
            <p:cNvSpPr/>
            <p:nvPr/>
          </p:nvSpPr>
          <p:spPr>
            <a:xfrm>
              <a:off x="2621200" y="3041875"/>
              <a:ext cx="35050" cy="49050"/>
            </a:xfrm>
            <a:custGeom>
              <a:avLst/>
              <a:gdLst/>
              <a:ahLst/>
              <a:cxnLst/>
              <a:rect l="l" t="t" r="r" b="b"/>
              <a:pathLst>
                <a:path w="1402" h="1962" extrusionOk="0">
                  <a:moveTo>
                    <a:pt x="558" y="1"/>
                  </a:moveTo>
                  <a:cubicBezTo>
                    <a:pt x="516" y="1"/>
                    <a:pt x="474" y="10"/>
                    <a:pt x="435" y="30"/>
                  </a:cubicBezTo>
                  <a:cubicBezTo>
                    <a:pt x="134" y="130"/>
                    <a:pt x="1" y="631"/>
                    <a:pt x="168" y="1198"/>
                  </a:cubicBezTo>
                  <a:cubicBezTo>
                    <a:pt x="310" y="1652"/>
                    <a:pt x="572" y="1961"/>
                    <a:pt x="832" y="1961"/>
                  </a:cubicBezTo>
                  <a:cubicBezTo>
                    <a:pt x="878" y="1961"/>
                    <a:pt x="923" y="1952"/>
                    <a:pt x="968" y="1932"/>
                  </a:cubicBezTo>
                  <a:cubicBezTo>
                    <a:pt x="1268" y="1832"/>
                    <a:pt x="1402" y="1298"/>
                    <a:pt x="1202" y="764"/>
                  </a:cubicBezTo>
                  <a:cubicBezTo>
                    <a:pt x="1060" y="310"/>
                    <a:pt x="797" y="1"/>
                    <a:pt x="558"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13"/>
            <p:cNvSpPr/>
            <p:nvPr/>
          </p:nvSpPr>
          <p:spPr>
            <a:xfrm>
              <a:off x="2211750" y="3034275"/>
              <a:ext cx="320250" cy="419500"/>
            </a:xfrm>
            <a:custGeom>
              <a:avLst/>
              <a:gdLst/>
              <a:ahLst/>
              <a:cxnLst/>
              <a:rect l="l" t="t" r="r" b="b"/>
              <a:pathLst>
                <a:path w="12810" h="16780" fill="none" extrusionOk="0">
                  <a:moveTo>
                    <a:pt x="1" y="16779"/>
                  </a:moveTo>
                  <a:cubicBezTo>
                    <a:pt x="4837" y="7506"/>
                    <a:pt x="9341" y="2736"/>
                    <a:pt x="12810" y="1"/>
                  </a:cubicBezTo>
                </a:path>
              </a:pathLst>
            </a:custGeom>
            <a:solidFill>
              <a:schemeClr val="lt2"/>
            </a:solidFill>
            <a:ln w="5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13"/>
            <p:cNvSpPr/>
            <p:nvPr/>
          </p:nvSpPr>
          <p:spPr>
            <a:xfrm>
              <a:off x="2516975" y="3008975"/>
              <a:ext cx="40875" cy="43950"/>
            </a:xfrm>
            <a:custGeom>
              <a:avLst/>
              <a:gdLst/>
              <a:ahLst/>
              <a:cxnLst/>
              <a:rect l="l" t="t" r="r" b="b"/>
              <a:pathLst>
                <a:path w="1635" h="1758" extrusionOk="0">
                  <a:moveTo>
                    <a:pt x="489" y="1"/>
                  </a:moveTo>
                  <a:cubicBezTo>
                    <a:pt x="405" y="1"/>
                    <a:pt x="329" y="26"/>
                    <a:pt x="267" y="79"/>
                  </a:cubicBezTo>
                  <a:cubicBezTo>
                    <a:pt x="0" y="279"/>
                    <a:pt x="100" y="779"/>
                    <a:pt x="367" y="1246"/>
                  </a:cubicBezTo>
                  <a:cubicBezTo>
                    <a:pt x="637" y="1565"/>
                    <a:pt x="925" y="1758"/>
                    <a:pt x="1164" y="1758"/>
                  </a:cubicBezTo>
                  <a:cubicBezTo>
                    <a:pt x="1251" y="1758"/>
                    <a:pt x="1331" y="1733"/>
                    <a:pt x="1401" y="1680"/>
                  </a:cubicBezTo>
                  <a:cubicBezTo>
                    <a:pt x="1635" y="1446"/>
                    <a:pt x="1601" y="946"/>
                    <a:pt x="1268" y="512"/>
                  </a:cubicBezTo>
                  <a:cubicBezTo>
                    <a:pt x="1022" y="193"/>
                    <a:pt x="723" y="1"/>
                    <a:pt x="489"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13"/>
            <p:cNvSpPr/>
            <p:nvPr/>
          </p:nvSpPr>
          <p:spPr>
            <a:xfrm>
              <a:off x="2225100" y="3195225"/>
              <a:ext cx="420325" cy="261050"/>
            </a:xfrm>
            <a:custGeom>
              <a:avLst/>
              <a:gdLst/>
              <a:ahLst/>
              <a:cxnLst/>
              <a:rect l="l" t="t" r="r" b="b"/>
              <a:pathLst>
                <a:path w="16813" h="10442" fill="none" extrusionOk="0">
                  <a:moveTo>
                    <a:pt x="0" y="10441"/>
                  </a:moveTo>
                  <a:cubicBezTo>
                    <a:pt x="3970" y="4471"/>
                    <a:pt x="10241" y="701"/>
                    <a:pt x="16812" y="1"/>
                  </a:cubicBezTo>
                </a:path>
              </a:pathLst>
            </a:custGeom>
            <a:solidFill>
              <a:schemeClr val="lt2"/>
            </a:solidFill>
            <a:ln w="5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13"/>
            <p:cNvSpPr/>
            <p:nvPr/>
          </p:nvSpPr>
          <p:spPr>
            <a:xfrm>
              <a:off x="2637900" y="3171700"/>
              <a:ext cx="28375" cy="51125"/>
            </a:xfrm>
            <a:custGeom>
              <a:avLst/>
              <a:gdLst/>
              <a:ahLst/>
              <a:cxnLst/>
              <a:rect l="l" t="t" r="r" b="b"/>
              <a:pathLst>
                <a:path w="1135" h="2045" extrusionOk="0">
                  <a:moveTo>
                    <a:pt x="562" y="1"/>
                  </a:moveTo>
                  <a:cubicBezTo>
                    <a:pt x="542" y="1"/>
                    <a:pt x="521" y="3"/>
                    <a:pt x="500" y="8"/>
                  </a:cubicBezTo>
                  <a:cubicBezTo>
                    <a:pt x="234" y="41"/>
                    <a:pt x="0" y="541"/>
                    <a:pt x="67" y="1108"/>
                  </a:cubicBezTo>
                  <a:cubicBezTo>
                    <a:pt x="99" y="1653"/>
                    <a:pt x="377" y="2044"/>
                    <a:pt x="636" y="2044"/>
                  </a:cubicBezTo>
                  <a:cubicBezTo>
                    <a:pt x="646" y="2044"/>
                    <a:pt x="657" y="2044"/>
                    <a:pt x="667" y="2042"/>
                  </a:cubicBezTo>
                  <a:cubicBezTo>
                    <a:pt x="967" y="1942"/>
                    <a:pt x="1134" y="1442"/>
                    <a:pt x="1134" y="908"/>
                  </a:cubicBezTo>
                  <a:cubicBezTo>
                    <a:pt x="1103" y="411"/>
                    <a:pt x="840" y="1"/>
                    <a:pt x="562"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13"/>
            <p:cNvSpPr/>
            <p:nvPr/>
          </p:nvSpPr>
          <p:spPr>
            <a:xfrm>
              <a:off x="2168375" y="2959225"/>
              <a:ext cx="145975" cy="455350"/>
            </a:xfrm>
            <a:custGeom>
              <a:avLst/>
              <a:gdLst/>
              <a:ahLst/>
              <a:cxnLst/>
              <a:rect l="l" t="t" r="r" b="b"/>
              <a:pathLst>
                <a:path w="5839" h="18214" fill="none" extrusionOk="0">
                  <a:moveTo>
                    <a:pt x="1" y="18214"/>
                  </a:moveTo>
                  <a:cubicBezTo>
                    <a:pt x="4437" y="12543"/>
                    <a:pt x="5838" y="6572"/>
                    <a:pt x="4604" y="1"/>
                  </a:cubicBezTo>
                </a:path>
              </a:pathLst>
            </a:custGeom>
            <a:solidFill>
              <a:schemeClr val="lt2"/>
            </a:solidFill>
            <a:ln w="5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13"/>
            <p:cNvSpPr/>
            <p:nvPr/>
          </p:nvSpPr>
          <p:spPr>
            <a:xfrm>
              <a:off x="2256775" y="2937075"/>
              <a:ext cx="50075" cy="29300"/>
            </a:xfrm>
            <a:custGeom>
              <a:avLst/>
              <a:gdLst/>
              <a:ahLst/>
              <a:cxnLst/>
              <a:rect l="l" t="t" r="r" b="b"/>
              <a:pathLst>
                <a:path w="2003" h="1172" extrusionOk="0">
                  <a:moveTo>
                    <a:pt x="1324" y="0"/>
                  </a:moveTo>
                  <a:cubicBezTo>
                    <a:pt x="1196" y="0"/>
                    <a:pt x="1053" y="17"/>
                    <a:pt x="901" y="53"/>
                  </a:cubicBezTo>
                  <a:cubicBezTo>
                    <a:pt x="368" y="186"/>
                    <a:pt x="1" y="553"/>
                    <a:pt x="1" y="820"/>
                  </a:cubicBezTo>
                  <a:cubicBezTo>
                    <a:pt x="25" y="1041"/>
                    <a:pt x="286" y="1172"/>
                    <a:pt x="634" y="1172"/>
                  </a:cubicBezTo>
                  <a:cubicBezTo>
                    <a:pt x="759" y="1172"/>
                    <a:pt x="895" y="1155"/>
                    <a:pt x="1035" y="1120"/>
                  </a:cubicBezTo>
                  <a:cubicBezTo>
                    <a:pt x="1569" y="987"/>
                    <a:pt x="2002" y="620"/>
                    <a:pt x="1969" y="320"/>
                  </a:cubicBezTo>
                  <a:cubicBezTo>
                    <a:pt x="1920" y="124"/>
                    <a:pt x="1675" y="0"/>
                    <a:pt x="1324"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13"/>
            <p:cNvSpPr/>
            <p:nvPr/>
          </p:nvSpPr>
          <p:spPr>
            <a:xfrm>
              <a:off x="2225100" y="3164375"/>
              <a:ext cx="316900" cy="291900"/>
            </a:xfrm>
            <a:custGeom>
              <a:avLst/>
              <a:gdLst/>
              <a:ahLst/>
              <a:cxnLst/>
              <a:rect l="l" t="t" r="r" b="b"/>
              <a:pathLst>
                <a:path w="12676" h="11676" fill="none" extrusionOk="0">
                  <a:moveTo>
                    <a:pt x="0" y="11675"/>
                  </a:moveTo>
                  <a:cubicBezTo>
                    <a:pt x="3836" y="5404"/>
                    <a:pt x="7672" y="2502"/>
                    <a:pt x="12676" y="0"/>
                  </a:cubicBezTo>
                </a:path>
              </a:pathLst>
            </a:custGeom>
            <a:solidFill>
              <a:schemeClr val="lt2"/>
            </a:solidFill>
            <a:ln w="5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13"/>
            <p:cNvSpPr/>
            <p:nvPr/>
          </p:nvSpPr>
          <p:spPr>
            <a:xfrm>
              <a:off x="2531975" y="3139450"/>
              <a:ext cx="34225" cy="48200"/>
            </a:xfrm>
            <a:custGeom>
              <a:avLst/>
              <a:gdLst/>
              <a:ahLst/>
              <a:cxnLst/>
              <a:rect l="l" t="t" r="r" b="b"/>
              <a:pathLst>
                <a:path w="1369" h="1928" extrusionOk="0">
                  <a:moveTo>
                    <a:pt x="460" y="1"/>
                  </a:moveTo>
                  <a:cubicBezTo>
                    <a:pt x="417" y="1"/>
                    <a:pt x="374" y="10"/>
                    <a:pt x="334" y="30"/>
                  </a:cubicBezTo>
                  <a:cubicBezTo>
                    <a:pt x="67" y="164"/>
                    <a:pt x="1" y="664"/>
                    <a:pt x="167" y="1198"/>
                  </a:cubicBezTo>
                  <a:cubicBezTo>
                    <a:pt x="338" y="1623"/>
                    <a:pt x="604" y="1928"/>
                    <a:pt x="865" y="1928"/>
                  </a:cubicBezTo>
                  <a:cubicBezTo>
                    <a:pt x="911" y="1928"/>
                    <a:pt x="956" y="1918"/>
                    <a:pt x="1001" y="1898"/>
                  </a:cubicBezTo>
                  <a:cubicBezTo>
                    <a:pt x="1302" y="1798"/>
                    <a:pt x="1368" y="1231"/>
                    <a:pt x="1168" y="731"/>
                  </a:cubicBezTo>
                  <a:cubicBezTo>
                    <a:pt x="998" y="305"/>
                    <a:pt x="707" y="1"/>
                    <a:pt x="460"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13"/>
            <p:cNvSpPr/>
            <p:nvPr/>
          </p:nvSpPr>
          <p:spPr>
            <a:xfrm>
              <a:off x="2168375" y="3016775"/>
              <a:ext cx="184325" cy="397800"/>
            </a:xfrm>
            <a:custGeom>
              <a:avLst/>
              <a:gdLst/>
              <a:ahLst/>
              <a:cxnLst/>
              <a:rect l="l" t="t" r="r" b="b"/>
              <a:pathLst>
                <a:path w="7373" h="15912" fill="none" extrusionOk="0">
                  <a:moveTo>
                    <a:pt x="1" y="15912"/>
                  </a:moveTo>
                  <a:cubicBezTo>
                    <a:pt x="5572" y="11475"/>
                    <a:pt x="6772" y="6905"/>
                    <a:pt x="7373" y="0"/>
                  </a:cubicBezTo>
                </a:path>
              </a:pathLst>
            </a:custGeom>
            <a:solidFill>
              <a:schemeClr val="lt2"/>
            </a:solidFill>
            <a:ln w="5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13"/>
            <p:cNvSpPr/>
            <p:nvPr/>
          </p:nvSpPr>
          <p:spPr>
            <a:xfrm>
              <a:off x="2326825" y="2994250"/>
              <a:ext cx="49225" cy="28375"/>
            </a:xfrm>
            <a:custGeom>
              <a:avLst/>
              <a:gdLst/>
              <a:ahLst/>
              <a:cxnLst/>
              <a:rect l="l" t="t" r="r" b="b"/>
              <a:pathLst>
                <a:path w="1969" h="1135" extrusionOk="0">
                  <a:moveTo>
                    <a:pt x="1068" y="1"/>
                  </a:moveTo>
                  <a:cubicBezTo>
                    <a:pt x="568" y="34"/>
                    <a:pt x="68" y="267"/>
                    <a:pt x="34" y="534"/>
                  </a:cubicBezTo>
                  <a:cubicBezTo>
                    <a:pt x="1" y="835"/>
                    <a:pt x="401" y="1135"/>
                    <a:pt x="901" y="1135"/>
                  </a:cubicBezTo>
                  <a:cubicBezTo>
                    <a:pt x="1435" y="1135"/>
                    <a:pt x="1902" y="901"/>
                    <a:pt x="1936" y="568"/>
                  </a:cubicBezTo>
                  <a:cubicBezTo>
                    <a:pt x="1969" y="301"/>
                    <a:pt x="1569" y="1"/>
                    <a:pt x="1068"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13"/>
            <p:cNvSpPr/>
            <p:nvPr/>
          </p:nvSpPr>
          <p:spPr>
            <a:xfrm>
              <a:off x="2158375" y="3305575"/>
              <a:ext cx="427000" cy="255050"/>
            </a:xfrm>
            <a:custGeom>
              <a:avLst/>
              <a:gdLst/>
              <a:ahLst/>
              <a:cxnLst/>
              <a:rect l="l" t="t" r="r" b="b"/>
              <a:pathLst>
                <a:path w="17080" h="10202" extrusionOk="0">
                  <a:moveTo>
                    <a:pt x="14869" y="1"/>
                  </a:moveTo>
                  <a:cubicBezTo>
                    <a:pt x="10466" y="1"/>
                    <a:pt x="6766" y="1789"/>
                    <a:pt x="5505" y="2592"/>
                  </a:cubicBezTo>
                  <a:cubicBezTo>
                    <a:pt x="5471" y="2592"/>
                    <a:pt x="5471" y="2625"/>
                    <a:pt x="5438" y="2625"/>
                  </a:cubicBezTo>
                  <a:lnTo>
                    <a:pt x="5405" y="2692"/>
                  </a:lnTo>
                  <a:cubicBezTo>
                    <a:pt x="5238" y="2758"/>
                    <a:pt x="5104" y="2892"/>
                    <a:pt x="4971" y="2959"/>
                  </a:cubicBezTo>
                  <a:cubicBezTo>
                    <a:pt x="4837" y="3059"/>
                    <a:pt x="4671" y="3192"/>
                    <a:pt x="4571" y="3259"/>
                  </a:cubicBezTo>
                  <a:cubicBezTo>
                    <a:pt x="4270" y="3526"/>
                    <a:pt x="4004" y="3726"/>
                    <a:pt x="3737" y="3959"/>
                  </a:cubicBezTo>
                  <a:cubicBezTo>
                    <a:pt x="3403" y="4260"/>
                    <a:pt x="3003" y="4593"/>
                    <a:pt x="2669" y="4960"/>
                  </a:cubicBezTo>
                  <a:cubicBezTo>
                    <a:pt x="1635" y="6061"/>
                    <a:pt x="735" y="7295"/>
                    <a:pt x="1" y="8629"/>
                  </a:cubicBezTo>
                  <a:lnTo>
                    <a:pt x="401" y="8896"/>
                  </a:lnTo>
                  <a:cubicBezTo>
                    <a:pt x="634" y="9063"/>
                    <a:pt x="935" y="9230"/>
                    <a:pt x="1235" y="9397"/>
                  </a:cubicBezTo>
                  <a:cubicBezTo>
                    <a:pt x="1302" y="9430"/>
                    <a:pt x="1435" y="9463"/>
                    <a:pt x="1502" y="9530"/>
                  </a:cubicBezTo>
                  <a:lnTo>
                    <a:pt x="1568" y="9530"/>
                  </a:lnTo>
                  <a:cubicBezTo>
                    <a:pt x="1635" y="9563"/>
                    <a:pt x="1769" y="9597"/>
                    <a:pt x="1835" y="9630"/>
                  </a:cubicBezTo>
                  <a:cubicBezTo>
                    <a:pt x="1935" y="9697"/>
                    <a:pt x="2069" y="9730"/>
                    <a:pt x="2136" y="9763"/>
                  </a:cubicBezTo>
                  <a:cubicBezTo>
                    <a:pt x="2236" y="9830"/>
                    <a:pt x="2336" y="9864"/>
                    <a:pt x="2436" y="9897"/>
                  </a:cubicBezTo>
                  <a:cubicBezTo>
                    <a:pt x="2636" y="9930"/>
                    <a:pt x="2903" y="10030"/>
                    <a:pt x="3103" y="10064"/>
                  </a:cubicBezTo>
                  <a:cubicBezTo>
                    <a:pt x="3170" y="10064"/>
                    <a:pt x="3270" y="10097"/>
                    <a:pt x="3336" y="10097"/>
                  </a:cubicBezTo>
                  <a:cubicBezTo>
                    <a:pt x="3692" y="10164"/>
                    <a:pt x="4056" y="10201"/>
                    <a:pt x="4416" y="10201"/>
                  </a:cubicBezTo>
                  <a:cubicBezTo>
                    <a:pt x="5306" y="10201"/>
                    <a:pt x="6174" y="9976"/>
                    <a:pt x="6839" y="9430"/>
                  </a:cubicBezTo>
                  <a:cubicBezTo>
                    <a:pt x="7273" y="9096"/>
                    <a:pt x="7639" y="8729"/>
                    <a:pt x="7973" y="8329"/>
                  </a:cubicBezTo>
                  <a:cubicBezTo>
                    <a:pt x="8006" y="8229"/>
                    <a:pt x="8073" y="8196"/>
                    <a:pt x="8106" y="8162"/>
                  </a:cubicBezTo>
                  <a:cubicBezTo>
                    <a:pt x="9107" y="6861"/>
                    <a:pt x="9841" y="5360"/>
                    <a:pt x="11009" y="4193"/>
                  </a:cubicBezTo>
                  <a:cubicBezTo>
                    <a:pt x="12776" y="2492"/>
                    <a:pt x="14945" y="1257"/>
                    <a:pt x="17080" y="157"/>
                  </a:cubicBezTo>
                  <a:cubicBezTo>
                    <a:pt x="16329" y="49"/>
                    <a:pt x="15590" y="1"/>
                    <a:pt x="1486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13"/>
            <p:cNvSpPr/>
            <p:nvPr/>
          </p:nvSpPr>
          <p:spPr>
            <a:xfrm>
              <a:off x="2095825" y="3092650"/>
              <a:ext cx="265225" cy="467975"/>
            </a:xfrm>
            <a:custGeom>
              <a:avLst/>
              <a:gdLst/>
              <a:ahLst/>
              <a:cxnLst/>
              <a:rect l="l" t="t" r="r" b="b"/>
              <a:pathLst>
                <a:path w="10609" h="18719" extrusionOk="0">
                  <a:moveTo>
                    <a:pt x="4171" y="1"/>
                  </a:moveTo>
                  <a:cubicBezTo>
                    <a:pt x="4137" y="234"/>
                    <a:pt x="4137" y="434"/>
                    <a:pt x="4137" y="601"/>
                  </a:cubicBezTo>
                  <a:lnTo>
                    <a:pt x="4137" y="768"/>
                  </a:lnTo>
                  <a:cubicBezTo>
                    <a:pt x="4104" y="1001"/>
                    <a:pt x="4104" y="1202"/>
                    <a:pt x="4037" y="1368"/>
                  </a:cubicBezTo>
                  <a:cubicBezTo>
                    <a:pt x="4037" y="1535"/>
                    <a:pt x="4037" y="1635"/>
                    <a:pt x="4004" y="1769"/>
                  </a:cubicBezTo>
                  <a:cubicBezTo>
                    <a:pt x="3870" y="2603"/>
                    <a:pt x="3704" y="3403"/>
                    <a:pt x="3470" y="4204"/>
                  </a:cubicBezTo>
                  <a:cubicBezTo>
                    <a:pt x="3270" y="4771"/>
                    <a:pt x="3036" y="5338"/>
                    <a:pt x="2836" y="5905"/>
                  </a:cubicBezTo>
                  <a:cubicBezTo>
                    <a:pt x="2736" y="6272"/>
                    <a:pt x="2569" y="6672"/>
                    <a:pt x="2403" y="7039"/>
                  </a:cubicBezTo>
                  <a:cubicBezTo>
                    <a:pt x="2136" y="7573"/>
                    <a:pt x="1902" y="8140"/>
                    <a:pt x="1635" y="8707"/>
                  </a:cubicBezTo>
                  <a:cubicBezTo>
                    <a:pt x="835" y="10508"/>
                    <a:pt x="1" y="12410"/>
                    <a:pt x="601" y="14411"/>
                  </a:cubicBezTo>
                  <a:lnTo>
                    <a:pt x="735" y="14778"/>
                  </a:lnTo>
                  <a:cubicBezTo>
                    <a:pt x="801" y="14911"/>
                    <a:pt x="835" y="14978"/>
                    <a:pt x="902" y="15112"/>
                  </a:cubicBezTo>
                  <a:cubicBezTo>
                    <a:pt x="968" y="15212"/>
                    <a:pt x="1002" y="15312"/>
                    <a:pt x="1068" y="15412"/>
                  </a:cubicBezTo>
                  <a:cubicBezTo>
                    <a:pt x="1068" y="15445"/>
                    <a:pt x="1102" y="15445"/>
                    <a:pt x="1102" y="15478"/>
                  </a:cubicBezTo>
                  <a:cubicBezTo>
                    <a:pt x="1135" y="15579"/>
                    <a:pt x="1168" y="15712"/>
                    <a:pt x="1268" y="15779"/>
                  </a:cubicBezTo>
                  <a:cubicBezTo>
                    <a:pt x="1302" y="15879"/>
                    <a:pt x="1402" y="15945"/>
                    <a:pt x="1435" y="16046"/>
                  </a:cubicBezTo>
                  <a:cubicBezTo>
                    <a:pt x="1502" y="16112"/>
                    <a:pt x="1569" y="16212"/>
                    <a:pt x="1635" y="16279"/>
                  </a:cubicBezTo>
                  <a:lnTo>
                    <a:pt x="1669" y="16346"/>
                  </a:lnTo>
                  <a:cubicBezTo>
                    <a:pt x="1802" y="16446"/>
                    <a:pt x="1936" y="16613"/>
                    <a:pt x="2102" y="16746"/>
                  </a:cubicBezTo>
                  <a:cubicBezTo>
                    <a:pt x="2236" y="16879"/>
                    <a:pt x="2403" y="16980"/>
                    <a:pt x="2569" y="17113"/>
                  </a:cubicBezTo>
                  <a:lnTo>
                    <a:pt x="2636" y="17213"/>
                  </a:lnTo>
                  <a:cubicBezTo>
                    <a:pt x="2736" y="17280"/>
                    <a:pt x="2803" y="17313"/>
                    <a:pt x="2903" y="17413"/>
                  </a:cubicBezTo>
                  <a:cubicBezTo>
                    <a:pt x="3136" y="17580"/>
                    <a:pt x="3437" y="17747"/>
                    <a:pt x="3737" y="17914"/>
                  </a:cubicBezTo>
                  <a:cubicBezTo>
                    <a:pt x="3804" y="17947"/>
                    <a:pt x="3937" y="17980"/>
                    <a:pt x="4004" y="18047"/>
                  </a:cubicBezTo>
                  <a:lnTo>
                    <a:pt x="4070" y="18047"/>
                  </a:lnTo>
                  <a:cubicBezTo>
                    <a:pt x="4137" y="18080"/>
                    <a:pt x="4271" y="18114"/>
                    <a:pt x="4337" y="18147"/>
                  </a:cubicBezTo>
                  <a:cubicBezTo>
                    <a:pt x="4437" y="18214"/>
                    <a:pt x="4571" y="18247"/>
                    <a:pt x="4638" y="18280"/>
                  </a:cubicBezTo>
                  <a:cubicBezTo>
                    <a:pt x="4738" y="18347"/>
                    <a:pt x="4838" y="18381"/>
                    <a:pt x="4938" y="18414"/>
                  </a:cubicBezTo>
                  <a:cubicBezTo>
                    <a:pt x="5138" y="18447"/>
                    <a:pt x="5405" y="18547"/>
                    <a:pt x="5605" y="18581"/>
                  </a:cubicBezTo>
                  <a:cubicBezTo>
                    <a:pt x="5672" y="18581"/>
                    <a:pt x="5772" y="18614"/>
                    <a:pt x="5838" y="18614"/>
                  </a:cubicBezTo>
                  <a:cubicBezTo>
                    <a:pt x="6194" y="18681"/>
                    <a:pt x="6558" y="18718"/>
                    <a:pt x="6918" y="18718"/>
                  </a:cubicBezTo>
                  <a:cubicBezTo>
                    <a:pt x="7808" y="18718"/>
                    <a:pt x="8676" y="18493"/>
                    <a:pt x="9341" y="17947"/>
                  </a:cubicBezTo>
                  <a:cubicBezTo>
                    <a:pt x="9775" y="17613"/>
                    <a:pt x="10141" y="17246"/>
                    <a:pt x="10475" y="16846"/>
                  </a:cubicBezTo>
                  <a:cubicBezTo>
                    <a:pt x="10508" y="16746"/>
                    <a:pt x="10575" y="16713"/>
                    <a:pt x="10608" y="16679"/>
                  </a:cubicBezTo>
                  <a:cubicBezTo>
                    <a:pt x="10575" y="15545"/>
                    <a:pt x="10075" y="14511"/>
                    <a:pt x="9541" y="13444"/>
                  </a:cubicBezTo>
                  <a:cubicBezTo>
                    <a:pt x="9107" y="12710"/>
                    <a:pt x="8540" y="11909"/>
                    <a:pt x="8173" y="11075"/>
                  </a:cubicBezTo>
                  <a:cubicBezTo>
                    <a:pt x="8140" y="11042"/>
                    <a:pt x="8140" y="11042"/>
                    <a:pt x="8140" y="11009"/>
                  </a:cubicBezTo>
                  <a:lnTo>
                    <a:pt x="8140" y="10942"/>
                  </a:lnTo>
                  <a:cubicBezTo>
                    <a:pt x="8107" y="10875"/>
                    <a:pt x="8040" y="10742"/>
                    <a:pt x="8007" y="10608"/>
                  </a:cubicBezTo>
                  <a:cubicBezTo>
                    <a:pt x="7973" y="10508"/>
                    <a:pt x="7940" y="10375"/>
                    <a:pt x="7873" y="10208"/>
                  </a:cubicBezTo>
                  <a:cubicBezTo>
                    <a:pt x="7873" y="10175"/>
                    <a:pt x="7840" y="10075"/>
                    <a:pt x="7840" y="10008"/>
                  </a:cubicBezTo>
                  <a:cubicBezTo>
                    <a:pt x="7806" y="9708"/>
                    <a:pt x="7773" y="9441"/>
                    <a:pt x="7773" y="9174"/>
                  </a:cubicBezTo>
                  <a:cubicBezTo>
                    <a:pt x="7706" y="8640"/>
                    <a:pt x="7706" y="8140"/>
                    <a:pt x="7706" y="7673"/>
                  </a:cubicBezTo>
                  <a:cubicBezTo>
                    <a:pt x="7673" y="6706"/>
                    <a:pt x="7640" y="5705"/>
                    <a:pt x="7306" y="4771"/>
                  </a:cubicBezTo>
                  <a:cubicBezTo>
                    <a:pt x="7206" y="4537"/>
                    <a:pt x="7106" y="4237"/>
                    <a:pt x="6939" y="4004"/>
                  </a:cubicBezTo>
                  <a:cubicBezTo>
                    <a:pt x="6506" y="3336"/>
                    <a:pt x="5938" y="2769"/>
                    <a:pt x="5438" y="2202"/>
                  </a:cubicBezTo>
                  <a:cubicBezTo>
                    <a:pt x="4838" y="1535"/>
                    <a:pt x="4304" y="768"/>
                    <a:pt x="417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13"/>
            <p:cNvSpPr/>
            <p:nvPr/>
          </p:nvSpPr>
          <p:spPr>
            <a:xfrm>
              <a:off x="1602975" y="3658275"/>
              <a:ext cx="483700" cy="475550"/>
            </a:xfrm>
            <a:custGeom>
              <a:avLst/>
              <a:gdLst/>
              <a:ahLst/>
              <a:cxnLst/>
              <a:rect l="l" t="t" r="r" b="b"/>
              <a:pathLst>
                <a:path w="19348" h="19022" extrusionOk="0">
                  <a:moveTo>
                    <a:pt x="11996" y="0"/>
                  </a:moveTo>
                  <a:cubicBezTo>
                    <a:pt x="11837" y="0"/>
                    <a:pt x="11684" y="45"/>
                    <a:pt x="11542" y="125"/>
                  </a:cubicBezTo>
                  <a:cubicBezTo>
                    <a:pt x="11342" y="259"/>
                    <a:pt x="11175" y="426"/>
                    <a:pt x="11009" y="626"/>
                  </a:cubicBezTo>
                  <a:cubicBezTo>
                    <a:pt x="10442" y="1426"/>
                    <a:pt x="10141" y="2394"/>
                    <a:pt x="10108" y="3394"/>
                  </a:cubicBezTo>
                  <a:lnTo>
                    <a:pt x="10108" y="3728"/>
                  </a:lnTo>
                  <a:cubicBezTo>
                    <a:pt x="9674" y="3428"/>
                    <a:pt x="9274" y="3161"/>
                    <a:pt x="8807" y="2994"/>
                  </a:cubicBezTo>
                  <a:cubicBezTo>
                    <a:pt x="8507" y="2927"/>
                    <a:pt x="8273" y="2827"/>
                    <a:pt x="7973" y="2827"/>
                  </a:cubicBezTo>
                  <a:cubicBezTo>
                    <a:pt x="7540" y="2827"/>
                    <a:pt x="7173" y="2927"/>
                    <a:pt x="6872" y="3161"/>
                  </a:cubicBezTo>
                  <a:cubicBezTo>
                    <a:pt x="6439" y="3595"/>
                    <a:pt x="6305" y="4328"/>
                    <a:pt x="6472" y="5062"/>
                  </a:cubicBezTo>
                  <a:cubicBezTo>
                    <a:pt x="6505" y="5396"/>
                    <a:pt x="6639" y="5729"/>
                    <a:pt x="6806" y="6063"/>
                  </a:cubicBezTo>
                  <a:cubicBezTo>
                    <a:pt x="6972" y="6397"/>
                    <a:pt x="7173" y="6730"/>
                    <a:pt x="7373" y="7064"/>
                  </a:cubicBezTo>
                  <a:cubicBezTo>
                    <a:pt x="6672" y="6730"/>
                    <a:pt x="5938" y="6397"/>
                    <a:pt x="5171" y="6296"/>
                  </a:cubicBezTo>
                  <a:cubicBezTo>
                    <a:pt x="5021" y="6280"/>
                    <a:pt x="4879" y="6271"/>
                    <a:pt x="4742" y="6271"/>
                  </a:cubicBezTo>
                  <a:cubicBezTo>
                    <a:pt x="4604" y="6271"/>
                    <a:pt x="4471" y="6280"/>
                    <a:pt x="4337" y="6296"/>
                  </a:cubicBezTo>
                  <a:cubicBezTo>
                    <a:pt x="3870" y="6330"/>
                    <a:pt x="3470" y="6497"/>
                    <a:pt x="3203" y="6797"/>
                  </a:cubicBezTo>
                  <a:cubicBezTo>
                    <a:pt x="3036" y="6964"/>
                    <a:pt x="2970" y="7164"/>
                    <a:pt x="2936" y="7431"/>
                  </a:cubicBezTo>
                  <a:cubicBezTo>
                    <a:pt x="2870" y="7764"/>
                    <a:pt x="2970" y="8164"/>
                    <a:pt x="3136" y="8565"/>
                  </a:cubicBezTo>
                  <a:cubicBezTo>
                    <a:pt x="3203" y="8765"/>
                    <a:pt x="3337" y="8932"/>
                    <a:pt x="3470" y="9098"/>
                  </a:cubicBezTo>
                  <a:lnTo>
                    <a:pt x="3970" y="9732"/>
                  </a:lnTo>
                  <a:cubicBezTo>
                    <a:pt x="2803" y="9732"/>
                    <a:pt x="1635" y="10066"/>
                    <a:pt x="701" y="10733"/>
                  </a:cubicBezTo>
                  <a:cubicBezTo>
                    <a:pt x="501" y="10833"/>
                    <a:pt x="301" y="11000"/>
                    <a:pt x="168" y="11233"/>
                  </a:cubicBezTo>
                  <a:cubicBezTo>
                    <a:pt x="34" y="11433"/>
                    <a:pt x="1" y="11734"/>
                    <a:pt x="134" y="11934"/>
                  </a:cubicBezTo>
                  <a:cubicBezTo>
                    <a:pt x="301" y="12267"/>
                    <a:pt x="701" y="12401"/>
                    <a:pt x="1102" y="12501"/>
                  </a:cubicBezTo>
                  <a:lnTo>
                    <a:pt x="1135" y="12501"/>
                  </a:lnTo>
                  <a:cubicBezTo>
                    <a:pt x="1368" y="12568"/>
                    <a:pt x="1669" y="12634"/>
                    <a:pt x="1936" y="12734"/>
                  </a:cubicBezTo>
                  <a:cubicBezTo>
                    <a:pt x="3804" y="13268"/>
                    <a:pt x="5672" y="13835"/>
                    <a:pt x="7339" y="14903"/>
                  </a:cubicBezTo>
                  <a:cubicBezTo>
                    <a:pt x="8640" y="15670"/>
                    <a:pt x="9608" y="16904"/>
                    <a:pt x="10775" y="17805"/>
                  </a:cubicBezTo>
                  <a:lnTo>
                    <a:pt x="10875" y="17938"/>
                  </a:lnTo>
                  <a:cubicBezTo>
                    <a:pt x="11276" y="18238"/>
                    <a:pt x="11676" y="18505"/>
                    <a:pt x="12143" y="18739"/>
                  </a:cubicBezTo>
                  <a:cubicBezTo>
                    <a:pt x="12579" y="18934"/>
                    <a:pt x="13042" y="19021"/>
                    <a:pt x="13517" y="19021"/>
                  </a:cubicBezTo>
                  <a:cubicBezTo>
                    <a:pt x="14096" y="19021"/>
                    <a:pt x="14692" y="18892"/>
                    <a:pt x="15278" y="18672"/>
                  </a:cubicBezTo>
                  <a:cubicBezTo>
                    <a:pt x="15378" y="18639"/>
                    <a:pt x="15512" y="18605"/>
                    <a:pt x="15612" y="18572"/>
                  </a:cubicBezTo>
                  <a:cubicBezTo>
                    <a:pt x="15812" y="18472"/>
                    <a:pt x="15979" y="18405"/>
                    <a:pt x="16179" y="18272"/>
                  </a:cubicBezTo>
                  <a:cubicBezTo>
                    <a:pt x="16513" y="18072"/>
                    <a:pt x="16880" y="17805"/>
                    <a:pt x="17213" y="17504"/>
                  </a:cubicBezTo>
                  <a:cubicBezTo>
                    <a:pt x="17313" y="17471"/>
                    <a:pt x="17347" y="17438"/>
                    <a:pt x="17380" y="17404"/>
                  </a:cubicBezTo>
                  <a:lnTo>
                    <a:pt x="17613" y="17171"/>
                  </a:lnTo>
                  <a:cubicBezTo>
                    <a:pt x="17780" y="17004"/>
                    <a:pt x="17880" y="16904"/>
                    <a:pt x="18014" y="16737"/>
                  </a:cubicBezTo>
                  <a:lnTo>
                    <a:pt x="18114" y="16637"/>
                  </a:lnTo>
                  <a:cubicBezTo>
                    <a:pt x="18147" y="16570"/>
                    <a:pt x="18214" y="16470"/>
                    <a:pt x="18281" y="16404"/>
                  </a:cubicBezTo>
                  <a:cubicBezTo>
                    <a:pt x="18381" y="16170"/>
                    <a:pt x="18547" y="15970"/>
                    <a:pt x="18681" y="15737"/>
                  </a:cubicBezTo>
                  <a:lnTo>
                    <a:pt x="18681" y="15670"/>
                  </a:lnTo>
                  <a:cubicBezTo>
                    <a:pt x="18714" y="15570"/>
                    <a:pt x="18781" y="15470"/>
                    <a:pt x="18814" y="15403"/>
                  </a:cubicBezTo>
                  <a:lnTo>
                    <a:pt x="18948" y="15136"/>
                  </a:lnTo>
                  <a:cubicBezTo>
                    <a:pt x="18981" y="14936"/>
                    <a:pt x="19048" y="14769"/>
                    <a:pt x="19114" y="14569"/>
                  </a:cubicBezTo>
                  <a:cubicBezTo>
                    <a:pt x="19114" y="14469"/>
                    <a:pt x="19148" y="14436"/>
                    <a:pt x="19148" y="14336"/>
                  </a:cubicBezTo>
                  <a:cubicBezTo>
                    <a:pt x="19148" y="14269"/>
                    <a:pt x="19181" y="14169"/>
                    <a:pt x="19181" y="14069"/>
                  </a:cubicBezTo>
                  <a:cubicBezTo>
                    <a:pt x="19215" y="13969"/>
                    <a:pt x="19215" y="13835"/>
                    <a:pt x="19215" y="13768"/>
                  </a:cubicBezTo>
                  <a:cubicBezTo>
                    <a:pt x="19348" y="11834"/>
                    <a:pt x="18214" y="10299"/>
                    <a:pt x="17280" y="8898"/>
                  </a:cubicBezTo>
                  <a:cubicBezTo>
                    <a:pt x="16379" y="7664"/>
                    <a:pt x="15479" y="6497"/>
                    <a:pt x="14711" y="5229"/>
                  </a:cubicBezTo>
                  <a:cubicBezTo>
                    <a:pt x="14511" y="4895"/>
                    <a:pt x="14344" y="4562"/>
                    <a:pt x="14178" y="4162"/>
                  </a:cubicBezTo>
                  <a:cubicBezTo>
                    <a:pt x="14011" y="3828"/>
                    <a:pt x="13844" y="3461"/>
                    <a:pt x="13711" y="3094"/>
                  </a:cubicBezTo>
                  <a:lnTo>
                    <a:pt x="13477" y="2327"/>
                  </a:lnTo>
                  <a:cubicBezTo>
                    <a:pt x="13444" y="2160"/>
                    <a:pt x="13344" y="1927"/>
                    <a:pt x="13310" y="1660"/>
                  </a:cubicBezTo>
                  <a:cubicBezTo>
                    <a:pt x="13144" y="993"/>
                    <a:pt x="12877" y="259"/>
                    <a:pt x="12310" y="59"/>
                  </a:cubicBezTo>
                  <a:cubicBezTo>
                    <a:pt x="12204" y="19"/>
                    <a:pt x="12099" y="0"/>
                    <a:pt x="1199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13"/>
            <p:cNvSpPr/>
            <p:nvPr/>
          </p:nvSpPr>
          <p:spPr>
            <a:xfrm>
              <a:off x="1537100" y="3763975"/>
              <a:ext cx="443675" cy="265200"/>
            </a:xfrm>
            <a:custGeom>
              <a:avLst/>
              <a:gdLst/>
              <a:ahLst/>
              <a:cxnLst/>
              <a:rect l="l" t="t" r="r" b="b"/>
              <a:pathLst>
                <a:path w="17747" h="10608" fill="none" extrusionOk="0">
                  <a:moveTo>
                    <a:pt x="17747" y="10608"/>
                  </a:moveTo>
                  <a:cubicBezTo>
                    <a:pt x="13844" y="5337"/>
                    <a:pt x="6172" y="534"/>
                    <a:pt x="1" y="0"/>
                  </a:cubicBezTo>
                </a:path>
              </a:pathLst>
            </a:custGeom>
            <a:noFill/>
            <a:ln w="5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13"/>
            <p:cNvSpPr/>
            <p:nvPr/>
          </p:nvSpPr>
          <p:spPr>
            <a:xfrm>
              <a:off x="1619650" y="3714775"/>
              <a:ext cx="371975" cy="310250"/>
            </a:xfrm>
            <a:custGeom>
              <a:avLst/>
              <a:gdLst/>
              <a:ahLst/>
              <a:cxnLst/>
              <a:rect l="l" t="t" r="r" b="b"/>
              <a:pathLst>
                <a:path w="14879" h="12410" fill="none" extrusionOk="0">
                  <a:moveTo>
                    <a:pt x="14878" y="12409"/>
                  </a:moveTo>
                  <a:cubicBezTo>
                    <a:pt x="8640" y="5071"/>
                    <a:pt x="3637" y="1735"/>
                    <a:pt x="1" y="0"/>
                  </a:cubicBezTo>
                </a:path>
              </a:pathLst>
            </a:custGeom>
            <a:noFill/>
            <a:ln w="5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13"/>
            <p:cNvSpPr/>
            <p:nvPr/>
          </p:nvSpPr>
          <p:spPr>
            <a:xfrm>
              <a:off x="1597975" y="3692150"/>
              <a:ext cx="32550" cy="41925"/>
            </a:xfrm>
            <a:custGeom>
              <a:avLst/>
              <a:gdLst/>
              <a:ahLst/>
              <a:cxnLst/>
              <a:rect l="l" t="t" r="r" b="b"/>
              <a:pathLst>
                <a:path w="1302" h="1677" extrusionOk="0">
                  <a:moveTo>
                    <a:pt x="809" y="1"/>
                  </a:moveTo>
                  <a:cubicBezTo>
                    <a:pt x="570" y="1"/>
                    <a:pt x="303" y="226"/>
                    <a:pt x="167" y="605"/>
                  </a:cubicBezTo>
                  <a:cubicBezTo>
                    <a:pt x="1" y="1039"/>
                    <a:pt x="34" y="1539"/>
                    <a:pt x="268" y="1639"/>
                  </a:cubicBezTo>
                  <a:cubicBezTo>
                    <a:pt x="318" y="1664"/>
                    <a:pt x="372" y="1676"/>
                    <a:pt x="427" y="1676"/>
                  </a:cubicBezTo>
                  <a:cubicBezTo>
                    <a:pt x="665" y="1676"/>
                    <a:pt x="933" y="1451"/>
                    <a:pt x="1068" y="1072"/>
                  </a:cubicBezTo>
                  <a:cubicBezTo>
                    <a:pt x="1302" y="605"/>
                    <a:pt x="1202" y="138"/>
                    <a:pt x="968" y="38"/>
                  </a:cubicBezTo>
                  <a:cubicBezTo>
                    <a:pt x="918" y="13"/>
                    <a:pt x="864" y="1"/>
                    <a:pt x="8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13"/>
            <p:cNvSpPr/>
            <p:nvPr/>
          </p:nvSpPr>
          <p:spPr>
            <a:xfrm>
              <a:off x="1550450" y="3864875"/>
              <a:ext cx="430325" cy="164300"/>
            </a:xfrm>
            <a:custGeom>
              <a:avLst/>
              <a:gdLst/>
              <a:ahLst/>
              <a:cxnLst/>
              <a:rect l="l" t="t" r="r" b="b"/>
              <a:pathLst>
                <a:path w="17213" h="6572" fill="none" extrusionOk="0">
                  <a:moveTo>
                    <a:pt x="17213" y="6572"/>
                  </a:moveTo>
                  <a:cubicBezTo>
                    <a:pt x="12443" y="2035"/>
                    <a:pt x="6071" y="1"/>
                    <a:pt x="0" y="668"/>
                  </a:cubicBezTo>
                </a:path>
              </a:pathLst>
            </a:custGeom>
            <a:noFill/>
            <a:ln w="5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13"/>
            <p:cNvSpPr/>
            <p:nvPr/>
          </p:nvSpPr>
          <p:spPr>
            <a:xfrm>
              <a:off x="1826475" y="3597175"/>
              <a:ext cx="196000" cy="383650"/>
            </a:xfrm>
            <a:custGeom>
              <a:avLst/>
              <a:gdLst/>
              <a:ahLst/>
              <a:cxnLst/>
              <a:rect l="l" t="t" r="r" b="b"/>
              <a:pathLst>
                <a:path w="7840" h="15346" fill="none" extrusionOk="0">
                  <a:moveTo>
                    <a:pt x="7839" y="15345"/>
                  </a:moveTo>
                  <a:cubicBezTo>
                    <a:pt x="2702" y="11176"/>
                    <a:pt x="201" y="6105"/>
                    <a:pt x="1" y="1"/>
                  </a:cubicBezTo>
                </a:path>
              </a:pathLst>
            </a:custGeom>
            <a:noFill/>
            <a:ln w="5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13"/>
            <p:cNvSpPr/>
            <p:nvPr/>
          </p:nvSpPr>
          <p:spPr>
            <a:xfrm>
              <a:off x="1802350" y="3577075"/>
              <a:ext cx="49050" cy="24400"/>
            </a:xfrm>
            <a:custGeom>
              <a:avLst/>
              <a:gdLst/>
              <a:ahLst/>
              <a:cxnLst/>
              <a:rect l="l" t="t" r="r" b="b"/>
              <a:pathLst>
                <a:path w="1962" h="976" extrusionOk="0">
                  <a:moveTo>
                    <a:pt x="791" y="1"/>
                  </a:moveTo>
                  <a:cubicBezTo>
                    <a:pt x="342" y="1"/>
                    <a:pt x="1" y="193"/>
                    <a:pt x="32" y="471"/>
                  </a:cubicBezTo>
                  <a:cubicBezTo>
                    <a:pt x="65" y="705"/>
                    <a:pt x="532" y="972"/>
                    <a:pt x="1032" y="972"/>
                  </a:cubicBezTo>
                  <a:cubicBezTo>
                    <a:pt x="1069" y="974"/>
                    <a:pt x="1105" y="975"/>
                    <a:pt x="1140" y="975"/>
                  </a:cubicBezTo>
                  <a:cubicBezTo>
                    <a:pt x="1593" y="975"/>
                    <a:pt x="1961" y="783"/>
                    <a:pt x="1900" y="505"/>
                  </a:cubicBezTo>
                  <a:cubicBezTo>
                    <a:pt x="1866" y="238"/>
                    <a:pt x="1466" y="4"/>
                    <a:pt x="899" y="4"/>
                  </a:cubicBezTo>
                  <a:cubicBezTo>
                    <a:pt x="862" y="2"/>
                    <a:pt x="826" y="1"/>
                    <a:pt x="7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13"/>
            <p:cNvSpPr/>
            <p:nvPr/>
          </p:nvSpPr>
          <p:spPr>
            <a:xfrm>
              <a:off x="1637175" y="3832350"/>
              <a:ext cx="343600" cy="196825"/>
            </a:xfrm>
            <a:custGeom>
              <a:avLst/>
              <a:gdLst/>
              <a:ahLst/>
              <a:cxnLst/>
              <a:rect l="l" t="t" r="r" b="b"/>
              <a:pathLst>
                <a:path w="13744" h="7873" fill="none" extrusionOk="0">
                  <a:moveTo>
                    <a:pt x="13744" y="7873"/>
                  </a:moveTo>
                  <a:cubicBezTo>
                    <a:pt x="9007" y="3036"/>
                    <a:pt x="4971" y="1268"/>
                    <a:pt x="0" y="1"/>
                  </a:cubicBezTo>
                </a:path>
              </a:pathLst>
            </a:custGeom>
            <a:noFill/>
            <a:ln w="5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13"/>
            <p:cNvSpPr/>
            <p:nvPr/>
          </p:nvSpPr>
          <p:spPr>
            <a:xfrm>
              <a:off x="1618000" y="3811450"/>
              <a:ext cx="25875" cy="45175"/>
            </a:xfrm>
            <a:custGeom>
              <a:avLst/>
              <a:gdLst/>
              <a:ahLst/>
              <a:cxnLst/>
              <a:rect l="l" t="t" r="r" b="b"/>
              <a:pathLst>
                <a:path w="1035" h="1807" extrusionOk="0">
                  <a:moveTo>
                    <a:pt x="526" y="0"/>
                  </a:moveTo>
                  <a:cubicBezTo>
                    <a:pt x="246" y="0"/>
                    <a:pt x="32" y="326"/>
                    <a:pt x="0" y="803"/>
                  </a:cubicBezTo>
                  <a:cubicBezTo>
                    <a:pt x="0" y="1304"/>
                    <a:pt x="167" y="1771"/>
                    <a:pt x="401" y="1804"/>
                  </a:cubicBezTo>
                  <a:cubicBezTo>
                    <a:pt x="414" y="1805"/>
                    <a:pt x="428" y="1806"/>
                    <a:pt x="442" y="1806"/>
                  </a:cubicBezTo>
                  <a:cubicBezTo>
                    <a:pt x="722" y="1806"/>
                    <a:pt x="937" y="1481"/>
                    <a:pt x="1001" y="1003"/>
                  </a:cubicBezTo>
                  <a:cubicBezTo>
                    <a:pt x="1034" y="503"/>
                    <a:pt x="868" y="36"/>
                    <a:pt x="567" y="3"/>
                  </a:cubicBezTo>
                  <a:cubicBezTo>
                    <a:pt x="553" y="1"/>
                    <a:pt x="540" y="0"/>
                    <a:pt x="5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13"/>
            <p:cNvSpPr/>
            <p:nvPr/>
          </p:nvSpPr>
          <p:spPr>
            <a:xfrm>
              <a:off x="1776450" y="3662225"/>
              <a:ext cx="246025" cy="318600"/>
            </a:xfrm>
            <a:custGeom>
              <a:avLst/>
              <a:gdLst/>
              <a:ahLst/>
              <a:cxnLst/>
              <a:rect l="l" t="t" r="r" b="b"/>
              <a:pathLst>
                <a:path w="9841" h="12744" fill="none" extrusionOk="0">
                  <a:moveTo>
                    <a:pt x="9840" y="12743"/>
                  </a:moveTo>
                  <a:cubicBezTo>
                    <a:pt x="3903" y="9941"/>
                    <a:pt x="1901" y="6072"/>
                    <a:pt x="0" y="1"/>
                  </a:cubicBezTo>
                </a:path>
              </a:pathLst>
            </a:custGeom>
            <a:noFill/>
            <a:ln w="5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13"/>
            <p:cNvSpPr/>
            <p:nvPr/>
          </p:nvSpPr>
          <p:spPr>
            <a:xfrm>
              <a:off x="1752250" y="3642425"/>
              <a:ext cx="46725" cy="26625"/>
            </a:xfrm>
            <a:custGeom>
              <a:avLst/>
              <a:gdLst/>
              <a:ahLst/>
              <a:cxnLst/>
              <a:rect l="l" t="t" r="r" b="b"/>
              <a:pathLst>
                <a:path w="1869" h="1065" extrusionOk="0">
                  <a:moveTo>
                    <a:pt x="1165" y="0"/>
                  </a:moveTo>
                  <a:cubicBezTo>
                    <a:pt x="1030" y="0"/>
                    <a:pt x="884" y="19"/>
                    <a:pt x="735" y="59"/>
                  </a:cubicBezTo>
                  <a:cubicBezTo>
                    <a:pt x="301" y="192"/>
                    <a:pt x="1" y="493"/>
                    <a:pt x="67" y="759"/>
                  </a:cubicBezTo>
                  <a:cubicBezTo>
                    <a:pt x="142" y="958"/>
                    <a:pt x="438" y="1064"/>
                    <a:pt x="778" y="1064"/>
                  </a:cubicBezTo>
                  <a:cubicBezTo>
                    <a:pt x="894" y="1064"/>
                    <a:pt x="1016" y="1052"/>
                    <a:pt x="1135" y="1026"/>
                  </a:cubicBezTo>
                  <a:cubicBezTo>
                    <a:pt x="1569" y="893"/>
                    <a:pt x="1869" y="559"/>
                    <a:pt x="1802" y="292"/>
                  </a:cubicBezTo>
                  <a:cubicBezTo>
                    <a:pt x="1732" y="105"/>
                    <a:pt x="1481" y="0"/>
                    <a:pt x="11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13"/>
            <p:cNvSpPr/>
            <p:nvPr/>
          </p:nvSpPr>
          <p:spPr>
            <a:xfrm>
              <a:off x="1630500" y="3946300"/>
              <a:ext cx="423675" cy="187525"/>
            </a:xfrm>
            <a:custGeom>
              <a:avLst/>
              <a:gdLst/>
              <a:ahLst/>
              <a:cxnLst/>
              <a:rect l="l" t="t" r="r" b="b"/>
              <a:pathLst>
                <a:path w="16947" h="7501" extrusionOk="0">
                  <a:moveTo>
                    <a:pt x="5533" y="1"/>
                  </a:moveTo>
                  <a:cubicBezTo>
                    <a:pt x="3824" y="1"/>
                    <a:pt x="1898" y="246"/>
                    <a:pt x="1" y="980"/>
                  </a:cubicBezTo>
                  <a:cubicBezTo>
                    <a:pt x="234" y="1047"/>
                    <a:pt x="534" y="1113"/>
                    <a:pt x="768" y="1213"/>
                  </a:cubicBezTo>
                  <a:cubicBezTo>
                    <a:pt x="2636" y="1747"/>
                    <a:pt x="4537" y="2314"/>
                    <a:pt x="6205" y="3382"/>
                  </a:cubicBezTo>
                  <a:cubicBezTo>
                    <a:pt x="7506" y="4149"/>
                    <a:pt x="8440" y="5383"/>
                    <a:pt x="9607" y="6284"/>
                  </a:cubicBezTo>
                  <a:lnTo>
                    <a:pt x="9741" y="6417"/>
                  </a:lnTo>
                  <a:cubicBezTo>
                    <a:pt x="10108" y="6717"/>
                    <a:pt x="10541" y="6984"/>
                    <a:pt x="10975" y="7218"/>
                  </a:cubicBezTo>
                  <a:cubicBezTo>
                    <a:pt x="11411" y="7413"/>
                    <a:pt x="11881" y="7500"/>
                    <a:pt x="12360" y="7500"/>
                  </a:cubicBezTo>
                  <a:cubicBezTo>
                    <a:pt x="12944" y="7500"/>
                    <a:pt x="13543" y="7371"/>
                    <a:pt x="14111" y="7151"/>
                  </a:cubicBezTo>
                  <a:cubicBezTo>
                    <a:pt x="14244" y="7118"/>
                    <a:pt x="14378" y="7084"/>
                    <a:pt x="14444" y="7051"/>
                  </a:cubicBezTo>
                  <a:cubicBezTo>
                    <a:pt x="14644" y="6951"/>
                    <a:pt x="14845" y="6884"/>
                    <a:pt x="15045" y="6751"/>
                  </a:cubicBezTo>
                  <a:cubicBezTo>
                    <a:pt x="15378" y="6551"/>
                    <a:pt x="15745" y="6284"/>
                    <a:pt x="16079" y="5983"/>
                  </a:cubicBezTo>
                  <a:cubicBezTo>
                    <a:pt x="16179" y="5950"/>
                    <a:pt x="16212" y="5917"/>
                    <a:pt x="16246" y="5883"/>
                  </a:cubicBezTo>
                  <a:lnTo>
                    <a:pt x="16446" y="5650"/>
                  </a:lnTo>
                  <a:cubicBezTo>
                    <a:pt x="16612" y="5483"/>
                    <a:pt x="16746" y="5383"/>
                    <a:pt x="16879" y="5216"/>
                  </a:cubicBezTo>
                  <a:lnTo>
                    <a:pt x="16946" y="5116"/>
                  </a:lnTo>
                  <a:cubicBezTo>
                    <a:pt x="16045" y="4082"/>
                    <a:pt x="14945" y="3115"/>
                    <a:pt x="13877" y="2381"/>
                  </a:cubicBezTo>
                  <a:cubicBezTo>
                    <a:pt x="13477" y="2114"/>
                    <a:pt x="13077" y="1881"/>
                    <a:pt x="12710" y="1647"/>
                  </a:cubicBezTo>
                  <a:cubicBezTo>
                    <a:pt x="12409" y="1547"/>
                    <a:pt x="12109" y="1380"/>
                    <a:pt x="11809" y="1247"/>
                  </a:cubicBezTo>
                  <a:cubicBezTo>
                    <a:pt x="11676" y="1147"/>
                    <a:pt x="11542" y="1080"/>
                    <a:pt x="11375" y="1047"/>
                  </a:cubicBezTo>
                  <a:cubicBezTo>
                    <a:pt x="11242" y="980"/>
                    <a:pt x="11075" y="913"/>
                    <a:pt x="10942" y="880"/>
                  </a:cubicBezTo>
                  <a:cubicBezTo>
                    <a:pt x="10908" y="813"/>
                    <a:pt x="10908" y="813"/>
                    <a:pt x="10875" y="813"/>
                  </a:cubicBezTo>
                  <a:cubicBezTo>
                    <a:pt x="10808" y="813"/>
                    <a:pt x="10808" y="780"/>
                    <a:pt x="10775" y="780"/>
                  </a:cubicBezTo>
                  <a:cubicBezTo>
                    <a:pt x="9917" y="487"/>
                    <a:pt x="7940" y="1"/>
                    <a:pt x="553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13"/>
            <p:cNvSpPr/>
            <p:nvPr/>
          </p:nvSpPr>
          <p:spPr>
            <a:xfrm>
              <a:off x="1865675" y="3698100"/>
              <a:ext cx="221000" cy="435725"/>
            </a:xfrm>
            <a:custGeom>
              <a:avLst/>
              <a:gdLst/>
              <a:ahLst/>
              <a:cxnLst/>
              <a:rect l="l" t="t" r="r" b="b"/>
              <a:pathLst>
                <a:path w="8840" h="17429" extrusionOk="0">
                  <a:moveTo>
                    <a:pt x="2636" y="0"/>
                  </a:moveTo>
                  <a:lnTo>
                    <a:pt x="2636" y="0"/>
                  </a:lnTo>
                  <a:cubicBezTo>
                    <a:pt x="2669" y="701"/>
                    <a:pt x="2335" y="1501"/>
                    <a:pt x="1968" y="2202"/>
                  </a:cubicBezTo>
                  <a:cubicBezTo>
                    <a:pt x="1635" y="2835"/>
                    <a:pt x="1201" y="3469"/>
                    <a:pt x="1001" y="4136"/>
                  </a:cubicBezTo>
                  <a:cubicBezTo>
                    <a:pt x="934" y="4370"/>
                    <a:pt x="868" y="4670"/>
                    <a:pt x="834" y="4904"/>
                  </a:cubicBezTo>
                  <a:cubicBezTo>
                    <a:pt x="701" y="5838"/>
                    <a:pt x="868" y="6705"/>
                    <a:pt x="1034" y="7572"/>
                  </a:cubicBezTo>
                  <a:cubicBezTo>
                    <a:pt x="1134" y="8006"/>
                    <a:pt x="1201" y="8473"/>
                    <a:pt x="1301" y="8906"/>
                  </a:cubicBezTo>
                  <a:cubicBezTo>
                    <a:pt x="1335" y="9173"/>
                    <a:pt x="1368" y="9407"/>
                    <a:pt x="1368" y="9674"/>
                  </a:cubicBezTo>
                  <a:lnTo>
                    <a:pt x="1368" y="9874"/>
                  </a:lnTo>
                  <a:lnTo>
                    <a:pt x="1368" y="10307"/>
                  </a:lnTo>
                  <a:cubicBezTo>
                    <a:pt x="1368" y="10374"/>
                    <a:pt x="1335" y="10508"/>
                    <a:pt x="1335" y="10641"/>
                  </a:cubicBezTo>
                  <a:lnTo>
                    <a:pt x="1335" y="10674"/>
                  </a:lnTo>
                  <a:lnTo>
                    <a:pt x="1335" y="10741"/>
                  </a:lnTo>
                  <a:cubicBezTo>
                    <a:pt x="1201" y="11575"/>
                    <a:pt x="868" y="12376"/>
                    <a:pt x="601" y="13176"/>
                  </a:cubicBezTo>
                  <a:cubicBezTo>
                    <a:pt x="267" y="14177"/>
                    <a:pt x="0" y="15211"/>
                    <a:pt x="200" y="16212"/>
                  </a:cubicBezTo>
                  <a:lnTo>
                    <a:pt x="334" y="16345"/>
                  </a:lnTo>
                  <a:cubicBezTo>
                    <a:pt x="701" y="16645"/>
                    <a:pt x="1134" y="16912"/>
                    <a:pt x="1601" y="17146"/>
                  </a:cubicBezTo>
                  <a:cubicBezTo>
                    <a:pt x="2022" y="17341"/>
                    <a:pt x="2484" y="17428"/>
                    <a:pt x="2959" y="17428"/>
                  </a:cubicBezTo>
                  <a:cubicBezTo>
                    <a:pt x="3537" y="17428"/>
                    <a:pt x="4136" y="17299"/>
                    <a:pt x="4704" y="17079"/>
                  </a:cubicBezTo>
                  <a:cubicBezTo>
                    <a:pt x="4837" y="17046"/>
                    <a:pt x="4971" y="17012"/>
                    <a:pt x="5037" y="16979"/>
                  </a:cubicBezTo>
                  <a:cubicBezTo>
                    <a:pt x="5271" y="16879"/>
                    <a:pt x="5438" y="16812"/>
                    <a:pt x="5638" y="16679"/>
                  </a:cubicBezTo>
                  <a:cubicBezTo>
                    <a:pt x="5971" y="16479"/>
                    <a:pt x="6338" y="16212"/>
                    <a:pt x="6672" y="15911"/>
                  </a:cubicBezTo>
                  <a:cubicBezTo>
                    <a:pt x="6772" y="15878"/>
                    <a:pt x="6805" y="15845"/>
                    <a:pt x="6839" y="15811"/>
                  </a:cubicBezTo>
                  <a:lnTo>
                    <a:pt x="7039" y="15578"/>
                  </a:lnTo>
                  <a:cubicBezTo>
                    <a:pt x="7205" y="15411"/>
                    <a:pt x="7339" y="15311"/>
                    <a:pt x="7472" y="15144"/>
                  </a:cubicBezTo>
                  <a:cubicBezTo>
                    <a:pt x="7506" y="15078"/>
                    <a:pt x="7539" y="15078"/>
                    <a:pt x="7539" y="15044"/>
                  </a:cubicBezTo>
                  <a:cubicBezTo>
                    <a:pt x="7639" y="14977"/>
                    <a:pt x="7706" y="14877"/>
                    <a:pt x="7773" y="14811"/>
                  </a:cubicBezTo>
                  <a:cubicBezTo>
                    <a:pt x="7873" y="14577"/>
                    <a:pt x="8039" y="14377"/>
                    <a:pt x="8173" y="14144"/>
                  </a:cubicBezTo>
                  <a:lnTo>
                    <a:pt x="8173" y="14077"/>
                  </a:lnTo>
                  <a:cubicBezTo>
                    <a:pt x="8206" y="13977"/>
                    <a:pt x="8273" y="13877"/>
                    <a:pt x="8306" y="13810"/>
                  </a:cubicBezTo>
                  <a:lnTo>
                    <a:pt x="8440" y="13543"/>
                  </a:lnTo>
                  <a:cubicBezTo>
                    <a:pt x="8473" y="13343"/>
                    <a:pt x="8540" y="13176"/>
                    <a:pt x="8606" y="12976"/>
                  </a:cubicBezTo>
                  <a:cubicBezTo>
                    <a:pt x="8606" y="12876"/>
                    <a:pt x="8640" y="12843"/>
                    <a:pt x="8640" y="12743"/>
                  </a:cubicBezTo>
                  <a:cubicBezTo>
                    <a:pt x="8640" y="12676"/>
                    <a:pt x="8673" y="12576"/>
                    <a:pt x="8673" y="12476"/>
                  </a:cubicBezTo>
                  <a:cubicBezTo>
                    <a:pt x="8707" y="12376"/>
                    <a:pt x="8707" y="12242"/>
                    <a:pt x="8707" y="12175"/>
                  </a:cubicBezTo>
                  <a:cubicBezTo>
                    <a:pt x="8840" y="10241"/>
                    <a:pt x="7706" y="8706"/>
                    <a:pt x="6572" y="7205"/>
                  </a:cubicBezTo>
                  <a:cubicBezTo>
                    <a:pt x="5704" y="6004"/>
                    <a:pt x="4804" y="4837"/>
                    <a:pt x="4037" y="3536"/>
                  </a:cubicBezTo>
                  <a:cubicBezTo>
                    <a:pt x="3836" y="3202"/>
                    <a:pt x="3670" y="2869"/>
                    <a:pt x="3503" y="2502"/>
                  </a:cubicBezTo>
                  <a:cubicBezTo>
                    <a:pt x="3336" y="2168"/>
                    <a:pt x="3169" y="1801"/>
                    <a:pt x="3036" y="1401"/>
                  </a:cubicBezTo>
                  <a:lnTo>
                    <a:pt x="2802" y="667"/>
                  </a:lnTo>
                  <a:cubicBezTo>
                    <a:pt x="2769" y="500"/>
                    <a:pt x="2669" y="234"/>
                    <a:pt x="26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62" name="Google Shape;1062;p13"/>
          <p:cNvSpPr txBox="1">
            <a:spLocks noGrp="1"/>
          </p:cNvSpPr>
          <p:nvPr>
            <p:ph type="ctrTitle"/>
          </p:nvPr>
        </p:nvSpPr>
        <p:spPr>
          <a:xfrm>
            <a:off x="4623125" y="542750"/>
            <a:ext cx="3048600" cy="3675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None/>
              <a:defRPr sz="2000" b="0"/>
            </a:lvl1pPr>
            <a:lvl2pPr lvl="1" rtl="0">
              <a:spcBef>
                <a:spcPts val="0"/>
              </a:spcBef>
              <a:spcAft>
                <a:spcPts val="0"/>
              </a:spcAft>
              <a:buSzPts val="2000"/>
              <a:buFont typeface="Denk One"/>
              <a:buNone/>
              <a:defRPr sz="2000">
                <a:latin typeface="Denk One"/>
                <a:ea typeface="Denk One"/>
                <a:cs typeface="Denk One"/>
                <a:sym typeface="Denk One"/>
              </a:defRPr>
            </a:lvl2pPr>
            <a:lvl3pPr lvl="2" rtl="0">
              <a:spcBef>
                <a:spcPts val="0"/>
              </a:spcBef>
              <a:spcAft>
                <a:spcPts val="0"/>
              </a:spcAft>
              <a:buSzPts val="2000"/>
              <a:buFont typeface="Denk One"/>
              <a:buNone/>
              <a:defRPr sz="2000">
                <a:latin typeface="Denk One"/>
                <a:ea typeface="Denk One"/>
                <a:cs typeface="Denk One"/>
                <a:sym typeface="Denk One"/>
              </a:defRPr>
            </a:lvl3pPr>
            <a:lvl4pPr lvl="3" rtl="0">
              <a:spcBef>
                <a:spcPts val="0"/>
              </a:spcBef>
              <a:spcAft>
                <a:spcPts val="0"/>
              </a:spcAft>
              <a:buSzPts val="2000"/>
              <a:buFont typeface="Denk One"/>
              <a:buNone/>
              <a:defRPr sz="2000">
                <a:latin typeface="Denk One"/>
                <a:ea typeface="Denk One"/>
                <a:cs typeface="Denk One"/>
                <a:sym typeface="Denk One"/>
              </a:defRPr>
            </a:lvl4pPr>
            <a:lvl5pPr lvl="4" rtl="0">
              <a:spcBef>
                <a:spcPts val="0"/>
              </a:spcBef>
              <a:spcAft>
                <a:spcPts val="0"/>
              </a:spcAft>
              <a:buSzPts val="2000"/>
              <a:buFont typeface="Denk One"/>
              <a:buNone/>
              <a:defRPr sz="2000">
                <a:latin typeface="Denk One"/>
                <a:ea typeface="Denk One"/>
                <a:cs typeface="Denk One"/>
                <a:sym typeface="Denk One"/>
              </a:defRPr>
            </a:lvl5pPr>
            <a:lvl6pPr lvl="5" rtl="0">
              <a:spcBef>
                <a:spcPts val="0"/>
              </a:spcBef>
              <a:spcAft>
                <a:spcPts val="0"/>
              </a:spcAft>
              <a:buSzPts val="2000"/>
              <a:buFont typeface="Denk One"/>
              <a:buNone/>
              <a:defRPr sz="2000">
                <a:latin typeface="Denk One"/>
                <a:ea typeface="Denk One"/>
                <a:cs typeface="Denk One"/>
                <a:sym typeface="Denk One"/>
              </a:defRPr>
            </a:lvl6pPr>
            <a:lvl7pPr lvl="6" rtl="0">
              <a:spcBef>
                <a:spcPts val="0"/>
              </a:spcBef>
              <a:spcAft>
                <a:spcPts val="0"/>
              </a:spcAft>
              <a:buSzPts val="2000"/>
              <a:buFont typeface="Denk One"/>
              <a:buNone/>
              <a:defRPr sz="2000">
                <a:latin typeface="Denk One"/>
                <a:ea typeface="Denk One"/>
                <a:cs typeface="Denk One"/>
                <a:sym typeface="Denk One"/>
              </a:defRPr>
            </a:lvl7pPr>
            <a:lvl8pPr lvl="7" rtl="0">
              <a:spcBef>
                <a:spcPts val="0"/>
              </a:spcBef>
              <a:spcAft>
                <a:spcPts val="0"/>
              </a:spcAft>
              <a:buSzPts val="2000"/>
              <a:buFont typeface="Denk One"/>
              <a:buNone/>
              <a:defRPr sz="2000">
                <a:latin typeface="Denk One"/>
                <a:ea typeface="Denk One"/>
                <a:cs typeface="Denk One"/>
                <a:sym typeface="Denk One"/>
              </a:defRPr>
            </a:lvl8pPr>
            <a:lvl9pPr lvl="8" rtl="0">
              <a:spcBef>
                <a:spcPts val="0"/>
              </a:spcBef>
              <a:spcAft>
                <a:spcPts val="0"/>
              </a:spcAft>
              <a:buSzPts val="2000"/>
              <a:buFont typeface="Denk One"/>
              <a:buNone/>
              <a:defRPr sz="2000">
                <a:latin typeface="Denk One"/>
                <a:ea typeface="Denk One"/>
                <a:cs typeface="Denk One"/>
                <a:sym typeface="Denk One"/>
              </a:defRPr>
            </a:lvl9pPr>
          </a:lstStyle>
          <a:p>
            <a:endParaRPr/>
          </a:p>
        </p:txBody>
      </p:sp>
      <p:sp>
        <p:nvSpPr>
          <p:cNvPr id="1063" name="Google Shape;1063;p13"/>
          <p:cNvSpPr txBox="1">
            <a:spLocks noGrp="1"/>
          </p:cNvSpPr>
          <p:nvPr>
            <p:ph type="subTitle" idx="1"/>
          </p:nvPr>
        </p:nvSpPr>
        <p:spPr>
          <a:xfrm>
            <a:off x="4623125" y="843577"/>
            <a:ext cx="3796200" cy="310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064" name="Google Shape;1064;p13"/>
          <p:cNvSpPr txBox="1">
            <a:spLocks noGrp="1"/>
          </p:cNvSpPr>
          <p:nvPr>
            <p:ph type="title" idx="2" hasCustomPrompt="1"/>
          </p:nvPr>
        </p:nvSpPr>
        <p:spPr>
          <a:xfrm>
            <a:off x="3650125" y="542750"/>
            <a:ext cx="867300" cy="5607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600"/>
              <a:buNone/>
              <a:defRPr sz="3600" b="0"/>
            </a:lvl1pPr>
            <a:lvl2pPr lvl="1"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2pPr>
            <a:lvl3pPr lvl="2"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3pPr>
            <a:lvl4pPr lvl="3"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4pPr>
            <a:lvl5pPr lvl="4"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5pPr>
            <a:lvl6pPr lvl="5"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6pPr>
            <a:lvl7pPr lvl="6"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7pPr>
            <a:lvl8pPr lvl="7"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8pPr>
            <a:lvl9pPr lvl="8"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9pPr>
          </a:lstStyle>
          <a:p>
            <a:r>
              <a:t>xx%</a:t>
            </a:r>
          </a:p>
        </p:txBody>
      </p:sp>
      <p:sp>
        <p:nvSpPr>
          <p:cNvPr id="1065" name="Google Shape;1065;p13"/>
          <p:cNvSpPr txBox="1">
            <a:spLocks noGrp="1"/>
          </p:cNvSpPr>
          <p:nvPr>
            <p:ph type="ctrTitle" idx="3"/>
          </p:nvPr>
        </p:nvSpPr>
        <p:spPr>
          <a:xfrm>
            <a:off x="4623125" y="1239521"/>
            <a:ext cx="3048600" cy="3675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None/>
              <a:defRPr sz="2000" b="0"/>
            </a:lvl1pPr>
            <a:lvl2pPr lvl="1" rtl="0">
              <a:spcBef>
                <a:spcPts val="0"/>
              </a:spcBef>
              <a:spcAft>
                <a:spcPts val="0"/>
              </a:spcAft>
              <a:buSzPts val="2000"/>
              <a:buFont typeface="Denk One"/>
              <a:buNone/>
              <a:defRPr sz="2000">
                <a:latin typeface="Denk One"/>
                <a:ea typeface="Denk One"/>
                <a:cs typeface="Denk One"/>
                <a:sym typeface="Denk One"/>
              </a:defRPr>
            </a:lvl2pPr>
            <a:lvl3pPr lvl="2" rtl="0">
              <a:spcBef>
                <a:spcPts val="0"/>
              </a:spcBef>
              <a:spcAft>
                <a:spcPts val="0"/>
              </a:spcAft>
              <a:buSzPts val="2000"/>
              <a:buFont typeface="Denk One"/>
              <a:buNone/>
              <a:defRPr sz="2000">
                <a:latin typeface="Denk One"/>
                <a:ea typeface="Denk One"/>
                <a:cs typeface="Denk One"/>
                <a:sym typeface="Denk One"/>
              </a:defRPr>
            </a:lvl3pPr>
            <a:lvl4pPr lvl="3" rtl="0">
              <a:spcBef>
                <a:spcPts val="0"/>
              </a:spcBef>
              <a:spcAft>
                <a:spcPts val="0"/>
              </a:spcAft>
              <a:buSzPts val="2000"/>
              <a:buFont typeface="Denk One"/>
              <a:buNone/>
              <a:defRPr sz="2000">
                <a:latin typeface="Denk One"/>
                <a:ea typeface="Denk One"/>
                <a:cs typeface="Denk One"/>
                <a:sym typeface="Denk One"/>
              </a:defRPr>
            </a:lvl4pPr>
            <a:lvl5pPr lvl="4" rtl="0">
              <a:spcBef>
                <a:spcPts val="0"/>
              </a:spcBef>
              <a:spcAft>
                <a:spcPts val="0"/>
              </a:spcAft>
              <a:buSzPts val="2000"/>
              <a:buFont typeface="Denk One"/>
              <a:buNone/>
              <a:defRPr sz="2000">
                <a:latin typeface="Denk One"/>
                <a:ea typeface="Denk One"/>
                <a:cs typeface="Denk One"/>
                <a:sym typeface="Denk One"/>
              </a:defRPr>
            </a:lvl5pPr>
            <a:lvl6pPr lvl="5" rtl="0">
              <a:spcBef>
                <a:spcPts val="0"/>
              </a:spcBef>
              <a:spcAft>
                <a:spcPts val="0"/>
              </a:spcAft>
              <a:buSzPts val="2000"/>
              <a:buFont typeface="Denk One"/>
              <a:buNone/>
              <a:defRPr sz="2000">
                <a:latin typeface="Denk One"/>
                <a:ea typeface="Denk One"/>
                <a:cs typeface="Denk One"/>
                <a:sym typeface="Denk One"/>
              </a:defRPr>
            </a:lvl6pPr>
            <a:lvl7pPr lvl="6" rtl="0">
              <a:spcBef>
                <a:spcPts val="0"/>
              </a:spcBef>
              <a:spcAft>
                <a:spcPts val="0"/>
              </a:spcAft>
              <a:buSzPts val="2000"/>
              <a:buFont typeface="Denk One"/>
              <a:buNone/>
              <a:defRPr sz="2000">
                <a:latin typeface="Denk One"/>
                <a:ea typeface="Denk One"/>
                <a:cs typeface="Denk One"/>
                <a:sym typeface="Denk One"/>
              </a:defRPr>
            </a:lvl7pPr>
            <a:lvl8pPr lvl="7" rtl="0">
              <a:spcBef>
                <a:spcPts val="0"/>
              </a:spcBef>
              <a:spcAft>
                <a:spcPts val="0"/>
              </a:spcAft>
              <a:buSzPts val="2000"/>
              <a:buFont typeface="Denk One"/>
              <a:buNone/>
              <a:defRPr sz="2000">
                <a:latin typeface="Denk One"/>
                <a:ea typeface="Denk One"/>
                <a:cs typeface="Denk One"/>
                <a:sym typeface="Denk One"/>
              </a:defRPr>
            </a:lvl8pPr>
            <a:lvl9pPr lvl="8" rtl="0">
              <a:spcBef>
                <a:spcPts val="0"/>
              </a:spcBef>
              <a:spcAft>
                <a:spcPts val="0"/>
              </a:spcAft>
              <a:buSzPts val="2000"/>
              <a:buFont typeface="Denk One"/>
              <a:buNone/>
              <a:defRPr sz="2000">
                <a:latin typeface="Denk One"/>
                <a:ea typeface="Denk One"/>
                <a:cs typeface="Denk One"/>
                <a:sym typeface="Denk One"/>
              </a:defRPr>
            </a:lvl9pPr>
          </a:lstStyle>
          <a:p>
            <a:endParaRPr/>
          </a:p>
        </p:txBody>
      </p:sp>
      <p:sp>
        <p:nvSpPr>
          <p:cNvPr id="1066" name="Google Shape;1066;p13"/>
          <p:cNvSpPr txBox="1">
            <a:spLocks noGrp="1"/>
          </p:cNvSpPr>
          <p:nvPr>
            <p:ph type="subTitle" idx="4"/>
          </p:nvPr>
        </p:nvSpPr>
        <p:spPr>
          <a:xfrm>
            <a:off x="4623125" y="1530317"/>
            <a:ext cx="3796200" cy="310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067" name="Google Shape;1067;p13"/>
          <p:cNvSpPr txBox="1">
            <a:spLocks noGrp="1"/>
          </p:cNvSpPr>
          <p:nvPr>
            <p:ph type="title" idx="5" hasCustomPrompt="1"/>
          </p:nvPr>
        </p:nvSpPr>
        <p:spPr>
          <a:xfrm>
            <a:off x="3650125" y="1249663"/>
            <a:ext cx="867300" cy="5412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600"/>
              <a:buNone/>
              <a:defRPr sz="3600" b="0"/>
            </a:lvl1pPr>
            <a:lvl2pPr lvl="1"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2pPr>
            <a:lvl3pPr lvl="2"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3pPr>
            <a:lvl4pPr lvl="3"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4pPr>
            <a:lvl5pPr lvl="4"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5pPr>
            <a:lvl6pPr lvl="5"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6pPr>
            <a:lvl7pPr lvl="6"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7pPr>
            <a:lvl8pPr lvl="7"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8pPr>
            <a:lvl9pPr lvl="8"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9pPr>
          </a:lstStyle>
          <a:p>
            <a:r>
              <a:t>xx%</a:t>
            </a:r>
          </a:p>
        </p:txBody>
      </p:sp>
      <p:sp>
        <p:nvSpPr>
          <p:cNvPr id="1068" name="Google Shape;1068;p13"/>
          <p:cNvSpPr txBox="1">
            <a:spLocks noGrp="1"/>
          </p:cNvSpPr>
          <p:nvPr>
            <p:ph type="ctrTitle" idx="6"/>
          </p:nvPr>
        </p:nvSpPr>
        <p:spPr>
          <a:xfrm>
            <a:off x="4623125" y="1936303"/>
            <a:ext cx="3048600" cy="3675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None/>
              <a:defRPr sz="2000" b="0"/>
            </a:lvl1pPr>
            <a:lvl2pPr lvl="1" rtl="0">
              <a:spcBef>
                <a:spcPts val="0"/>
              </a:spcBef>
              <a:spcAft>
                <a:spcPts val="0"/>
              </a:spcAft>
              <a:buSzPts val="2000"/>
              <a:buFont typeface="Denk One"/>
              <a:buNone/>
              <a:defRPr sz="2000">
                <a:latin typeface="Denk One"/>
                <a:ea typeface="Denk One"/>
                <a:cs typeface="Denk One"/>
                <a:sym typeface="Denk One"/>
              </a:defRPr>
            </a:lvl2pPr>
            <a:lvl3pPr lvl="2" rtl="0">
              <a:spcBef>
                <a:spcPts val="0"/>
              </a:spcBef>
              <a:spcAft>
                <a:spcPts val="0"/>
              </a:spcAft>
              <a:buSzPts val="2000"/>
              <a:buFont typeface="Denk One"/>
              <a:buNone/>
              <a:defRPr sz="2000">
                <a:latin typeface="Denk One"/>
                <a:ea typeface="Denk One"/>
                <a:cs typeface="Denk One"/>
                <a:sym typeface="Denk One"/>
              </a:defRPr>
            </a:lvl3pPr>
            <a:lvl4pPr lvl="3" rtl="0">
              <a:spcBef>
                <a:spcPts val="0"/>
              </a:spcBef>
              <a:spcAft>
                <a:spcPts val="0"/>
              </a:spcAft>
              <a:buSzPts val="2000"/>
              <a:buFont typeface="Denk One"/>
              <a:buNone/>
              <a:defRPr sz="2000">
                <a:latin typeface="Denk One"/>
                <a:ea typeface="Denk One"/>
                <a:cs typeface="Denk One"/>
                <a:sym typeface="Denk One"/>
              </a:defRPr>
            </a:lvl4pPr>
            <a:lvl5pPr lvl="4" rtl="0">
              <a:spcBef>
                <a:spcPts val="0"/>
              </a:spcBef>
              <a:spcAft>
                <a:spcPts val="0"/>
              </a:spcAft>
              <a:buSzPts val="2000"/>
              <a:buFont typeface="Denk One"/>
              <a:buNone/>
              <a:defRPr sz="2000">
                <a:latin typeface="Denk One"/>
                <a:ea typeface="Denk One"/>
                <a:cs typeface="Denk One"/>
                <a:sym typeface="Denk One"/>
              </a:defRPr>
            </a:lvl5pPr>
            <a:lvl6pPr lvl="5" rtl="0">
              <a:spcBef>
                <a:spcPts val="0"/>
              </a:spcBef>
              <a:spcAft>
                <a:spcPts val="0"/>
              </a:spcAft>
              <a:buSzPts val="2000"/>
              <a:buFont typeface="Denk One"/>
              <a:buNone/>
              <a:defRPr sz="2000">
                <a:latin typeface="Denk One"/>
                <a:ea typeface="Denk One"/>
                <a:cs typeface="Denk One"/>
                <a:sym typeface="Denk One"/>
              </a:defRPr>
            </a:lvl6pPr>
            <a:lvl7pPr lvl="6" rtl="0">
              <a:spcBef>
                <a:spcPts val="0"/>
              </a:spcBef>
              <a:spcAft>
                <a:spcPts val="0"/>
              </a:spcAft>
              <a:buSzPts val="2000"/>
              <a:buFont typeface="Denk One"/>
              <a:buNone/>
              <a:defRPr sz="2000">
                <a:latin typeface="Denk One"/>
                <a:ea typeface="Denk One"/>
                <a:cs typeface="Denk One"/>
                <a:sym typeface="Denk One"/>
              </a:defRPr>
            </a:lvl7pPr>
            <a:lvl8pPr lvl="7" rtl="0">
              <a:spcBef>
                <a:spcPts val="0"/>
              </a:spcBef>
              <a:spcAft>
                <a:spcPts val="0"/>
              </a:spcAft>
              <a:buSzPts val="2000"/>
              <a:buFont typeface="Denk One"/>
              <a:buNone/>
              <a:defRPr sz="2000">
                <a:latin typeface="Denk One"/>
                <a:ea typeface="Denk One"/>
                <a:cs typeface="Denk One"/>
                <a:sym typeface="Denk One"/>
              </a:defRPr>
            </a:lvl8pPr>
            <a:lvl9pPr lvl="8" rtl="0">
              <a:spcBef>
                <a:spcPts val="0"/>
              </a:spcBef>
              <a:spcAft>
                <a:spcPts val="0"/>
              </a:spcAft>
              <a:buSzPts val="2000"/>
              <a:buFont typeface="Denk One"/>
              <a:buNone/>
              <a:defRPr sz="2000">
                <a:latin typeface="Denk One"/>
                <a:ea typeface="Denk One"/>
                <a:cs typeface="Denk One"/>
                <a:sym typeface="Denk One"/>
              </a:defRPr>
            </a:lvl9pPr>
          </a:lstStyle>
          <a:p>
            <a:endParaRPr/>
          </a:p>
        </p:txBody>
      </p:sp>
      <p:sp>
        <p:nvSpPr>
          <p:cNvPr id="1069" name="Google Shape;1069;p13"/>
          <p:cNvSpPr txBox="1">
            <a:spLocks noGrp="1"/>
          </p:cNvSpPr>
          <p:nvPr>
            <p:ph type="subTitle" idx="7"/>
          </p:nvPr>
        </p:nvSpPr>
        <p:spPr>
          <a:xfrm>
            <a:off x="4623125" y="2217056"/>
            <a:ext cx="3796200" cy="310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070" name="Google Shape;1070;p13"/>
          <p:cNvSpPr txBox="1">
            <a:spLocks noGrp="1"/>
          </p:cNvSpPr>
          <p:nvPr>
            <p:ph type="title" idx="8" hasCustomPrompt="1"/>
          </p:nvPr>
        </p:nvSpPr>
        <p:spPr>
          <a:xfrm>
            <a:off x="3650125" y="1937076"/>
            <a:ext cx="867300" cy="5412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600"/>
              <a:buNone/>
              <a:defRPr sz="3600" b="0"/>
            </a:lvl1pPr>
            <a:lvl2pPr lvl="1"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2pPr>
            <a:lvl3pPr lvl="2"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3pPr>
            <a:lvl4pPr lvl="3"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4pPr>
            <a:lvl5pPr lvl="4"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5pPr>
            <a:lvl6pPr lvl="5"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6pPr>
            <a:lvl7pPr lvl="6"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7pPr>
            <a:lvl8pPr lvl="7"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8pPr>
            <a:lvl9pPr lvl="8"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9pPr>
          </a:lstStyle>
          <a:p>
            <a:r>
              <a:t>xx%</a:t>
            </a:r>
          </a:p>
        </p:txBody>
      </p:sp>
      <p:sp>
        <p:nvSpPr>
          <p:cNvPr id="1071" name="Google Shape;1071;p13"/>
          <p:cNvSpPr txBox="1">
            <a:spLocks noGrp="1"/>
          </p:cNvSpPr>
          <p:nvPr>
            <p:ph type="ctrTitle" idx="9"/>
          </p:nvPr>
        </p:nvSpPr>
        <p:spPr>
          <a:xfrm>
            <a:off x="4623125" y="2633085"/>
            <a:ext cx="3048600" cy="3675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None/>
              <a:defRPr sz="2000" b="0"/>
            </a:lvl1pPr>
            <a:lvl2pPr lvl="1" rtl="0">
              <a:spcBef>
                <a:spcPts val="0"/>
              </a:spcBef>
              <a:spcAft>
                <a:spcPts val="0"/>
              </a:spcAft>
              <a:buSzPts val="2000"/>
              <a:buFont typeface="Denk One"/>
              <a:buNone/>
              <a:defRPr sz="2000">
                <a:latin typeface="Denk One"/>
                <a:ea typeface="Denk One"/>
                <a:cs typeface="Denk One"/>
                <a:sym typeface="Denk One"/>
              </a:defRPr>
            </a:lvl2pPr>
            <a:lvl3pPr lvl="2" rtl="0">
              <a:spcBef>
                <a:spcPts val="0"/>
              </a:spcBef>
              <a:spcAft>
                <a:spcPts val="0"/>
              </a:spcAft>
              <a:buSzPts val="2000"/>
              <a:buFont typeface="Denk One"/>
              <a:buNone/>
              <a:defRPr sz="2000">
                <a:latin typeface="Denk One"/>
                <a:ea typeface="Denk One"/>
                <a:cs typeface="Denk One"/>
                <a:sym typeface="Denk One"/>
              </a:defRPr>
            </a:lvl3pPr>
            <a:lvl4pPr lvl="3" rtl="0">
              <a:spcBef>
                <a:spcPts val="0"/>
              </a:spcBef>
              <a:spcAft>
                <a:spcPts val="0"/>
              </a:spcAft>
              <a:buSzPts val="2000"/>
              <a:buFont typeface="Denk One"/>
              <a:buNone/>
              <a:defRPr sz="2000">
                <a:latin typeface="Denk One"/>
                <a:ea typeface="Denk One"/>
                <a:cs typeface="Denk One"/>
                <a:sym typeface="Denk One"/>
              </a:defRPr>
            </a:lvl4pPr>
            <a:lvl5pPr lvl="4" rtl="0">
              <a:spcBef>
                <a:spcPts val="0"/>
              </a:spcBef>
              <a:spcAft>
                <a:spcPts val="0"/>
              </a:spcAft>
              <a:buSzPts val="2000"/>
              <a:buFont typeface="Denk One"/>
              <a:buNone/>
              <a:defRPr sz="2000">
                <a:latin typeface="Denk One"/>
                <a:ea typeface="Denk One"/>
                <a:cs typeface="Denk One"/>
                <a:sym typeface="Denk One"/>
              </a:defRPr>
            </a:lvl5pPr>
            <a:lvl6pPr lvl="5" rtl="0">
              <a:spcBef>
                <a:spcPts val="0"/>
              </a:spcBef>
              <a:spcAft>
                <a:spcPts val="0"/>
              </a:spcAft>
              <a:buSzPts val="2000"/>
              <a:buFont typeface="Denk One"/>
              <a:buNone/>
              <a:defRPr sz="2000">
                <a:latin typeface="Denk One"/>
                <a:ea typeface="Denk One"/>
                <a:cs typeface="Denk One"/>
                <a:sym typeface="Denk One"/>
              </a:defRPr>
            </a:lvl6pPr>
            <a:lvl7pPr lvl="6" rtl="0">
              <a:spcBef>
                <a:spcPts val="0"/>
              </a:spcBef>
              <a:spcAft>
                <a:spcPts val="0"/>
              </a:spcAft>
              <a:buSzPts val="2000"/>
              <a:buFont typeface="Denk One"/>
              <a:buNone/>
              <a:defRPr sz="2000">
                <a:latin typeface="Denk One"/>
                <a:ea typeface="Denk One"/>
                <a:cs typeface="Denk One"/>
                <a:sym typeface="Denk One"/>
              </a:defRPr>
            </a:lvl7pPr>
            <a:lvl8pPr lvl="7" rtl="0">
              <a:spcBef>
                <a:spcPts val="0"/>
              </a:spcBef>
              <a:spcAft>
                <a:spcPts val="0"/>
              </a:spcAft>
              <a:buSzPts val="2000"/>
              <a:buFont typeface="Denk One"/>
              <a:buNone/>
              <a:defRPr sz="2000">
                <a:latin typeface="Denk One"/>
                <a:ea typeface="Denk One"/>
                <a:cs typeface="Denk One"/>
                <a:sym typeface="Denk One"/>
              </a:defRPr>
            </a:lvl8pPr>
            <a:lvl9pPr lvl="8" rtl="0">
              <a:spcBef>
                <a:spcPts val="0"/>
              </a:spcBef>
              <a:spcAft>
                <a:spcPts val="0"/>
              </a:spcAft>
              <a:buSzPts val="2000"/>
              <a:buFont typeface="Denk One"/>
              <a:buNone/>
              <a:defRPr sz="2000">
                <a:latin typeface="Denk One"/>
                <a:ea typeface="Denk One"/>
                <a:cs typeface="Denk One"/>
                <a:sym typeface="Denk One"/>
              </a:defRPr>
            </a:lvl9pPr>
          </a:lstStyle>
          <a:p>
            <a:endParaRPr/>
          </a:p>
        </p:txBody>
      </p:sp>
      <p:sp>
        <p:nvSpPr>
          <p:cNvPr id="1072" name="Google Shape;1072;p13"/>
          <p:cNvSpPr txBox="1">
            <a:spLocks noGrp="1"/>
          </p:cNvSpPr>
          <p:nvPr>
            <p:ph type="subTitle" idx="13"/>
          </p:nvPr>
        </p:nvSpPr>
        <p:spPr>
          <a:xfrm>
            <a:off x="4623125" y="2903795"/>
            <a:ext cx="3796200" cy="310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073" name="Google Shape;1073;p13"/>
          <p:cNvSpPr txBox="1">
            <a:spLocks noGrp="1"/>
          </p:cNvSpPr>
          <p:nvPr>
            <p:ph type="title" idx="14" hasCustomPrompt="1"/>
          </p:nvPr>
        </p:nvSpPr>
        <p:spPr>
          <a:xfrm>
            <a:off x="3650125" y="2624489"/>
            <a:ext cx="867300" cy="5412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600"/>
              <a:buNone/>
              <a:defRPr sz="3600" b="0"/>
            </a:lvl1pPr>
            <a:lvl2pPr lvl="1"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2pPr>
            <a:lvl3pPr lvl="2"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3pPr>
            <a:lvl4pPr lvl="3"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4pPr>
            <a:lvl5pPr lvl="4"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5pPr>
            <a:lvl6pPr lvl="5"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6pPr>
            <a:lvl7pPr lvl="6"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7pPr>
            <a:lvl8pPr lvl="7"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8pPr>
            <a:lvl9pPr lvl="8"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9pPr>
          </a:lstStyle>
          <a:p>
            <a:r>
              <a:t>xx%</a:t>
            </a:r>
          </a:p>
        </p:txBody>
      </p:sp>
      <p:sp>
        <p:nvSpPr>
          <p:cNvPr id="1074" name="Google Shape;1074;p13"/>
          <p:cNvSpPr txBox="1">
            <a:spLocks noGrp="1"/>
          </p:cNvSpPr>
          <p:nvPr>
            <p:ph type="subTitle" idx="15"/>
          </p:nvPr>
        </p:nvSpPr>
        <p:spPr>
          <a:xfrm>
            <a:off x="4623125" y="3590535"/>
            <a:ext cx="3796200" cy="310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075" name="Google Shape;1075;p13"/>
          <p:cNvSpPr txBox="1">
            <a:spLocks noGrp="1"/>
          </p:cNvSpPr>
          <p:nvPr>
            <p:ph type="title" idx="16" hasCustomPrompt="1"/>
          </p:nvPr>
        </p:nvSpPr>
        <p:spPr>
          <a:xfrm>
            <a:off x="3650125" y="3311902"/>
            <a:ext cx="867300" cy="5607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600"/>
              <a:buNone/>
              <a:defRPr sz="3600" b="0"/>
            </a:lvl1pPr>
            <a:lvl2pPr lvl="1"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2pPr>
            <a:lvl3pPr lvl="2"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3pPr>
            <a:lvl4pPr lvl="3"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4pPr>
            <a:lvl5pPr lvl="4"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5pPr>
            <a:lvl6pPr lvl="5"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6pPr>
            <a:lvl7pPr lvl="6"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7pPr>
            <a:lvl8pPr lvl="7"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8pPr>
            <a:lvl9pPr lvl="8"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9pPr>
          </a:lstStyle>
          <a:p>
            <a:r>
              <a:t>xx%</a:t>
            </a:r>
          </a:p>
        </p:txBody>
      </p:sp>
      <p:sp>
        <p:nvSpPr>
          <p:cNvPr id="1076" name="Google Shape;1076;p13"/>
          <p:cNvSpPr txBox="1">
            <a:spLocks noGrp="1"/>
          </p:cNvSpPr>
          <p:nvPr>
            <p:ph type="ctrTitle" idx="17"/>
          </p:nvPr>
        </p:nvSpPr>
        <p:spPr>
          <a:xfrm>
            <a:off x="4623125" y="3317472"/>
            <a:ext cx="3048600" cy="3675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None/>
              <a:defRPr sz="2000" b="0"/>
            </a:lvl1pPr>
            <a:lvl2pPr lvl="1" rtl="0">
              <a:spcBef>
                <a:spcPts val="0"/>
              </a:spcBef>
              <a:spcAft>
                <a:spcPts val="0"/>
              </a:spcAft>
              <a:buSzPts val="2000"/>
              <a:buFont typeface="Denk One"/>
              <a:buNone/>
              <a:defRPr sz="2000">
                <a:latin typeface="Denk One"/>
                <a:ea typeface="Denk One"/>
                <a:cs typeface="Denk One"/>
                <a:sym typeface="Denk One"/>
              </a:defRPr>
            </a:lvl2pPr>
            <a:lvl3pPr lvl="2" rtl="0">
              <a:spcBef>
                <a:spcPts val="0"/>
              </a:spcBef>
              <a:spcAft>
                <a:spcPts val="0"/>
              </a:spcAft>
              <a:buSzPts val="2000"/>
              <a:buFont typeface="Denk One"/>
              <a:buNone/>
              <a:defRPr sz="2000">
                <a:latin typeface="Denk One"/>
                <a:ea typeface="Denk One"/>
                <a:cs typeface="Denk One"/>
                <a:sym typeface="Denk One"/>
              </a:defRPr>
            </a:lvl3pPr>
            <a:lvl4pPr lvl="3" rtl="0">
              <a:spcBef>
                <a:spcPts val="0"/>
              </a:spcBef>
              <a:spcAft>
                <a:spcPts val="0"/>
              </a:spcAft>
              <a:buSzPts val="2000"/>
              <a:buFont typeface="Denk One"/>
              <a:buNone/>
              <a:defRPr sz="2000">
                <a:latin typeface="Denk One"/>
                <a:ea typeface="Denk One"/>
                <a:cs typeface="Denk One"/>
                <a:sym typeface="Denk One"/>
              </a:defRPr>
            </a:lvl4pPr>
            <a:lvl5pPr lvl="4" rtl="0">
              <a:spcBef>
                <a:spcPts val="0"/>
              </a:spcBef>
              <a:spcAft>
                <a:spcPts val="0"/>
              </a:spcAft>
              <a:buSzPts val="2000"/>
              <a:buFont typeface="Denk One"/>
              <a:buNone/>
              <a:defRPr sz="2000">
                <a:latin typeface="Denk One"/>
                <a:ea typeface="Denk One"/>
                <a:cs typeface="Denk One"/>
                <a:sym typeface="Denk One"/>
              </a:defRPr>
            </a:lvl5pPr>
            <a:lvl6pPr lvl="5" rtl="0">
              <a:spcBef>
                <a:spcPts val="0"/>
              </a:spcBef>
              <a:spcAft>
                <a:spcPts val="0"/>
              </a:spcAft>
              <a:buSzPts val="2000"/>
              <a:buFont typeface="Denk One"/>
              <a:buNone/>
              <a:defRPr sz="2000">
                <a:latin typeface="Denk One"/>
                <a:ea typeface="Denk One"/>
                <a:cs typeface="Denk One"/>
                <a:sym typeface="Denk One"/>
              </a:defRPr>
            </a:lvl6pPr>
            <a:lvl7pPr lvl="6" rtl="0">
              <a:spcBef>
                <a:spcPts val="0"/>
              </a:spcBef>
              <a:spcAft>
                <a:spcPts val="0"/>
              </a:spcAft>
              <a:buSzPts val="2000"/>
              <a:buFont typeface="Denk One"/>
              <a:buNone/>
              <a:defRPr sz="2000">
                <a:latin typeface="Denk One"/>
                <a:ea typeface="Denk One"/>
                <a:cs typeface="Denk One"/>
                <a:sym typeface="Denk One"/>
              </a:defRPr>
            </a:lvl7pPr>
            <a:lvl8pPr lvl="7" rtl="0">
              <a:spcBef>
                <a:spcPts val="0"/>
              </a:spcBef>
              <a:spcAft>
                <a:spcPts val="0"/>
              </a:spcAft>
              <a:buSzPts val="2000"/>
              <a:buFont typeface="Denk One"/>
              <a:buNone/>
              <a:defRPr sz="2000">
                <a:latin typeface="Denk One"/>
                <a:ea typeface="Denk One"/>
                <a:cs typeface="Denk One"/>
                <a:sym typeface="Denk One"/>
              </a:defRPr>
            </a:lvl8pPr>
            <a:lvl9pPr lvl="8" rtl="0">
              <a:spcBef>
                <a:spcPts val="0"/>
              </a:spcBef>
              <a:spcAft>
                <a:spcPts val="0"/>
              </a:spcAft>
              <a:buSzPts val="2000"/>
              <a:buFont typeface="Denk One"/>
              <a:buNone/>
              <a:defRPr sz="2000">
                <a:latin typeface="Denk One"/>
                <a:ea typeface="Denk One"/>
                <a:cs typeface="Denk One"/>
                <a:sym typeface="Denk One"/>
              </a:defRPr>
            </a:lvl9pPr>
          </a:lstStyle>
          <a:p>
            <a:endParaRPr/>
          </a:p>
        </p:txBody>
      </p:sp>
      <p:sp>
        <p:nvSpPr>
          <p:cNvPr id="1077" name="Google Shape;1077;p13"/>
          <p:cNvSpPr txBox="1">
            <a:spLocks noGrp="1"/>
          </p:cNvSpPr>
          <p:nvPr>
            <p:ph type="subTitle" idx="18"/>
          </p:nvPr>
        </p:nvSpPr>
        <p:spPr>
          <a:xfrm>
            <a:off x="4623125" y="4277274"/>
            <a:ext cx="3796200" cy="310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078" name="Google Shape;1078;p13"/>
          <p:cNvSpPr txBox="1">
            <a:spLocks noGrp="1"/>
          </p:cNvSpPr>
          <p:nvPr>
            <p:ph type="title" idx="19" hasCustomPrompt="1"/>
          </p:nvPr>
        </p:nvSpPr>
        <p:spPr>
          <a:xfrm>
            <a:off x="3650125" y="4018815"/>
            <a:ext cx="867300" cy="5607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600"/>
              <a:buNone/>
              <a:defRPr sz="3600" b="0"/>
            </a:lvl1pPr>
            <a:lvl2pPr lvl="1"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2pPr>
            <a:lvl3pPr lvl="2"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3pPr>
            <a:lvl4pPr lvl="3"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4pPr>
            <a:lvl5pPr lvl="4"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5pPr>
            <a:lvl6pPr lvl="5"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6pPr>
            <a:lvl7pPr lvl="6"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7pPr>
            <a:lvl8pPr lvl="7"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8pPr>
            <a:lvl9pPr lvl="8"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9pPr>
          </a:lstStyle>
          <a:p>
            <a:r>
              <a:t>xx%</a:t>
            </a:r>
          </a:p>
        </p:txBody>
      </p:sp>
      <p:sp>
        <p:nvSpPr>
          <p:cNvPr id="1079" name="Google Shape;1079;p13"/>
          <p:cNvSpPr txBox="1">
            <a:spLocks noGrp="1"/>
          </p:cNvSpPr>
          <p:nvPr>
            <p:ph type="ctrTitle" idx="20"/>
          </p:nvPr>
        </p:nvSpPr>
        <p:spPr>
          <a:xfrm>
            <a:off x="4623125" y="4026648"/>
            <a:ext cx="3048600" cy="3675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None/>
              <a:defRPr sz="2000" b="0"/>
            </a:lvl1pPr>
            <a:lvl2pPr lvl="1" rtl="0">
              <a:spcBef>
                <a:spcPts val="0"/>
              </a:spcBef>
              <a:spcAft>
                <a:spcPts val="0"/>
              </a:spcAft>
              <a:buSzPts val="2000"/>
              <a:buFont typeface="Denk One"/>
              <a:buNone/>
              <a:defRPr sz="2000">
                <a:latin typeface="Denk One"/>
                <a:ea typeface="Denk One"/>
                <a:cs typeface="Denk One"/>
                <a:sym typeface="Denk One"/>
              </a:defRPr>
            </a:lvl2pPr>
            <a:lvl3pPr lvl="2" rtl="0">
              <a:spcBef>
                <a:spcPts val="0"/>
              </a:spcBef>
              <a:spcAft>
                <a:spcPts val="0"/>
              </a:spcAft>
              <a:buSzPts val="2000"/>
              <a:buFont typeface="Denk One"/>
              <a:buNone/>
              <a:defRPr sz="2000">
                <a:latin typeface="Denk One"/>
                <a:ea typeface="Denk One"/>
                <a:cs typeface="Denk One"/>
                <a:sym typeface="Denk One"/>
              </a:defRPr>
            </a:lvl3pPr>
            <a:lvl4pPr lvl="3" rtl="0">
              <a:spcBef>
                <a:spcPts val="0"/>
              </a:spcBef>
              <a:spcAft>
                <a:spcPts val="0"/>
              </a:spcAft>
              <a:buSzPts val="2000"/>
              <a:buFont typeface="Denk One"/>
              <a:buNone/>
              <a:defRPr sz="2000">
                <a:latin typeface="Denk One"/>
                <a:ea typeface="Denk One"/>
                <a:cs typeface="Denk One"/>
                <a:sym typeface="Denk One"/>
              </a:defRPr>
            </a:lvl4pPr>
            <a:lvl5pPr lvl="4" rtl="0">
              <a:spcBef>
                <a:spcPts val="0"/>
              </a:spcBef>
              <a:spcAft>
                <a:spcPts val="0"/>
              </a:spcAft>
              <a:buSzPts val="2000"/>
              <a:buFont typeface="Denk One"/>
              <a:buNone/>
              <a:defRPr sz="2000">
                <a:latin typeface="Denk One"/>
                <a:ea typeface="Denk One"/>
                <a:cs typeface="Denk One"/>
                <a:sym typeface="Denk One"/>
              </a:defRPr>
            </a:lvl5pPr>
            <a:lvl6pPr lvl="5" rtl="0">
              <a:spcBef>
                <a:spcPts val="0"/>
              </a:spcBef>
              <a:spcAft>
                <a:spcPts val="0"/>
              </a:spcAft>
              <a:buSzPts val="2000"/>
              <a:buFont typeface="Denk One"/>
              <a:buNone/>
              <a:defRPr sz="2000">
                <a:latin typeface="Denk One"/>
                <a:ea typeface="Denk One"/>
                <a:cs typeface="Denk One"/>
                <a:sym typeface="Denk One"/>
              </a:defRPr>
            </a:lvl6pPr>
            <a:lvl7pPr lvl="6" rtl="0">
              <a:spcBef>
                <a:spcPts val="0"/>
              </a:spcBef>
              <a:spcAft>
                <a:spcPts val="0"/>
              </a:spcAft>
              <a:buSzPts val="2000"/>
              <a:buFont typeface="Denk One"/>
              <a:buNone/>
              <a:defRPr sz="2000">
                <a:latin typeface="Denk One"/>
                <a:ea typeface="Denk One"/>
                <a:cs typeface="Denk One"/>
                <a:sym typeface="Denk One"/>
              </a:defRPr>
            </a:lvl7pPr>
            <a:lvl8pPr lvl="7" rtl="0">
              <a:spcBef>
                <a:spcPts val="0"/>
              </a:spcBef>
              <a:spcAft>
                <a:spcPts val="0"/>
              </a:spcAft>
              <a:buSzPts val="2000"/>
              <a:buFont typeface="Denk One"/>
              <a:buNone/>
              <a:defRPr sz="2000">
                <a:latin typeface="Denk One"/>
                <a:ea typeface="Denk One"/>
                <a:cs typeface="Denk One"/>
                <a:sym typeface="Denk One"/>
              </a:defRPr>
            </a:lvl8pPr>
            <a:lvl9pPr lvl="8" rtl="0">
              <a:spcBef>
                <a:spcPts val="0"/>
              </a:spcBef>
              <a:spcAft>
                <a:spcPts val="0"/>
              </a:spcAft>
              <a:buSzPts val="2000"/>
              <a:buFont typeface="Denk One"/>
              <a:buNone/>
              <a:defRPr sz="2000">
                <a:latin typeface="Denk One"/>
                <a:ea typeface="Denk One"/>
                <a:cs typeface="Denk One"/>
                <a:sym typeface="Denk One"/>
              </a:defRPr>
            </a:lvl9pPr>
          </a:lstStyle>
          <a:p>
            <a:endParaRPr/>
          </a:p>
        </p:txBody>
      </p:sp>
      <p:grpSp>
        <p:nvGrpSpPr>
          <p:cNvPr id="1080" name="Google Shape;1080;p13"/>
          <p:cNvGrpSpPr/>
          <p:nvPr/>
        </p:nvGrpSpPr>
        <p:grpSpPr>
          <a:xfrm rot="10138916" flipH="1">
            <a:off x="-680800" y="-173303"/>
            <a:ext cx="1870257" cy="1846921"/>
            <a:chOff x="4045425" y="3839900"/>
            <a:chExt cx="559025" cy="552050"/>
          </a:xfrm>
        </p:grpSpPr>
        <p:sp>
          <p:nvSpPr>
            <p:cNvPr id="1081" name="Google Shape;1081;p13"/>
            <p:cNvSpPr/>
            <p:nvPr/>
          </p:nvSpPr>
          <p:spPr>
            <a:xfrm>
              <a:off x="4302300" y="3839900"/>
              <a:ext cx="67900" cy="274150"/>
            </a:xfrm>
            <a:custGeom>
              <a:avLst/>
              <a:gdLst/>
              <a:ahLst/>
              <a:cxnLst/>
              <a:rect l="l" t="t" r="r" b="b"/>
              <a:pathLst>
                <a:path w="2716" h="10966" extrusionOk="0">
                  <a:moveTo>
                    <a:pt x="406" y="0"/>
                  </a:moveTo>
                  <a:cubicBezTo>
                    <a:pt x="406" y="0"/>
                    <a:pt x="1" y="3572"/>
                    <a:pt x="156" y="5524"/>
                  </a:cubicBezTo>
                  <a:cubicBezTo>
                    <a:pt x="311" y="7477"/>
                    <a:pt x="1799" y="10966"/>
                    <a:pt x="1799" y="10966"/>
                  </a:cubicBezTo>
                  <a:cubicBezTo>
                    <a:pt x="1799" y="10966"/>
                    <a:pt x="2716" y="7525"/>
                    <a:pt x="2287" y="5524"/>
                  </a:cubicBezTo>
                  <a:cubicBezTo>
                    <a:pt x="1858" y="3524"/>
                    <a:pt x="406" y="0"/>
                    <a:pt x="406" y="0"/>
                  </a:cubicBezTo>
                  <a:close/>
                </a:path>
              </a:pathLst>
            </a:custGeom>
            <a:solidFill>
              <a:schemeClr val="accent1">
                <a:alpha val="611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13"/>
            <p:cNvSpPr/>
            <p:nvPr/>
          </p:nvSpPr>
          <p:spPr>
            <a:xfrm>
              <a:off x="4142475" y="3927100"/>
              <a:ext cx="196475" cy="194400"/>
            </a:xfrm>
            <a:custGeom>
              <a:avLst/>
              <a:gdLst/>
              <a:ahLst/>
              <a:cxnLst/>
              <a:rect l="l" t="t" r="r" b="b"/>
              <a:pathLst>
                <a:path w="7859" h="7776" extrusionOk="0">
                  <a:moveTo>
                    <a:pt x="0" y="1"/>
                  </a:moveTo>
                  <a:cubicBezTo>
                    <a:pt x="0" y="1"/>
                    <a:pt x="1882" y="3060"/>
                    <a:pt x="3215" y="4501"/>
                  </a:cubicBezTo>
                  <a:cubicBezTo>
                    <a:pt x="4537" y="5942"/>
                    <a:pt x="7858" y="7775"/>
                    <a:pt x="7858" y="7775"/>
                  </a:cubicBezTo>
                  <a:cubicBezTo>
                    <a:pt x="7858" y="7775"/>
                    <a:pt x="6453" y="4501"/>
                    <a:pt x="4882" y="3191"/>
                  </a:cubicBezTo>
                  <a:cubicBezTo>
                    <a:pt x="3322" y="1882"/>
                    <a:pt x="1" y="1"/>
                    <a:pt x="0" y="1"/>
                  </a:cubicBezTo>
                  <a:close/>
                </a:path>
              </a:pathLst>
            </a:custGeom>
            <a:solidFill>
              <a:schemeClr val="accent1">
                <a:alpha val="611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13"/>
            <p:cNvSpPr/>
            <p:nvPr/>
          </p:nvSpPr>
          <p:spPr>
            <a:xfrm>
              <a:off x="4360050" y="3883050"/>
              <a:ext cx="113450" cy="228325"/>
            </a:xfrm>
            <a:custGeom>
              <a:avLst/>
              <a:gdLst/>
              <a:ahLst/>
              <a:cxnLst/>
              <a:rect l="l" t="t" r="r" b="b"/>
              <a:pathLst>
                <a:path w="4538" h="9133" extrusionOk="0">
                  <a:moveTo>
                    <a:pt x="4537" y="0"/>
                  </a:moveTo>
                  <a:cubicBezTo>
                    <a:pt x="4537" y="1"/>
                    <a:pt x="2346" y="2489"/>
                    <a:pt x="1465" y="4072"/>
                  </a:cubicBezTo>
                  <a:cubicBezTo>
                    <a:pt x="572" y="5644"/>
                    <a:pt x="1" y="9132"/>
                    <a:pt x="1" y="9132"/>
                  </a:cubicBezTo>
                  <a:cubicBezTo>
                    <a:pt x="1" y="9132"/>
                    <a:pt x="2537" y="7025"/>
                    <a:pt x="3227" y="5263"/>
                  </a:cubicBezTo>
                  <a:cubicBezTo>
                    <a:pt x="3906" y="3501"/>
                    <a:pt x="4537" y="1"/>
                    <a:pt x="4537" y="0"/>
                  </a:cubicBezTo>
                  <a:close/>
                </a:path>
              </a:pathLst>
            </a:custGeom>
            <a:solidFill>
              <a:schemeClr val="accent1">
                <a:alpha val="611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13"/>
            <p:cNvSpPr/>
            <p:nvPr/>
          </p:nvSpPr>
          <p:spPr>
            <a:xfrm>
              <a:off x="4362450" y="4017875"/>
              <a:ext cx="235150" cy="128325"/>
            </a:xfrm>
            <a:custGeom>
              <a:avLst/>
              <a:gdLst/>
              <a:ahLst/>
              <a:cxnLst/>
              <a:rect l="l" t="t" r="r" b="b"/>
              <a:pathLst>
                <a:path w="9406" h="5133" extrusionOk="0">
                  <a:moveTo>
                    <a:pt x="9406" y="1"/>
                  </a:moveTo>
                  <a:cubicBezTo>
                    <a:pt x="9406" y="1"/>
                    <a:pt x="6036" y="870"/>
                    <a:pt x="4322" y="1692"/>
                  </a:cubicBezTo>
                  <a:cubicBezTo>
                    <a:pt x="2607" y="2513"/>
                    <a:pt x="0" y="5133"/>
                    <a:pt x="0" y="5133"/>
                  </a:cubicBezTo>
                  <a:cubicBezTo>
                    <a:pt x="0" y="5133"/>
                    <a:pt x="3441" y="4775"/>
                    <a:pt x="5096" y="3680"/>
                  </a:cubicBezTo>
                  <a:cubicBezTo>
                    <a:pt x="6739" y="2585"/>
                    <a:pt x="9406" y="1"/>
                    <a:pt x="9406" y="1"/>
                  </a:cubicBezTo>
                  <a:close/>
                </a:path>
              </a:pathLst>
            </a:custGeom>
            <a:solidFill>
              <a:schemeClr val="accent1">
                <a:alpha val="611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13"/>
            <p:cNvSpPr/>
            <p:nvPr/>
          </p:nvSpPr>
          <p:spPr>
            <a:xfrm>
              <a:off x="4366000" y="4165700"/>
              <a:ext cx="238450" cy="53125"/>
            </a:xfrm>
            <a:custGeom>
              <a:avLst/>
              <a:gdLst/>
              <a:ahLst/>
              <a:cxnLst/>
              <a:rect l="l" t="t" r="r" b="b"/>
              <a:pathLst>
                <a:path w="9538" h="2125" extrusionOk="0">
                  <a:moveTo>
                    <a:pt x="4134" y="1"/>
                  </a:moveTo>
                  <a:cubicBezTo>
                    <a:pt x="2384" y="1"/>
                    <a:pt x="1" y="529"/>
                    <a:pt x="1" y="529"/>
                  </a:cubicBezTo>
                  <a:cubicBezTo>
                    <a:pt x="1" y="529"/>
                    <a:pt x="2668" y="2125"/>
                    <a:pt x="4454" y="2125"/>
                  </a:cubicBezTo>
                  <a:cubicBezTo>
                    <a:pt x="6228" y="2125"/>
                    <a:pt x="9538" y="1446"/>
                    <a:pt x="9538" y="1446"/>
                  </a:cubicBezTo>
                  <a:cubicBezTo>
                    <a:pt x="9538" y="1446"/>
                    <a:pt x="6645" y="315"/>
                    <a:pt x="4966" y="53"/>
                  </a:cubicBezTo>
                  <a:cubicBezTo>
                    <a:pt x="4718" y="16"/>
                    <a:pt x="4435" y="1"/>
                    <a:pt x="4134" y="1"/>
                  </a:cubicBezTo>
                  <a:close/>
                </a:path>
              </a:pathLst>
            </a:custGeom>
            <a:solidFill>
              <a:schemeClr val="accent1">
                <a:alpha val="611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13"/>
            <p:cNvSpPr/>
            <p:nvPr/>
          </p:nvSpPr>
          <p:spPr>
            <a:xfrm>
              <a:off x="4360050" y="4217900"/>
              <a:ext cx="183375" cy="94975"/>
            </a:xfrm>
            <a:custGeom>
              <a:avLst/>
              <a:gdLst/>
              <a:ahLst/>
              <a:cxnLst/>
              <a:rect l="l" t="t" r="r" b="b"/>
              <a:pathLst>
                <a:path w="7335" h="3799" extrusionOk="0">
                  <a:moveTo>
                    <a:pt x="1" y="1"/>
                  </a:moveTo>
                  <a:cubicBezTo>
                    <a:pt x="1" y="1"/>
                    <a:pt x="1489" y="2275"/>
                    <a:pt x="2930" y="2823"/>
                  </a:cubicBezTo>
                  <a:cubicBezTo>
                    <a:pt x="4370" y="3382"/>
                    <a:pt x="7335" y="3799"/>
                    <a:pt x="7335" y="3799"/>
                  </a:cubicBezTo>
                  <a:cubicBezTo>
                    <a:pt x="7335" y="3799"/>
                    <a:pt x="5466" y="1882"/>
                    <a:pt x="4216" y="1120"/>
                  </a:cubicBezTo>
                  <a:cubicBezTo>
                    <a:pt x="2954" y="358"/>
                    <a:pt x="1" y="1"/>
                    <a:pt x="1" y="1"/>
                  </a:cubicBezTo>
                  <a:close/>
                </a:path>
              </a:pathLst>
            </a:custGeom>
            <a:solidFill>
              <a:schemeClr val="accent1">
                <a:alpha val="611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13"/>
            <p:cNvSpPr/>
            <p:nvPr/>
          </p:nvSpPr>
          <p:spPr>
            <a:xfrm>
              <a:off x="4045425" y="4084900"/>
              <a:ext cx="293525" cy="61250"/>
            </a:xfrm>
            <a:custGeom>
              <a:avLst/>
              <a:gdLst/>
              <a:ahLst/>
              <a:cxnLst/>
              <a:rect l="l" t="t" r="r" b="b"/>
              <a:pathLst>
                <a:path w="11741" h="2450" extrusionOk="0">
                  <a:moveTo>
                    <a:pt x="3481" y="0"/>
                  </a:moveTo>
                  <a:cubicBezTo>
                    <a:pt x="1690" y="0"/>
                    <a:pt x="1" y="94"/>
                    <a:pt x="1" y="94"/>
                  </a:cubicBezTo>
                  <a:cubicBezTo>
                    <a:pt x="1" y="94"/>
                    <a:pt x="3561" y="1654"/>
                    <a:pt x="5633" y="2154"/>
                  </a:cubicBezTo>
                  <a:cubicBezTo>
                    <a:pt x="6594" y="2387"/>
                    <a:pt x="7988" y="2449"/>
                    <a:pt x="9202" y="2449"/>
                  </a:cubicBezTo>
                  <a:cubicBezTo>
                    <a:pt x="10589" y="2449"/>
                    <a:pt x="11740" y="2368"/>
                    <a:pt x="11740" y="2368"/>
                  </a:cubicBezTo>
                  <a:cubicBezTo>
                    <a:pt x="11740" y="2368"/>
                    <a:pt x="8466" y="368"/>
                    <a:pt x="6275" y="118"/>
                  </a:cubicBezTo>
                  <a:cubicBezTo>
                    <a:pt x="5491" y="29"/>
                    <a:pt x="4471" y="0"/>
                    <a:pt x="3481" y="0"/>
                  </a:cubicBezTo>
                  <a:close/>
                </a:path>
              </a:pathLst>
            </a:custGeom>
            <a:solidFill>
              <a:schemeClr val="accent1">
                <a:alpha val="611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13"/>
            <p:cNvSpPr/>
            <p:nvPr/>
          </p:nvSpPr>
          <p:spPr>
            <a:xfrm>
              <a:off x="4068950" y="4163625"/>
              <a:ext cx="261075" cy="57450"/>
            </a:xfrm>
            <a:custGeom>
              <a:avLst/>
              <a:gdLst/>
              <a:ahLst/>
              <a:cxnLst/>
              <a:rect l="l" t="t" r="r" b="b"/>
              <a:pathLst>
                <a:path w="10443" h="2298" extrusionOk="0">
                  <a:moveTo>
                    <a:pt x="6522" y="1"/>
                  </a:moveTo>
                  <a:cubicBezTo>
                    <a:pt x="6068" y="1"/>
                    <a:pt x="5632" y="36"/>
                    <a:pt x="5251" y="124"/>
                  </a:cubicBezTo>
                  <a:cubicBezTo>
                    <a:pt x="3346" y="553"/>
                    <a:pt x="0" y="2041"/>
                    <a:pt x="0" y="2041"/>
                  </a:cubicBezTo>
                  <a:cubicBezTo>
                    <a:pt x="0" y="2041"/>
                    <a:pt x="2293" y="2297"/>
                    <a:pt x="4142" y="2297"/>
                  </a:cubicBezTo>
                  <a:cubicBezTo>
                    <a:pt x="4546" y="2297"/>
                    <a:pt x="4930" y="2285"/>
                    <a:pt x="5263" y="2255"/>
                  </a:cubicBezTo>
                  <a:cubicBezTo>
                    <a:pt x="7132" y="2089"/>
                    <a:pt x="10442" y="565"/>
                    <a:pt x="10442" y="565"/>
                  </a:cubicBezTo>
                  <a:cubicBezTo>
                    <a:pt x="10442" y="565"/>
                    <a:pt x="8339" y="1"/>
                    <a:pt x="6522" y="1"/>
                  </a:cubicBezTo>
                  <a:close/>
                </a:path>
              </a:pathLst>
            </a:custGeom>
            <a:solidFill>
              <a:schemeClr val="accent1">
                <a:alpha val="611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13"/>
            <p:cNvSpPr/>
            <p:nvPr/>
          </p:nvSpPr>
          <p:spPr>
            <a:xfrm>
              <a:off x="4152900" y="4210775"/>
              <a:ext cx="175625" cy="118175"/>
            </a:xfrm>
            <a:custGeom>
              <a:avLst/>
              <a:gdLst/>
              <a:ahLst/>
              <a:cxnLst/>
              <a:rect l="l" t="t" r="r" b="b"/>
              <a:pathLst>
                <a:path w="7025" h="4727" extrusionOk="0">
                  <a:moveTo>
                    <a:pt x="7025" y="0"/>
                  </a:moveTo>
                  <a:lnTo>
                    <a:pt x="7025" y="0"/>
                  </a:lnTo>
                  <a:cubicBezTo>
                    <a:pt x="7024" y="0"/>
                    <a:pt x="4262" y="250"/>
                    <a:pt x="3060" y="1274"/>
                  </a:cubicBezTo>
                  <a:cubicBezTo>
                    <a:pt x="1845" y="2286"/>
                    <a:pt x="0" y="4727"/>
                    <a:pt x="0" y="4727"/>
                  </a:cubicBezTo>
                  <a:cubicBezTo>
                    <a:pt x="0" y="4727"/>
                    <a:pt x="2643" y="3965"/>
                    <a:pt x="3941" y="3215"/>
                  </a:cubicBezTo>
                  <a:cubicBezTo>
                    <a:pt x="5227" y="2453"/>
                    <a:pt x="7025" y="0"/>
                    <a:pt x="7025" y="0"/>
                  </a:cubicBezTo>
                  <a:close/>
                </a:path>
              </a:pathLst>
            </a:custGeom>
            <a:solidFill>
              <a:schemeClr val="accent1">
                <a:alpha val="611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13"/>
            <p:cNvSpPr/>
            <p:nvPr/>
          </p:nvSpPr>
          <p:spPr>
            <a:xfrm>
              <a:off x="4177000" y="3962400"/>
              <a:ext cx="329100" cy="429550"/>
            </a:xfrm>
            <a:custGeom>
              <a:avLst/>
              <a:gdLst/>
              <a:ahLst/>
              <a:cxnLst/>
              <a:rect l="l" t="t" r="r" b="b"/>
              <a:pathLst>
                <a:path w="13164" h="17182" extrusionOk="0">
                  <a:moveTo>
                    <a:pt x="6209" y="0"/>
                  </a:moveTo>
                  <a:cubicBezTo>
                    <a:pt x="6202" y="0"/>
                    <a:pt x="6192" y="5"/>
                    <a:pt x="6192" y="5"/>
                  </a:cubicBezTo>
                  <a:cubicBezTo>
                    <a:pt x="6466" y="1160"/>
                    <a:pt x="6656" y="2327"/>
                    <a:pt x="6751" y="3518"/>
                  </a:cubicBezTo>
                  <a:cubicBezTo>
                    <a:pt x="6763" y="3923"/>
                    <a:pt x="6763" y="4339"/>
                    <a:pt x="6763" y="4756"/>
                  </a:cubicBezTo>
                  <a:cubicBezTo>
                    <a:pt x="6763" y="4982"/>
                    <a:pt x="6751" y="5220"/>
                    <a:pt x="6751" y="5447"/>
                  </a:cubicBezTo>
                  <a:lnTo>
                    <a:pt x="6751" y="5530"/>
                  </a:lnTo>
                  <a:cubicBezTo>
                    <a:pt x="6751" y="5887"/>
                    <a:pt x="6727" y="6256"/>
                    <a:pt x="6716" y="6625"/>
                  </a:cubicBezTo>
                  <a:cubicBezTo>
                    <a:pt x="6168" y="5911"/>
                    <a:pt x="5489" y="5316"/>
                    <a:pt x="4834" y="4696"/>
                  </a:cubicBezTo>
                  <a:cubicBezTo>
                    <a:pt x="4049" y="3946"/>
                    <a:pt x="3167" y="3149"/>
                    <a:pt x="2596" y="2220"/>
                  </a:cubicBezTo>
                  <a:cubicBezTo>
                    <a:pt x="2591" y="2211"/>
                    <a:pt x="2585" y="2207"/>
                    <a:pt x="2580" y="2207"/>
                  </a:cubicBezTo>
                  <a:cubicBezTo>
                    <a:pt x="2571" y="2207"/>
                    <a:pt x="2565" y="2217"/>
                    <a:pt x="2572" y="2232"/>
                  </a:cubicBezTo>
                  <a:cubicBezTo>
                    <a:pt x="3084" y="3101"/>
                    <a:pt x="3870" y="3851"/>
                    <a:pt x="4584" y="4565"/>
                  </a:cubicBezTo>
                  <a:cubicBezTo>
                    <a:pt x="5323" y="5304"/>
                    <a:pt x="6073" y="6018"/>
                    <a:pt x="6704" y="6851"/>
                  </a:cubicBezTo>
                  <a:cubicBezTo>
                    <a:pt x="6692" y="7018"/>
                    <a:pt x="6680" y="7185"/>
                    <a:pt x="6668" y="7340"/>
                  </a:cubicBezTo>
                  <a:cubicBezTo>
                    <a:pt x="5846" y="6887"/>
                    <a:pt x="4882" y="6744"/>
                    <a:pt x="3965" y="6554"/>
                  </a:cubicBezTo>
                  <a:cubicBezTo>
                    <a:pt x="2940" y="6344"/>
                    <a:pt x="1903" y="6077"/>
                    <a:pt x="843" y="6077"/>
                  </a:cubicBezTo>
                  <a:cubicBezTo>
                    <a:pt x="820" y="6077"/>
                    <a:pt x="797" y="6077"/>
                    <a:pt x="774" y="6078"/>
                  </a:cubicBezTo>
                  <a:lnTo>
                    <a:pt x="774" y="6089"/>
                  </a:lnTo>
                  <a:cubicBezTo>
                    <a:pt x="1846" y="6113"/>
                    <a:pt x="2906" y="6423"/>
                    <a:pt x="3941" y="6649"/>
                  </a:cubicBezTo>
                  <a:cubicBezTo>
                    <a:pt x="4382" y="6756"/>
                    <a:pt x="4846" y="6851"/>
                    <a:pt x="5299" y="6971"/>
                  </a:cubicBezTo>
                  <a:cubicBezTo>
                    <a:pt x="5763" y="7113"/>
                    <a:pt x="6227" y="7304"/>
                    <a:pt x="6656" y="7542"/>
                  </a:cubicBezTo>
                  <a:cubicBezTo>
                    <a:pt x="6632" y="7875"/>
                    <a:pt x="6596" y="8209"/>
                    <a:pt x="6561" y="8542"/>
                  </a:cubicBezTo>
                  <a:cubicBezTo>
                    <a:pt x="6277" y="8506"/>
                    <a:pt x="5987" y="8491"/>
                    <a:pt x="5694" y="8491"/>
                  </a:cubicBezTo>
                  <a:cubicBezTo>
                    <a:pt x="4930" y="8491"/>
                    <a:pt x="4149" y="8589"/>
                    <a:pt x="3418" y="8649"/>
                  </a:cubicBezTo>
                  <a:cubicBezTo>
                    <a:pt x="2263" y="8733"/>
                    <a:pt x="1132" y="8959"/>
                    <a:pt x="24" y="9304"/>
                  </a:cubicBezTo>
                  <a:cubicBezTo>
                    <a:pt x="0" y="9316"/>
                    <a:pt x="12" y="9352"/>
                    <a:pt x="36" y="9352"/>
                  </a:cubicBezTo>
                  <a:cubicBezTo>
                    <a:pt x="1132" y="9018"/>
                    <a:pt x="2275" y="8816"/>
                    <a:pt x="3418" y="8756"/>
                  </a:cubicBezTo>
                  <a:cubicBezTo>
                    <a:pt x="3941" y="8721"/>
                    <a:pt x="4465" y="8709"/>
                    <a:pt x="4977" y="8685"/>
                  </a:cubicBezTo>
                  <a:cubicBezTo>
                    <a:pt x="5220" y="8668"/>
                    <a:pt x="5463" y="8660"/>
                    <a:pt x="5705" y="8660"/>
                  </a:cubicBezTo>
                  <a:cubicBezTo>
                    <a:pt x="5985" y="8660"/>
                    <a:pt x="6263" y="8671"/>
                    <a:pt x="6537" y="8697"/>
                  </a:cubicBezTo>
                  <a:cubicBezTo>
                    <a:pt x="6501" y="9054"/>
                    <a:pt x="6454" y="9399"/>
                    <a:pt x="6382" y="9757"/>
                  </a:cubicBezTo>
                  <a:cubicBezTo>
                    <a:pt x="5727" y="9757"/>
                    <a:pt x="5132" y="10233"/>
                    <a:pt x="4620" y="10602"/>
                  </a:cubicBezTo>
                  <a:cubicBezTo>
                    <a:pt x="3941" y="11090"/>
                    <a:pt x="3322" y="11650"/>
                    <a:pt x="2679" y="12185"/>
                  </a:cubicBezTo>
                  <a:cubicBezTo>
                    <a:pt x="2661" y="12213"/>
                    <a:pt x="2678" y="12241"/>
                    <a:pt x="2703" y="12241"/>
                  </a:cubicBezTo>
                  <a:cubicBezTo>
                    <a:pt x="2711" y="12241"/>
                    <a:pt x="2719" y="12238"/>
                    <a:pt x="2727" y="12233"/>
                  </a:cubicBezTo>
                  <a:cubicBezTo>
                    <a:pt x="3287" y="11781"/>
                    <a:pt x="3882" y="11340"/>
                    <a:pt x="4477" y="10923"/>
                  </a:cubicBezTo>
                  <a:cubicBezTo>
                    <a:pt x="4977" y="10590"/>
                    <a:pt x="5680" y="10030"/>
                    <a:pt x="6335" y="10019"/>
                  </a:cubicBezTo>
                  <a:lnTo>
                    <a:pt x="6335" y="10019"/>
                  </a:lnTo>
                  <a:cubicBezTo>
                    <a:pt x="6323" y="10066"/>
                    <a:pt x="6311" y="10126"/>
                    <a:pt x="6299" y="10173"/>
                  </a:cubicBezTo>
                  <a:cubicBezTo>
                    <a:pt x="5858" y="12447"/>
                    <a:pt x="5025" y="14650"/>
                    <a:pt x="4251" y="16841"/>
                  </a:cubicBezTo>
                  <a:cubicBezTo>
                    <a:pt x="4180" y="17048"/>
                    <a:pt x="4348" y="17182"/>
                    <a:pt x="4520" y="17182"/>
                  </a:cubicBezTo>
                  <a:cubicBezTo>
                    <a:pt x="4634" y="17182"/>
                    <a:pt x="4751" y="17122"/>
                    <a:pt x="4799" y="16984"/>
                  </a:cubicBezTo>
                  <a:cubicBezTo>
                    <a:pt x="5549" y="14876"/>
                    <a:pt x="6287" y="12697"/>
                    <a:pt x="6680" y="10483"/>
                  </a:cubicBezTo>
                  <a:cubicBezTo>
                    <a:pt x="6807" y="10450"/>
                    <a:pt x="6938" y="10436"/>
                    <a:pt x="7071" y="10436"/>
                  </a:cubicBezTo>
                  <a:cubicBezTo>
                    <a:pt x="7670" y="10436"/>
                    <a:pt x="8304" y="10729"/>
                    <a:pt x="8811" y="10983"/>
                  </a:cubicBezTo>
                  <a:cubicBezTo>
                    <a:pt x="9418" y="11292"/>
                    <a:pt x="10002" y="11638"/>
                    <a:pt x="10549" y="12031"/>
                  </a:cubicBezTo>
                  <a:cubicBezTo>
                    <a:pt x="10555" y="12034"/>
                    <a:pt x="10561" y="12036"/>
                    <a:pt x="10566" y="12036"/>
                  </a:cubicBezTo>
                  <a:cubicBezTo>
                    <a:pt x="10595" y="12036"/>
                    <a:pt x="10615" y="11991"/>
                    <a:pt x="10585" y="11971"/>
                  </a:cubicBezTo>
                  <a:cubicBezTo>
                    <a:pt x="9918" y="11507"/>
                    <a:pt x="9287" y="10995"/>
                    <a:pt x="8549" y="10626"/>
                  </a:cubicBezTo>
                  <a:cubicBezTo>
                    <a:pt x="8082" y="10397"/>
                    <a:pt x="7557" y="10168"/>
                    <a:pt x="7029" y="10168"/>
                  </a:cubicBezTo>
                  <a:cubicBezTo>
                    <a:pt x="6924" y="10168"/>
                    <a:pt x="6820" y="10177"/>
                    <a:pt x="6716" y="10197"/>
                  </a:cubicBezTo>
                  <a:cubicBezTo>
                    <a:pt x="6727" y="10126"/>
                    <a:pt x="6739" y="10054"/>
                    <a:pt x="6751" y="9983"/>
                  </a:cubicBezTo>
                  <a:cubicBezTo>
                    <a:pt x="6811" y="9590"/>
                    <a:pt x="6858" y="9197"/>
                    <a:pt x="6894" y="8816"/>
                  </a:cubicBezTo>
                  <a:cubicBezTo>
                    <a:pt x="7363" y="8777"/>
                    <a:pt x="7837" y="8756"/>
                    <a:pt x="8311" y="8756"/>
                  </a:cubicBezTo>
                  <a:cubicBezTo>
                    <a:pt x="8849" y="8756"/>
                    <a:pt x="9387" y="8783"/>
                    <a:pt x="9918" y="8840"/>
                  </a:cubicBezTo>
                  <a:cubicBezTo>
                    <a:pt x="10966" y="8923"/>
                    <a:pt x="12097" y="8935"/>
                    <a:pt x="13109" y="9197"/>
                  </a:cubicBezTo>
                  <a:cubicBezTo>
                    <a:pt x="13112" y="9205"/>
                    <a:pt x="13117" y="9208"/>
                    <a:pt x="13122" y="9208"/>
                  </a:cubicBezTo>
                  <a:cubicBezTo>
                    <a:pt x="13139" y="9208"/>
                    <a:pt x="13163" y="9173"/>
                    <a:pt x="13145" y="9173"/>
                  </a:cubicBezTo>
                  <a:cubicBezTo>
                    <a:pt x="12145" y="8911"/>
                    <a:pt x="11097" y="8852"/>
                    <a:pt x="10085" y="8745"/>
                  </a:cubicBezTo>
                  <a:cubicBezTo>
                    <a:pt x="9445" y="8664"/>
                    <a:pt x="8800" y="8624"/>
                    <a:pt x="8154" y="8624"/>
                  </a:cubicBezTo>
                  <a:cubicBezTo>
                    <a:pt x="7742" y="8624"/>
                    <a:pt x="7330" y="8641"/>
                    <a:pt x="6918" y="8673"/>
                  </a:cubicBezTo>
                  <a:cubicBezTo>
                    <a:pt x="6942" y="8340"/>
                    <a:pt x="6954" y="8006"/>
                    <a:pt x="6966" y="7673"/>
                  </a:cubicBezTo>
                  <a:cubicBezTo>
                    <a:pt x="8966" y="6804"/>
                    <a:pt x="10764" y="5518"/>
                    <a:pt x="12621" y="4387"/>
                  </a:cubicBezTo>
                  <a:lnTo>
                    <a:pt x="12621" y="4387"/>
                  </a:lnTo>
                  <a:cubicBezTo>
                    <a:pt x="10716" y="5375"/>
                    <a:pt x="8954" y="6637"/>
                    <a:pt x="6977" y="7471"/>
                  </a:cubicBezTo>
                  <a:lnTo>
                    <a:pt x="6977" y="6923"/>
                  </a:lnTo>
                  <a:cubicBezTo>
                    <a:pt x="6977" y="6828"/>
                    <a:pt x="6989" y="6744"/>
                    <a:pt x="6977" y="6649"/>
                  </a:cubicBezTo>
                  <a:cubicBezTo>
                    <a:pt x="7537" y="5768"/>
                    <a:pt x="8073" y="4863"/>
                    <a:pt x="8597" y="3958"/>
                  </a:cubicBezTo>
                  <a:cubicBezTo>
                    <a:pt x="9085" y="3113"/>
                    <a:pt x="9585" y="2244"/>
                    <a:pt x="9859" y="1291"/>
                  </a:cubicBezTo>
                  <a:cubicBezTo>
                    <a:pt x="9859" y="1285"/>
                    <a:pt x="9856" y="1282"/>
                    <a:pt x="9851" y="1282"/>
                  </a:cubicBezTo>
                  <a:cubicBezTo>
                    <a:pt x="9847" y="1282"/>
                    <a:pt x="9841" y="1285"/>
                    <a:pt x="9835" y="1291"/>
                  </a:cubicBezTo>
                  <a:cubicBezTo>
                    <a:pt x="9514" y="2279"/>
                    <a:pt x="8966" y="3149"/>
                    <a:pt x="8430" y="4030"/>
                  </a:cubicBezTo>
                  <a:cubicBezTo>
                    <a:pt x="7954" y="4815"/>
                    <a:pt x="7466" y="5589"/>
                    <a:pt x="6966" y="6363"/>
                  </a:cubicBezTo>
                  <a:cubicBezTo>
                    <a:pt x="6954" y="5768"/>
                    <a:pt x="6918" y="5161"/>
                    <a:pt x="6882" y="4565"/>
                  </a:cubicBezTo>
                  <a:cubicBezTo>
                    <a:pt x="6894" y="4280"/>
                    <a:pt x="6906" y="4006"/>
                    <a:pt x="6894" y="3720"/>
                  </a:cubicBezTo>
                  <a:cubicBezTo>
                    <a:pt x="6823" y="2470"/>
                    <a:pt x="6525" y="1220"/>
                    <a:pt x="6215" y="5"/>
                  </a:cubicBezTo>
                  <a:cubicBezTo>
                    <a:pt x="6215" y="1"/>
                    <a:pt x="6213" y="0"/>
                    <a:pt x="6209" y="0"/>
                  </a:cubicBezTo>
                  <a:close/>
                </a:path>
              </a:pathLst>
            </a:custGeom>
            <a:solidFill>
              <a:schemeClr val="accent1">
                <a:alpha val="611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1" name="Google Shape;1091;p13"/>
          <p:cNvGrpSpPr/>
          <p:nvPr/>
        </p:nvGrpSpPr>
        <p:grpSpPr>
          <a:xfrm rot="7291453">
            <a:off x="363914" y="-648317"/>
            <a:ext cx="803593" cy="1838199"/>
            <a:chOff x="5067575" y="3176425"/>
            <a:chExt cx="473000" cy="1081975"/>
          </a:xfrm>
        </p:grpSpPr>
        <p:sp>
          <p:nvSpPr>
            <p:cNvPr id="1092" name="Google Shape;1092;p13"/>
            <p:cNvSpPr/>
            <p:nvPr/>
          </p:nvSpPr>
          <p:spPr>
            <a:xfrm>
              <a:off x="5067875" y="3176425"/>
              <a:ext cx="472700" cy="964425"/>
            </a:xfrm>
            <a:custGeom>
              <a:avLst/>
              <a:gdLst/>
              <a:ahLst/>
              <a:cxnLst/>
              <a:rect l="l" t="t" r="r" b="b"/>
              <a:pathLst>
                <a:path w="18908" h="38577" extrusionOk="0">
                  <a:moveTo>
                    <a:pt x="16122" y="0"/>
                  </a:moveTo>
                  <a:cubicBezTo>
                    <a:pt x="16122" y="0"/>
                    <a:pt x="14824" y="702"/>
                    <a:pt x="11205" y="2381"/>
                  </a:cubicBezTo>
                  <a:cubicBezTo>
                    <a:pt x="7597" y="4060"/>
                    <a:pt x="1" y="11632"/>
                    <a:pt x="2096" y="24360"/>
                  </a:cubicBezTo>
                  <a:cubicBezTo>
                    <a:pt x="4013" y="35981"/>
                    <a:pt x="10502" y="38576"/>
                    <a:pt x="10502" y="38576"/>
                  </a:cubicBezTo>
                  <a:cubicBezTo>
                    <a:pt x="10502" y="38576"/>
                    <a:pt x="18908" y="31849"/>
                    <a:pt x="17848" y="18669"/>
                  </a:cubicBezTo>
                  <a:cubicBezTo>
                    <a:pt x="16741" y="4905"/>
                    <a:pt x="16122" y="0"/>
                    <a:pt x="161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13"/>
            <p:cNvSpPr/>
            <p:nvPr/>
          </p:nvSpPr>
          <p:spPr>
            <a:xfrm>
              <a:off x="5067575" y="3176425"/>
              <a:ext cx="403350" cy="964425"/>
            </a:xfrm>
            <a:custGeom>
              <a:avLst/>
              <a:gdLst/>
              <a:ahLst/>
              <a:cxnLst/>
              <a:rect l="l" t="t" r="r" b="b"/>
              <a:pathLst>
                <a:path w="16134" h="38577" extrusionOk="0">
                  <a:moveTo>
                    <a:pt x="16134" y="0"/>
                  </a:moveTo>
                  <a:cubicBezTo>
                    <a:pt x="16134" y="0"/>
                    <a:pt x="14836" y="703"/>
                    <a:pt x="11217" y="2381"/>
                  </a:cubicBezTo>
                  <a:cubicBezTo>
                    <a:pt x="7609" y="4060"/>
                    <a:pt x="1" y="11632"/>
                    <a:pt x="2096" y="24360"/>
                  </a:cubicBezTo>
                  <a:cubicBezTo>
                    <a:pt x="4013" y="35981"/>
                    <a:pt x="10514" y="38576"/>
                    <a:pt x="10514" y="38576"/>
                  </a:cubicBezTo>
                  <a:cubicBezTo>
                    <a:pt x="10514" y="38576"/>
                    <a:pt x="10597" y="38505"/>
                    <a:pt x="10764" y="38362"/>
                  </a:cubicBezTo>
                  <a:cubicBezTo>
                    <a:pt x="9800" y="35600"/>
                    <a:pt x="8883" y="31897"/>
                    <a:pt x="8181" y="26920"/>
                  </a:cubicBezTo>
                  <a:cubicBezTo>
                    <a:pt x="5526" y="8061"/>
                    <a:pt x="16133" y="1"/>
                    <a:pt x="161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13"/>
            <p:cNvSpPr/>
            <p:nvPr/>
          </p:nvSpPr>
          <p:spPr>
            <a:xfrm>
              <a:off x="5249150" y="3221450"/>
              <a:ext cx="178150" cy="1036950"/>
            </a:xfrm>
            <a:custGeom>
              <a:avLst/>
              <a:gdLst/>
              <a:ahLst/>
              <a:cxnLst/>
              <a:rect l="l" t="t" r="r" b="b"/>
              <a:pathLst>
                <a:path w="7126" h="41478" extrusionOk="0">
                  <a:moveTo>
                    <a:pt x="6845" y="1"/>
                  </a:moveTo>
                  <a:cubicBezTo>
                    <a:pt x="6807" y="1"/>
                    <a:pt x="6771" y="14"/>
                    <a:pt x="6740" y="44"/>
                  </a:cubicBezTo>
                  <a:cubicBezTo>
                    <a:pt x="4358" y="2461"/>
                    <a:pt x="3275" y="5640"/>
                    <a:pt x="2251" y="8807"/>
                  </a:cubicBezTo>
                  <a:cubicBezTo>
                    <a:pt x="1084" y="12332"/>
                    <a:pt x="417" y="16023"/>
                    <a:pt x="275" y="19737"/>
                  </a:cubicBezTo>
                  <a:cubicBezTo>
                    <a:pt x="1" y="27250"/>
                    <a:pt x="751" y="34977"/>
                    <a:pt x="5216" y="41288"/>
                  </a:cubicBezTo>
                  <a:cubicBezTo>
                    <a:pt x="5312" y="41421"/>
                    <a:pt x="5435" y="41477"/>
                    <a:pt x="5556" y="41477"/>
                  </a:cubicBezTo>
                  <a:cubicBezTo>
                    <a:pt x="5900" y="41477"/>
                    <a:pt x="6238" y="41032"/>
                    <a:pt x="5966" y="40645"/>
                  </a:cubicBezTo>
                  <a:cubicBezTo>
                    <a:pt x="1680" y="34537"/>
                    <a:pt x="929" y="26857"/>
                    <a:pt x="1179" y="19606"/>
                  </a:cubicBezTo>
                  <a:cubicBezTo>
                    <a:pt x="1310" y="16070"/>
                    <a:pt x="1751" y="12641"/>
                    <a:pt x="2787" y="9236"/>
                  </a:cubicBezTo>
                  <a:cubicBezTo>
                    <a:pt x="3739" y="6152"/>
                    <a:pt x="4775" y="2735"/>
                    <a:pt x="7014" y="295"/>
                  </a:cubicBezTo>
                  <a:cubicBezTo>
                    <a:pt x="7126" y="173"/>
                    <a:pt x="6981" y="1"/>
                    <a:pt x="68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13"/>
            <p:cNvSpPr/>
            <p:nvPr/>
          </p:nvSpPr>
          <p:spPr>
            <a:xfrm>
              <a:off x="5111350" y="3176425"/>
              <a:ext cx="404525" cy="893625"/>
            </a:xfrm>
            <a:custGeom>
              <a:avLst/>
              <a:gdLst/>
              <a:ahLst/>
              <a:cxnLst/>
              <a:rect l="l" t="t" r="r" b="b"/>
              <a:pathLst>
                <a:path w="16181" h="35745" extrusionOk="0">
                  <a:moveTo>
                    <a:pt x="14383" y="0"/>
                  </a:moveTo>
                  <a:cubicBezTo>
                    <a:pt x="14383" y="0"/>
                    <a:pt x="14264" y="60"/>
                    <a:pt x="14014" y="179"/>
                  </a:cubicBezTo>
                  <a:cubicBezTo>
                    <a:pt x="13347" y="869"/>
                    <a:pt x="12680" y="1560"/>
                    <a:pt x="12002" y="2238"/>
                  </a:cubicBezTo>
                  <a:cubicBezTo>
                    <a:pt x="11983" y="2257"/>
                    <a:pt x="12001" y="2297"/>
                    <a:pt x="12021" y="2297"/>
                  </a:cubicBezTo>
                  <a:cubicBezTo>
                    <a:pt x="12026" y="2297"/>
                    <a:pt x="12032" y="2294"/>
                    <a:pt x="12037" y="2286"/>
                  </a:cubicBezTo>
                  <a:cubicBezTo>
                    <a:pt x="12835" y="1572"/>
                    <a:pt x="13633" y="833"/>
                    <a:pt x="14383" y="60"/>
                  </a:cubicBezTo>
                  <a:cubicBezTo>
                    <a:pt x="14383" y="12"/>
                    <a:pt x="14383" y="0"/>
                    <a:pt x="14383" y="0"/>
                  </a:cubicBezTo>
                  <a:close/>
                  <a:moveTo>
                    <a:pt x="11430" y="1453"/>
                  </a:moveTo>
                  <a:lnTo>
                    <a:pt x="11228" y="1548"/>
                  </a:lnTo>
                  <a:cubicBezTo>
                    <a:pt x="11252" y="1976"/>
                    <a:pt x="11347" y="2417"/>
                    <a:pt x="11621" y="2679"/>
                  </a:cubicBezTo>
                  <a:cubicBezTo>
                    <a:pt x="11636" y="2695"/>
                    <a:pt x="11654" y="2701"/>
                    <a:pt x="11671" y="2701"/>
                  </a:cubicBezTo>
                  <a:cubicBezTo>
                    <a:pt x="11719" y="2701"/>
                    <a:pt x="11764" y="2651"/>
                    <a:pt x="11764" y="2607"/>
                  </a:cubicBezTo>
                  <a:cubicBezTo>
                    <a:pt x="11740" y="2346"/>
                    <a:pt x="11585" y="2096"/>
                    <a:pt x="11525" y="1834"/>
                  </a:cubicBezTo>
                  <a:cubicBezTo>
                    <a:pt x="11490" y="1715"/>
                    <a:pt x="11454" y="1584"/>
                    <a:pt x="11430" y="1453"/>
                  </a:cubicBezTo>
                  <a:close/>
                  <a:moveTo>
                    <a:pt x="14550" y="1429"/>
                  </a:moveTo>
                  <a:cubicBezTo>
                    <a:pt x="13430" y="2643"/>
                    <a:pt x="12121" y="3679"/>
                    <a:pt x="10597" y="4286"/>
                  </a:cubicBezTo>
                  <a:cubicBezTo>
                    <a:pt x="10454" y="3810"/>
                    <a:pt x="10204" y="3358"/>
                    <a:pt x="10061" y="2881"/>
                  </a:cubicBezTo>
                  <a:cubicBezTo>
                    <a:pt x="9978" y="2655"/>
                    <a:pt x="9918" y="2417"/>
                    <a:pt x="9870" y="2191"/>
                  </a:cubicBezTo>
                  <a:lnTo>
                    <a:pt x="9668" y="2286"/>
                  </a:lnTo>
                  <a:cubicBezTo>
                    <a:pt x="9763" y="3048"/>
                    <a:pt x="9989" y="3810"/>
                    <a:pt x="10430" y="4346"/>
                  </a:cubicBezTo>
                  <a:lnTo>
                    <a:pt x="10382" y="4370"/>
                  </a:lnTo>
                  <a:cubicBezTo>
                    <a:pt x="10338" y="4392"/>
                    <a:pt x="10355" y="4454"/>
                    <a:pt x="10396" y="4454"/>
                  </a:cubicBezTo>
                  <a:cubicBezTo>
                    <a:pt x="10399" y="4454"/>
                    <a:pt x="10403" y="4454"/>
                    <a:pt x="10406" y="4453"/>
                  </a:cubicBezTo>
                  <a:cubicBezTo>
                    <a:pt x="11537" y="4286"/>
                    <a:pt x="12573" y="3453"/>
                    <a:pt x="13418" y="2727"/>
                  </a:cubicBezTo>
                  <a:cubicBezTo>
                    <a:pt x="13823" y="2381"/>
                    <a:pt x="14204" y="2000"/>
                    <a:pt x="14561" y="1607"/>
                  </a:cubicBezTo>
                  <a:cubicBezTo>
                    <a:pt x="14561" y="1548"/>
                    <a:pt x="14550" y="1488"/>
                    <a:pt x="14550" y="1429"/>
                  </a:cubicBezTo>
                  <a:close/>
                  <a:moveTo>
                    <a:pt x="14716" y="3084"/>
                  </a:moveTo>
                  <a:cubicBezTo>
                    <a:pt x="14133" y="3679"/>
                    <a:pt x="13514" y="4239"/>
                    <a:pt x="12871" y="4751"/>
                  </a:cubicBezTo>
                  <a:cubicBezTo>
                    <a:pt x="12573" y="4989"/>
                    <a:pt x="10490" y="6584"/>
                    <a:pt x="9608" y="6810"/>
                  </a:cubicBezTo>
                  <a:cubicBezTo>
                    <a:pt x="8882" y="5727"/>
                    <a:pt x="8192" y="4667"/>
                    <a:pt x="7680" y="3489"/>
                  </a:cubicBezTo>
                  <a:lnTo>
                    <a:pt x="7525" y="3596"/>
                  </a:lnTo>
                  <a:cubicBezTo>
                    <a:pt x="7952" y="4760"/>
                    <a:pt x="8522" y="5888"/>
                    <a:pt x="9317" y="6827"/>
                  </a:cubicBezTo>
                  <a:lnTo>
                    <a:pt x="9317" y="6827"/>
                  </a:lnTo>
                  <a:cubicBezTo>
                    <a:pt x="9287" y="6814"/>
                    <a:pt x="9259" y="6793"/>
                    <a:pt x="9239" y="6763"/>
                  </a:cubicBezTo>
                  <a:cubicBezTo>
                    <a:pt x="9235" y="6746"/>
                    <a:pt x="9224" y="6740"/>
                    <a:pt x="9212" y="6740"/>
                  </a:cubicBezTo>
                  <a:cubicBezTo>
                    <a:pt x="9189" y="6740"/>
                    <a:pt x="9164" y="6763"/>
                    <a:pt x="9180" y="6787"/>
                  </a:cubicBezTo>
                  <a:cubicBezTo>
                    <a:pt x="9243" y="6940"/>
                    <a:pt x="9372" y="7003"/>
                    <a:pt x="9542" y="7003"/>
                  </a:cubicBezTo>
                  <a:cubicBezTo>
                    <a:pt x="10270" y="7003"/>
                    <a:pt x="11755" y="5842"/>
                    <a:pt x="12073" y="5620"/>
                  </a:cubicBezTo>
                  <a:cubicBezTo>
                    <a:pt x="13037" y="4977"/>
                    <a:pt x="13930" y="4239"/>
                    <a:pt x="14752" y="3441"/>
                  </a:cubicBezTo>
                  <a:cubicBezTo>
                    <a:pt x="14740" y="3322"/>
                    <a:pt x="14728" y="3203"/>
                    <a:pt x="14716" y="3084"/>
                  </a:cubicBezTo>
                  <a:close/>
                  <a:moveTo>
                    <a:pt x="5668" y="5286"/>
                  </a:moveTo>
                  <a:lnTo>
                    <a:pt x="5548" y="5405"/>
                  </a:lnTo>
                  <a:cubicBezTo>
                    <a:pt x="6084" y="6977"/>
                    <a:pt x="7025" y="8382"/>
                    <a:pt x="8263" y="9489"/>
                  </a:cubicBezTo>
                  <a:lnTo>
                    <a:pt x="8275" y="9489"/>
                  </a:lnTo>
                  <a:cubicBezTo>
                    <a:pt x="8275" y="9501"/>
                    <a:pt x="8287" y="9525"/>
                    <a:pt x="8311" y="9525"/>
                  </a:cubicBezTo>
                  <a:lnTo>
                    <a:pt x="8335" y="9549"/>
                  </a:lnTo>
                  <a:cubicBezTo>
                    <a:pt x="8352" y="9566"/>
                    <a:pt x="8374" y="9574"/>
                    <a:pt x="8397" y="9574"/>
                  </a:cubicBezTo>
                  <a:cubicBezTo>
                    <a:pt x="8437" y="9574"/>
                    <a:pt x="8479" y="9551"/>
                    <a:pt x="8501" y="9513"/>
                  </a:cubicBezTo>
                  <a:cubicBezTo>
                    <a:pt x="11109" y="9430"/>
                    <a:pt x="13311" y="7775"/>
                    <a:pt x="14990" y="5798"/>
                  </a:cubicBezTo>
                  <a:cubicBezTo>
                    <a:pt x="14978" y="5667"/>
                    <a:pt x="14966" y="5536"/>
                    <a:pt x="14954" y="5417"/>
                  </a:cubicBezTo>
                  <a:cubicBezTo>
                    <a:pt x="14300" y="6191"/>
                    <a:pt x="13633" y="6965"/>
                    <a:pt x="12823" y="7620"/>
                  </a:cubicBezTo>
                  <a:cubicBezTo>
                    <a:pt x="11609" y="8596"/>
                    <a:pt x="10109" y="9346"/>
                    <a:pt x="8525" y="9442"/>
                  </a:cubicBezTo>
                  <a:cubicBezTo>
                    <a:pt x="8513" y="9406"/>
                    <a:pt x="8501" y="9370"/>
                    <a:pt x="8477" y="9346"/>
                  </a:cubicBezTo>
                  <a:cubicBezTo>
                    <a:pt x="7227" y="8239"/>
                    <a:pt x="6263" y="6846"/>
                    <a:pt x="5668" y="5286"/>
                  </a:cubicBezTo>
                  <a:close/>
                  <a:moveTo>
                    <a:pt x="3882" y="7489"/>
                  </a:moveTo>
                  <a:lnTo>
                    <a:pt x="3798" y="7596"/>
                  </a:lnTo>
                  <a:cubicBezTo>
                    <a:pt x="4584" y="9430"/>
                    <a:pt x="5656" y="11275"/>
                    <a:pt x="7370" y="12299"/>
                  </a:cubicBezTo>
                  <a:cubicBezTo>
                    <a:pt x="7370" y="12311"/>
                    <a:pt x="7382" y="12323"/>
                    <a:pt x="7394" y="12323"/>
                  </a:cubicBezTo>
                  <a:lnTo>
                    <a:pt x="7406" y="12323"/>
                  </a:lnTo>
                  <a:lnTo>
                    <a:pt x="7489" y="12371"/>
                  </a:lnTo>
                  <a:cubicBezTo>
                    <a:pt x="7502" y="12379"/>
                    <a:pt x="7516" y="12383"/>
                    <a:pt x="7529" y="12383"/>
                  </a:cubicBezTo>
                  <a:cubicBezTo>
                    <a:pt x="7554" y="12383"/>
                    <a:pt x="7577" y="12370"/>
                    <a:pt x="7584" y="12347"/>
                  </a:cubicBezTo>
                  <a:cubicBezTo>
                    <a:pt x="7726" y="12362"/>
                    <a:pt x="7868" y="12369"/>
                    <a:pt x="8008" y="12369"/>
                  </a:cubicBezTo>
                  <a:cubicBezTo>
                    <a:pt x="9783" y="12369"/>
                    <a:pt x="11409" y="11231"/>
                    <a:pt x="12799" y="10216"/>
                  </a:cubicBezTo>
                  <a:cubicBezTo>
                    <a:pt x="13657" y="9596"/>
                    <a:pt x="14466" y="8918"/>
                    <a:pt x="15216" y="8192"/>
                  </a:cubicBezTo>
                  <a:cubicBezTo>
                    <a:pt x="15216" y="8096"/>
                    <a:pt x="15204" y="8001"/>
                    <a:pt x="15193" y="7918"/>
                  </a:cubicBezTo>
                  <a:cubicBezTo>
                    <a:pt x="14538" y="8561"/>
                    <a:pt x="13835" y="9168"/>
                    <a:pt x="13097" y="9739"/>
                  </a:cubicBezTo>
                  <a:cubicBezTo>
                    <a:pt x="11598" y="10892"/>
                    <a:pt x="9754" y="12268"/>
                    <a:pt x="7769" y="12268"/>
                  </a:cubicBezTo>
                  <a:cubicBezTo>
                    <a:pt x="7704" y="12268"/>
                    <a:pt x="7638" y="12266"/>
                    <a:pt x="7573" y="12263"/>
                  </a:cubicBezTo>
                  <a:cubicBezTo>
                    <a:pt x="7573" y="12252"/>
                    <a:pt x="7573" y="12252"/>
                    <a:pt x="7561" y="12252"/>
                  </a:cubicBezTo>
                  <a:cubicBezTo>
                    <a:pt x="6560" y="11466"/>
                    <a:pt x="5715" y="10644"/>
                    <a:pt x="5013" y="9573"/>
                  </a:cubicBezTo>
                  <a:cubicBezTo>
                    <a:pt x="4584" y="8906"/>
                    <a:pt x="4203" y="8203"/>
                    <a:pt x="3882" y="7489"/>
                  </a:cubicBezTo>
                  <a:close/>
                  <a:moveTo>
                    <a:pt x="2203" y="10299"/>
                  </a:moveTo>
                  <a:cubicBezTo>
                    <a:pt x="2179" y="10347"/>
                    <a:pt x="2155" y="10382"/>
                    <a:pt x="2131" y="10430"/>
                  </a:cubicBezTo>
                  <a:cubicBezTo>
                    <a:pt x="2584" y="11168"/>
                    <a:pt x="3108" y="11859"/>
                    <a:pt x="3715" y="12478"/>
                  </a:cubicBezTo>
                  <a:cubicBezTo>
                    <a:pt x="4608" y="13418"/>
                    <a:pt x="5751" y="14418"/>
                    <a:pt x="6977" y="14871"/>
                  </a:cubicBezTo>
                  <a:cubicBezTo>
                    <a:pt x="6983" y="14877"/>
                    <a:pt x="6989" y="14880"/>
                    <a:pt x="6997" y="14880"/>
                  </a:cubicBezTo>
                  <a:cubicBezTo>
                    <a:pt x="7004" y="14880"/>
                    <a:pt x="7013" y="14877"/>
                    <a:pt x="7025" y="14871"/>
                  </a:cubicBezTo>
                  <a:cubicBezTo>
                    <a:pt x="7430" y="15005"/>
                    <a:pt x="7848" y="15064"/>
                    <a:pt x="8273" y="15064"/>
                  </a:cubicBezTo>
                  <a:cubicBezTo>
                    <a:pt x="10071" y="15064"/>
                    <a:pt x="11974" y="14005"/>
                    <a:pt x="13371" y="13109"/>
                  </a:cubicBezTo>
                  <a:cubicBezTo>
                    <a:pt x="14121" y="12633"/>
                    <a:pt x="14835" y="12097"/>
                    <a:pt x="15514" y="11513"/>
                  </a:cubicBezTo>
                  <a:cubicBezTo>
                    <a:pt x="15502" y="11406"/>
                    <a:pt x="15490" y="11299"/>
                    <a:pt x="15490" y="11192"/>
                  </a:cubicBezTo>
                  <a:cubicBezTo>
                    <a:pt x="14883" y="11751"/>
                    <a:pt x="14240" y="12263"/>
                    <a:pt x="13549" y="12716"/>
                  </a:cubicBezTo>
                  <a:cubicBezTo>
                    <a:pt x="12585" y="13371"/>
                    <a:pt x="11561" y="13918"/>
                    <a:pt x="10490" y="14371"/>
                  </a:cubicBezTo>
                  <a:cubicBezTo>
                    <a:pt x="9621" y="14702"/>
                    <a:pt x="8787" y="14825"/>
                    <a:pt x="7915" y="14825"/>
                  </a:cubicBezTo>
                  <a:cubicBezTo>
                    <a:pt x="7627" y="14825"/>
                    <a:pt x="7335" y="14811"/>
                    <a:pt x="7037" y="14788"/>
                  </a:cubicBezTo>
                  <a:cubicBezTo>
                    <a:pt x="7037" y="14788"/>
                    <a:pt x="7025" y="14776"/>
                    <a:pt x="7025" y="14776"/>
                  </a:cubicBezTo>
                  <a:cubicBezTo>
                    <a:pt x="5870" y="13990"/>
                    <a:pt x="4751" y="13335"/>
                    <a:pt x="3763" y="12311"/>
                  </a:cubicBezTo>
                  <a:cubicBezTo>
                    <a:pt x="3179" y="11692"/>
                    <a:pt x="2655" y="11025"/>
                    <a:pt x="2203" y="10299"/>
                  </a:cubicBezTo>
                  <a:close/>
                  <a:moveTo>
                    <a:pt x="941" y="13525"/>
                  </a:moveTo>
                  <a:cubicBezTo>
                    <a:pt x="929" y="13573"/>
                    <a:pt x="917" y="13633"/>
                    <a:pt x="893" y="13680"/>
                  </a:cubicBezTo>
                  <a:cubicBezTo>
                    <a:pt x="2179" y="15681"/>
                    <a:pt x="4322" y="17002"/>
                    <a:pt x="6489" y="18038"/>
                  </a:cubicBezTo>
                  <a:lnTo>
                    <a:pt x="6501" y="18038"/>
                  </a:lnTo>
                  <a:cubicBezTo>
                    <a:pt x="6513" y="18044"/>
                    <a:pt x="6524" y="18046"/>
                    <a:pt x="6535" y="18046"/>
                  </a:cubicBezTo>
                  <a:cubicBezTo>
                    <a:pt x="6611" y="18046"/>
                    <a:pt x="6654" y="17913"/>
                    <a:pt x="6560" y="17871"/>
                  </a:cubicBezTo>
                  <a:cubicBezTo>
                    <a:pt x="4429" y="16859"/>
                    <a:pt x="2262" y="15514"/>
                    <a:pt x="941" y="13525"/>
                  </a:cubicBezTo>
                  <a:close/>
                  <a:moveTo>
                    <a:pt x="15669" y="13287"/>
                  </a:moveTo>
                  <a:cubicBezTo>
                    <a:pt x="14776" y="14240"/>
                    <a:pt x="13788" y="15109"/>
                    <a:pt x="12716" y="15859"/>
                  </a:cubicBezTo>
                  <a:cubicBezTo>
                    <a:pt x="10775" y="17169"/>
                    <a:pt x="8573" y="17990"/>
                    <a:pt x="6227" y="18086"/>
                  </a:cubicBezTo>
                  <a:lnTo>
                    <a:pt x="6227" y="18074"/>
                  </a:lnTo>
                  <a:cubicBezTo>
                    <a:pt x="6179" y="18074"/>
                    <a:pt x="6179" y="18157"/>
                    <a:pt x="6227" y="18157"/>
                  </a:cubicBezTo>
                  <a:cubicBezTo>
                    <a:pt x="6320" y="18160"/>
                    <a:pt x="6412" y="18161"/>
                    <a:pt x="6505" y="18161"/>
                  </a:cubicBezTo>
                  <a:cubicBezTo>
                    <a:pt x="9975" y="18161"/>
                    <a:pt x="13269" y="16220"/>
                    <a:pt x="15704" y="13692"/>
                  </a:cubicBezTo>
                  <a:cubicBezTo>
                    <a:pt x="15693" y="13549"/>
                    <a:pt x="15681" y="13418"/>
                    <a:pt x="15669" y="13287"/>
                  </a:cubicBezTo>
                  <a:close/>
                  <a:moveTo>
                    <a:pt x="15907" y="16085"/>
                  </a:moveTo>
                  <a:cubicBezTo>
                    <a:pt x="15097" y="16943"/>
                    <a:pt x="14204" y="17728"/>
                    <a:pt x="13252" y="18431"/>
                  </a:cubicBezTo>
                  <a:cubicBezTo>
                    <a:pt x="12240" y="19193"/>
                    <a:pt x="11204" y="19955"/>
                    <a:pt x="10061" y="20491"/>
                  </a:cubicBezTo>
                  <a:cubicBezTo>
                    <a:pt x="8870" y="21050"/>
                    <a:pt x="7656" y="21241"/>
                    <a:pt x="6370" y="21253"/>
                  </a:cubicBezTo>
                  <a:cubicBezTo>
                    <a:pt x="6358" y="21205"/>
                    <a:pt x="6334" y="21181"/>
                    <a:pt x="6299" y="21169"/>
                  </a:cubicBezTo>
                  <a:cubicBezTo>
                    <a:pt x="3810" y="20348"/>
                    <a:pt x="1679" y="18705"/>
                    <a:pt x="262" y="16502"/>
                  </a:cubicBezTo>
                  <a:cubicBezTo>
                    <a:pt x="250" y="16573"/>
                    <a:pt x="238" y="16633"/>
                    <a:pt x="226" y="16704"/>
                  </a:cubicBezTo>
                  <a:cubicBezTo>
                    <a:pt x="1548" y="18788"/>
                    <a:pt x="3524" y="20395"/>
                    <a:pt x="5846" y="21265"/>
                  </a:cubicBezTo>
                  <a:cubicBezTo>
                    <a:pt x="5834" y="21276"/>
                    <a:pt x="5846" y="21300"/>
                    <a:pt x="5858" y="21300"/>
                  </a:cubicBezTo>
                  <a:cubicBezTo>
                    <a:pt x="5870" y="21300"/>
                    <a:pt x="5941" y="21312"/>
                    <a:pt x="5977" y="21312"/>
                  </a:cubicBezTo>
                  <a:cubicBezTo>
                    <a:pt x="6060" y="21336"/>
                    <a:pt x="6132" y="21372"/>
                    <a:pt x="6203" y="21396"/>
                  </a:cubicBezTo>
                  <a:cubicBezTo>
                    <a:pt x="6219" y="21402"/>
                    <a:pt x="6235" y="21405"/>
                    <a:pt x="6251" y="21405"/>
                  </a:cubicBezTo>
                  <a:cubicBezTo>
                    <a:pt x="6293" y="21405"/>
                    <a:pt x="6332" y="21383"/>
                    <a:pt x="6358" y="21348"/>
                  </a:cubicBezTo>
                  <a:cubicBezTo>
                    <a:pt x="6553" y="21362"/>
                    <a:pt x="6748" y="21370"/>
                    <a:pt x="6943" y="21370"/>
                  </a:cubicBezTo>
                  <a:cubicBezTo>
                    <a:pt x="7865" y="21370"/>
                    <a:pt x="8779" y="21206"/>
                    <a:pt x="9644" y="20872"/>
                  </a:cubicBezTo>
                  <a:cubicBezTo>
                    <a:pt x="10918" y="20383"/>
                    <a:pt x="12049" y="19621"/>
                    <a:pt x="13133" y="18812"/>
                  </a:cubicBezTo>
                  <a:cubicBezTo>
                    <a:pt x="14133" y="18109"/>
                    <a:pt x="15073" y="17312"/>
                    <a:pt x="15943" y="16443"/>
                  </a:cubicBezTo>
                  <a:cubicBezTo>
                    <a:pt x="15931" y="16323"/>
                    <a:pt x="15919" y="16204"/>
                    <a:pt x="15907" y="16085"/>
                  </a:cubicBezTo>
                  <a:close/>
                  <a:moveTo>
                    <a:pt x="16169" y="19550"/>
                  </a:moveTo>
                  <a:lnTo>
                    <a:pt x="16133" y="19574"/>
                  </a:lnTo>
                  <a:cubicBezTo>
                    <a:pt x="15288" y="20348"/>
                    <a:pt x="14383" y="21050"/>
                    <a:pt x="13418" y="21681"/>
                  </a:cubicBezTo>
                  <a:cubicBezTo>
                    <a:pt x="12335" y="22419"/>
                    <a:pt x="11252" y="23181"/>
                    <a:pt x="9978" y="23574"/>
                  </a:cubicBezTo>
                  <a:cubicBezTo>
                    <a:pt x="8799" y="23943"/>
                    <a:pt x="7584" y="24027"/>
                    <a:pt x="6358" y="24086"/>
                  </a:cubicBezTo>
                  <a:cubicBezTo>
                    <a:pt x="6346" y="24074"/>
                    <a:pt x="6322" y="24063"/>
                    <a:pt x="6310" y="24063"/>
                  </a:cubicBezTo>
                  <a:cubicBezTo>
                    <a:pt x="3810" y="23598"/>
                    <a:pt x="1560" y="22241"/>
                    <a:pt x="0" y="20229"/>
                  </a:cubicBezTo>
                  <a:lnTo>
                    <a:pt x="0" y="20383"/>
                  </a:lnTo>
                  <a:cubicBezTo>
                    <a:pt x="1417" y="22277"/>
                    <a:pt x="3465" y="23598"/>
                    <a:pt x="5763" y="24134"/>
                  </a:cubicBezTo>
                  <a:lnTo>
                    <a:pt x="5775" y="24122"/>
                  </a:lnTo>
                  <a:lnTo>
                    <a:pt x="5775" y="24122"/>
                  </a:lnTo>
                  <a:cubicBezTo>
                    <a:pt x="5763" y="24146"/>
                    <a:pt x="5775" y="24182"/>
                    <a:pt x="5798" y="24182"/>
                  </a:cubicBezTo>
                  <a:lnTo>
                    <a:pt x="6108" y="24182"/>
                  </a:lnTo>
                  <a:cubicBezTo>
                    <a:pt x="6168" y="24193"/>
                    <a:pt x="6227" y="24205"/>
                    <a:pt x="6287" y="24217"/>
                  </a:cubicBezTo>
                  <a:cubicBezTo>
                    <a:pt x="6296" y="24220"/>
                    <a:pt x="6305" y="24222"/>
                    <a:pt x="6313" y="24222"/>
                  </a:cubicBezTo>
                  <a:cubicBezTo>
                    <a:pt x="6335" y="24222"/>
                    <a:pt x="6353" y="24211"/>
                    <a:pt x="6370" y="24193"/>
                  </a:cubicBezTo>
                  <a:cubicBezTo>
                    <a:pt x="6459" y="24195"/>
                    <a:pt x="6549" y="24196"/>
                    <a:pt x="6638" y="24196"/>
                  </a:cubicBezTo>
                  <a:cubicBezTo>
                    <a:pt x="7716" y="24196"/>
                    <a:pt x="8790" y="24063"/>
                    <a:pt x="9835" y="23789"/>
                  </a:cubicBezTo>
                  <a:cubicBezTo>
                    <a:pt x="11156" y="23431"/>
                    <a:pt x="12275" y="22681"/>
                    <a:pt x="13407" y="21955"/>
                  </a:cubicBezTo>
                  <a:cubicBezTo>
                    <a:pt x="14383" y="21348"/>
                    <a:pt x="15312" y="20669"/>
                    <a:pt x="16181" y="19919"/>
                  </a:cubicBezTo>
                  <a:cubicBezTo>
                    <a:pt x="16181" y="19800"/>
                    <a:pt x="16169" y="19669"/>
                    <a:pt x="16169" y="19550"/>
                  </a:cubicBezTo>
                  <a:close/>
                  <a:moveTo>
                    <a:pt x="16145" y="22658"/>
                  </a:moveTo>
                  <a:cubicBezTo>
                    <a:pt x="15121" y="23610"/>
                    <a:pt x="13978" y="24432"/>
                    <a:pt x="12764" y="25122"/>
                  </a:cubicBezTo>
                  <a:cubicBezTo>
                    <a:pt x="10763" y="26241"/>
                    <a:pt x="8644" y="26837"/>
                    <a:pt x="6418" y="27289"/>
                  </a:cubicBezTo>
                  <a:cubicBezTo>
                    <a:pt x="6394" y="27265"/>
                    <a:pt x="6370" y="27265"/>
                    <a:pt x="6346" y="27265"/>
                  </a:cubicBezTo>
                  <a:cubicBezTo>
                    <a:pt x="4144" y="26980"/>
                    <a:pt x="2108" y="26194"/>
                    <a:pt x="429" y="24825"/>
                  </a:cubicBezTo>
                  <a:lnTo>
                    <a:pt x="429" y="24825"/>
                  </a:lnTo>
                  <a:lnTo>
                    <a:pt x="464" y="25015"/>
                  </a:lnTo>
                  <a:cubicBezTo>
                    <a:pt x="2108" y="26420"/>
                    <a:pt x="4179" y="27361"/>
                    <a:pt x="6322" y="27515"/>
                  </a:cubicBezTo>
                  <a:cubicBezTo>
                    <a:pt x="6394" y="27515"/>
                    <a:pt x="6453" y="27456"/>
                    <a:pt x="6453" y="27384"/>
                  </a:cubicBezTo>
                  <a:cubicBezTo>
                    <a:pt x="8751" y="27218"/>
                    <a:pt x="11049" y="26360"/>
                    <a:pt x="13037" y="25253"/>
                  </a:cubicBezTo>
                  <a:cubicBezTo>
                    <a:pt x="14133" y="24646"/>
                    <a:pt x="15157" y="23932"/>
                    <a:pt x="16109" y="23122"/>
                  </a:cubicBezTo>
                  <a:cubicBezTo>
                    <a:pt x="16121" y="22967"/>
                    <a:pt x="16133" y="22812"/>
                    <a:pt x="16145" y="22658"/>
                  </a:cubicBezTo>
                  <a:close/>
                  <a:moveTo>
                    <a:pt x="15502" y="26980"/>
                  </a:moveTo>
                  <a:lnTo>
                    <a:pt x="15502" y="26980"/>
                  </a:lnTo>
                  <a:cubicBezTo>
                    <a:pt x="14752" y="27587"/>
                    <a:pt x="13942" y="28123"/>
                    <a:pt x="13073" y="28563"/>
                  </a:cubicBezTo>
                  <a:lnTo>
                    <a:pt x="13085" y="28563"/>
                  </a:lnTo>
                  <a:cubicBezTo>
                    <a:pt x="11265" y="29542"/>
                    <a:pt x="9342" y="30307"/>
                    <a:pt x="7284" y="30307"/>
                  </a:cubicBezTo>
                  <a:cubicBezTo>
                    <a:pt x="7013" y="30307"/>
                    <a:pt x="6740" y="30293"/>
                    <a:pt x="6465" y="30266"/>
                  </a:cubicBezTo>
                  <a:cubicBezTo>
                    <a:pt x="6461" y="30263"/>
                    <a:pt x="6456" y="30262"/>
                    <a:pt x="6452" y="30262"/>
                  </a:cubicBezTo>
                  <a:cubicBezTo>
                    <a:pt x="6433" y="30262"/>
                    <a:pt x="6418" y="30282"/>
                    <a:pt x="6418" y="30301"/>
                  </a:cubicBezTo>
                  <a:cubicBezTo>
                    <a:pt x="4644" y="30170"/>
                    <a:pt x="2917" y="29611"/>
                    <a:pt x="1393" y="28682"/>
                  </a:cubicBezTo>
                  <a:lnTo>
                    <a:pt x="1393" y="28682"/>
                  </a:lnTo>
                  <a:cubicBezTo>
                    <a:pt x="1417" y="28765"/>
                    <a:pt x="1453" y="28861"/>
                    <a:pt x="1477" y="28956"/>
                  </a:cubicBezTo>
                  <a:cubicBezTo>
                    <a:pt x="3036" y="29932"/>
                    <a:pt x="4846" y="30468"/>
                    <a:pt x="6691" y="30504"/>
                  </a:cubicBezTo>
                  <a:cubicBezTo>
                    <a:pt x="6751" y="30492"/>
                    <a:pt x="6787" y="30456"/>
                    <a:pt x="6787" y="30409"/>
                  </a:cubicBezTo>
                  <a:cubicBezTo>
                    <a:pt x="7103" y="30457"/>
                    <a:pt x="7420" y="30480"/>
                    <a:pt x="7736" y="30480"/>
                  </a:cubicBezTo>
                  <a:cubicBezTo>
                    <a:pt x="9744" y="30480"/>
                    <a:pt x="11737" y="29570"/>
                    <a:pt x="13454" y="28634"/>
                  </a:cubicBezTo>
                  <a:cubicBezTo>
                    <a:pt x="14133" y="28265"/>
                    <a:pt x="14788" y="27849"/>
                    <a:pt x="15407" y="27384"/>
                  </a:cubicBezTo>
                  <a:cubicBezTo>
                    <a:pt x="15443" y="27253"/>
                    <a:pt x="15466" y="27111"/>
                    <a:pt x="15502" y="26980"/>
                  </a:cubicBezTo>
                  <a:close/>
                  <a:moveTo>
                    <a:pt x="14466" y="30242"/>
                  </a:moveTo>
                  <a:lnTo>
                    <a:pt x="14466" y="30242"/>
                  </a:lnTo>
                  <a:cubicBezTo>
                    <a:pt x="13942" y="30694"/>
                    <a:pt x="13407" y="31135"/>
                    <a:pt x="12847" y="31540"/>
                  </a:cubicBezTo>
                  <a:cubicBezTo>
                    <a:pt x="11990" y="32183"/>
                    <a:pt x="11002" y="32635"/>
                    <a:pt x="9966" y="32897"/>
                  </a:cubicBezTo>
                  <a:cubicBezTo>
                    <a:pt x="9478" y="32992"/>
                    <a:pt x="8989" y="33076"/>
                    <a:pt x="8501" y="33135"/>
                  </a:cubicBezTo>
                  <a:cubicBezTo>
                    <a:pt x="8238" y="33170"/>
                    <a:pt x="7762" y="33289"/>
                    <a:pt x="7350" y="33289"/>
                  </a:cubicBezTo>
                  <a:cubicBezTo>
                    <a:pt x="7054" y="33289"/>
                    <a:pt x="6792" y="33227"/>
                    <a:pt x="6668" y="33028"/>
                  </a:cubicBezTo>
                  <a:cubicBezTo>
                    <a:pt x="6661" y="33018"/>
                    <a:pt x="6650" y="33013"/>
                    <a:pt x="6639" y="33013"/>
                  </a:cubicBezTo>
                  <a:cubicBezTo>
                    <a:pt x="6611" y="33013"/>
                    <a:pt x="6579" y="33041"/>
                    <a:pt x="6596" y="33076"/>
                  </a:cubicBezTo>
                  <a:cubicBezTo>
                    <a:pt x="6700" y="33248"/>
                    <a:pt x="6882" y="33365"/>
                    <a:pt x="7088" y="33373"/>
                  </a:cubicBezTo>
                  <a:lnTo>
                    <a:pt x="7088" y="33373"/>
                  </a:lnTo>
                  <a:cubicBezTo>
                    <a:pt x="5726" y="33348"/>
                    <a:pt x="4459" y="33192"/>
                    <a:pt x="3179" y="32659"/>
                  </a:cubicBezTo>
                  <a:cubicBezTo>
                    <a:pt x="3131" y="32647"/>
                    <a:pt x="3084" y="32623"/>
                    <a:pt x="3036" y="32599"/>
                  </a:cubicBezTo>
                  <a:lnTo>
                    <a:pt x="3036" y="32599"/>
                  </a:lnTo>
                  <a:cubicBezTo>
                    <a:pt x="3084" y="32671"/>
                    <a:pt x="3120" y="32754"/>
                    <a:pt x="3167" y="32837"/>
                  </a:cubicBezTo>
                  <a:cubicBezTo>
                    <a:pt x="4247" y="33313"/>
                    <a:pt x="5410" y="33558"/>
                    <a:pt x="6580" y="33558"/>
                  </a:cubicBezTo>
                  <a:cubicBezTo>
                    <a:pt x="6815" y="33558"/>
                    <a:pt x="7051" y="33548"/>
                    <a:pt x="7287" y="33528"/>
                  </a:cubicBezTo>
                  <a:cubicBezTo>
                    <a:pt x="7358" y="33516"/>
                    <a:pt x="7382" y="33421"/>
                    <a:pt x="7322" y="33385"/>
                  </a:cubicBezTo>
                  <a:cubicBezTo>
                    <a:pt x="7799" y="33385"/>
                    <a:pt x="8275" y="33337"/>
                    <a:pt x="8751" y="33266"/>
                  </a:cubicBezTo>
                  <a:cubicBezTo>
                    <a:pt x="9954" y="33135"/>
                    <a:pt x="11109" y="32837"/>
                    <a:pt x="12168" y="32218"/>
                  </a:cubicBezTo>
                  <a:cubicBezTo>
                    <a:pt x="12907" y="31766"/>
                    <a:pt x="13621" y="31254"/>
                    <a:pt x="14276" y="30694"/>
                  </a:cubicBezTo>
                  <a:cubicBezTo>
                    <a:pt x="14347" y="30551"/>
                    <a:pt x="14407" y="30397"/>
                    <a:pt x="14466" y="30242"/>
                  </a:cubicBezTo>
                  <a:close/>
                  <a:moveTo>
                    <a:pt x="12359" y="34338"/>
                  </a:moveTo>
                  <a:lnTo>
                    <a:pt x="12359" y="34338"/>
                  </a:lnTo>
                  <a:cubicBezTo>
                    <a:pt x="12311" y="34361"/>
                    <a:pt x="12275" y="34397"/>
                    <a:pt x="12228" y="34421"/>
                  </a:cubicBezTo>
                  <a:cubicBezTo>
                    <a:pt x="10993" y="35177"/>
                    <a:pt x="9582" y="35570"/>
                    <a:pt x="8140" y="35570"/>
                  </a:cubicBezTo>
                  <a:cubicBezTo>
                    <a:pt x="8039" y="35570"/>
                    <a:pt x="7937" y="35568"/>
                    <a:pt x="7834" y="35564"/>
                  </a:cubicBezTo>
                  <a:cubicBezTo>
                    <a:pt x="7823" y="35552"/>
                    <a:pt x="7811" y="35540"/>
                    <a:pt x="7787" y="35540"/>
                  </a:cubicBezTo>
                  <a:cubicBezTo>
                    <a:pt x="7263" y="35469"/>
                    <a:pt x="6715" y="35504"/>
                    <a:pt x="6179" y="35445"/>
                  </a:cubicBezTo>
                  <a:cubicBezTo>
                    <a:pt x="5691" y="35385"/>
                    <a:pt x="5203" y="35290"/>
                    <a:pt x="4739" y="35171"/>
                  </a:cubicBezTo>
                  <a:lnTo>
                    <a:pt x="4739" y="35171"/>
                  </a:lnTo>
                  <a:cubicBezTo>
                    <a:pt x="4775" y="35231"/>
                    <a:pt x="4822" y="35290"/>
                    <a:pt x="4870" y="35338"/>
                  </a:cubicBezTo>
                  <a:cubicBezTo>
                    <a:pt x="5614" y="35541"/>
                    <a:pt x="6445" y="35712"/>
                    <a:pt x="7222" y="35712"/>
                  </a:cubicBezTo>
                  <a:cubicBezTo>
                    <a:pt x="7402" y="35712"/>
                    <a:pt x="7579" y="35703"/>
                    <a:pt x="7751" y="35683"/>
                  </a:cubicBezTo>
                  <a:cubicBezTo>
                    <a:pt x="8027" y="35725"/>
                    <a:pt x="8303" y="35745"/>
                    <a:pt x="8580" y="35745"/>
                  </a:cubicBezTo>
                  <a:cubicBezTo>
                    <a:pt x="9796" y="35745"/>
                    <a:pt x="11006" y="35360"/>
                    <a:pt x="12073" y="34778"/>
                  </a:cubicBezTo>
                  <a:cubicBezTo>
                    <a:pt x="12168" y="34635"/>
                    <a:pt x="12264" y="34480"/>
                    <a:pt x="12359" y="3433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96" name="Google Shape;1096;p13"/>
          <p:cNvPicPr preferRelativeResize="0"/>
          <p:nvPr/>
        </p:nvPicPr>
        <p:blipFill>
          <a:blip r:embed="rId2">
            <a:alphaModFix amt="50000"/>
          </a:blip>
          <a:stretch>
            <a:fillRect/>
          </a:stretch>
        </p:blipFill>
        <p:spPr>
          <a:xfrm>
            <a:off x="-522925" y="2394480"/>
            <a:ext cx="3742525" cy="3347995"/>
          </a:xfrm>
          <a:prstGeom prst="rect">
            <a:avLst/>
          </a:prstGeom>
          <a:noFill/>
          <a:ln>
            <a:noFill/>
          </a:ln>
        </p:spPr>
      </p:pic>
      <p:pic>
        <p:nvPicPr>
          <p:cNvPr id="1097" name="Google Shape;1097;p13"/>
          <p:cNvPicPr preferRelativeResize="0"/>
          <p:nvPr/>
        </p:nvPicPr>
        <p:blipFill>
          <a:blip r:embed="rId2">
            <a:alphaModFix amt="50000"/>
          </a:blip>
          <a:stretch>
            <a:fillRect/>
          </a:stretch>
        </p:blipFill>
        <p:spPr>
          <a:xfrm>
            <a:off x="-568900" y="-441751"/>
            <a:ext cx="3563750" cy="3188075"/>
          </a:xfrm>
          <a:prstGeom prst="rect">
            <a:avLst/>
          </a:prstGeom>
          <a:noFill/>
          <a:ln>
            <a:noFill/>
          </a:ln>
        </p:spPr>
      </p:pic>
      <p:sp>
        <p:nvSpPr>
          <p:cNvPr id="1098" name="Google Shape;1098;p13"/>
          <p:cNvSpPr txBox="1">
            <a:spLocks noGrp="1"/>
          </p:cNvSpPr>
          <p:nvPr>
            <p:ph type="title" idx="21"/>
          </p:nvPr>
        </p:nvSpPr>
        <p:spPr>
          <a:xfrm>
            <a:off x="720000" y="1640975"/>
            <a:ext cx="2499600" cy="18666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3600"/>
            </a:lvl1pPr>
            <a:lvl2pPr lvl="1" rtl="0">
              <a:spcBef>
                <a:spcPts val="0"/>
              </a:spcBef>
              <a:spcAft>
                <a:spcPts val="0"/>
              </a:spcAft>
              <a:buSzPts val="3600"/>
              <a:buFont typeface="Denk One"/>
              <a:buNone/>
              <a:defRPr sz="3600">
                <a:latin typeface="Denk One"/>
                <a:ea typeface="Denk One"/>
                <a:cs typeface="Denk One"/>
                <a:sym typeface="Denk One"/>
              </a:defRPr>
            </a:lvl2pPr>
            <a:lvl3pPr lvl="2" rtl="0">
              <a:spcBef>
                <a:spcPts val="0"/>
              </a:spcBef>
              <a:spcAft>
                <a:spcPts val="0"/>
              </a:spcAft>
              <a:buSzPts val="3600"/>
              <a:buFont typeface="Denk One"/>
              <a:buNone/>
              <a:defRPr sz="3600">
                <a:latin typeface="Denk One"/>
                <a:ea typeface="Denk One"/>
                <a:cs typeface="Denk One"/>
                <a:sym typeface="Denk One"/>
              </a:defRPr>
            </a:lvl3pPr>
            <a:lvl4pPr lvl="3" rtl="0">
              <a:spcBef>
                <a:spcPts val="0"/>
              </a:spcBef>
              <a:spcAft>
                <a:spcPts val="0"/>
              </a:spcAft>
              <a:buSzPts val="3600"/>
              <a:buFont typeface="Denk One"/>
              <a:buNone/>
              <a:defRPr sz="3600">
                <a:latin typeface="Denk One"/>
                <a:ea typeface="Denk One"/>
                <a:cs typeface="Denk One"/>
                <a:sym typeface="Denk One"/>
              </a:defRPr>
            </a:lvl4pPr>
            <a:lvl5pPr lvl="4" rtl="0">
              <a:spcBef>
                <a:spcPts val="0"/>
              </a:spcBef>
              <a:spcAft>
                <a:spcPts val="0"/>
              </a:spcAft>
              <a:buSzPts val="3600"/>
              <a:buFont typeface="Denk One"/>
              <a:buNone/>
              <a:defRPr sz="3600">
                <a:latin typeface="Denk One"/>
                <a:ea typeface="Denk One"/>
                <a:cs typeface="Denk One"/>
                <a:sym typeface="Denk One"/>
              </a:defRPr>
            </a:lvl5pPr>
            <a:lvl6pPr lvl="5" rtl="0">
              <a:spcBef>
                <a:spcPts val="0"/>
              </a:spcBef>
              <a:spcAft>
                <a:spcPts val="0"/>
              </a:spcAft>
              <a:buSzPts val="3600"/>
              <a:buFont typeface="Denk One"/>
              <a:buNone/>
              <a:defRPr sz="3600">
                <a:latin typeface="Denk One"/>
                <a:ea typeface="Denk One"/>
                <a:cs typeface="Denk One"/>
                <a:sym typeface="Denk One"/>
              </a:defRPr>
            </a:lvl6pPr>
            <a:lvl7pPr lvl="6" rtl="0">
              <a:spcBef>
                <a:spcPts val="0"/>
              </a:spcBef>
              <a:spcAft>
                <a:spcPts val="0"/>
              </a:spcAft>
              <a:buSzPts val="3600"/>
              <a:buFont typeface="Denk One"/>
              <a:buNone/>
              <a:defRPr sz="3600">
                <a:latin typeface="Denk One"/>
                <a:ea typeface="Denk One"/>
                <a:cs typeface="Denk One"/>
                <a:sym typeface="Denk One"/>
              </a:defRPr>
            </a:lvl7pPr>
            <a:lvl8pPr lvl="7" rtl="0">
              <a:spcBef>
                <a:spcPts val="0"/>
              </a:spcBef>
              <a:spcAft>
                <a:spcPts val="0"/>
              </a:spcAft>
              <a:buSzPts val="3600"/>
              <a:buFont typeface="Denk One"/>
              <a:buNone/>
              <a:defRPr sz="3600">
                <a:latin typeface="Denk One"/>
                <a:ea typeface="Denk One"/>
                <a:cs typeface="Denk One"/>
                <a:sym typeface="Denk One"/>
              </a:defRPr>
            </a:lvl8pPr>
            <a:lvl9pPr lvl="8" rtl="0">
              <a:spcBef>
                <a:spcPts val="0"/>
              </a:spcBef>
              <a:spcAft>
                <a:spcPts val="0"/>
              </a:spcAft>
              <a:buSzPts val="3600"/>
              <a:buFont typeface="Denk One"/>
              <a:buNone/>
              <a:defRPr sz="3600">
                <a:latin typeface="Denk One"/>
                <a:ea typeface="Denk One"/>
                <a:cs typeface="Denk One"/>
                <a:sym typeface="Denk 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Quote">
  <p:cSld name="CUSTOM_1">
    <p:spTree>
      <p:nvGrpSpPr>
        <p:cNvPr id="1" name="Shape 1413"/>
        <p:cNvGrpSpPr/>
        <p:nvPr/>
      </p:nvGrpSpPr>
      <p:grpSpPr>
        <a:xfrm>
          <a:off x="0" y="0"/>
          <a:ext cx="0" cy="0"/>
          <a:chOff x="0" y="0"/>
          <a:chExt cx="0" cy="0"/>
        </a:xfrm>
      </p:grpSpPr>
      <p:sp>
        <p:nvSpPr>
          <p:cNvPr id="1414" name="Google Shape;1414;p16"/>
          <p:cNvSpPr/>
          <p:nvPr/>
        </p:nvSpPr>
        <p:spPr>
          <a:xfrm rot="6008301">
            <a:off x="1881997" y="-541950"/>
            <a:ext cx="5342027" cy="6496703"/>
          </a:xfrm>
          <a:custGeom>
            <a:avLst/>
            <a:gdLst/>
            <a:ahLst/>
            <a:cxnLst/>
            <a:rect l="l" t="t" r="r" b="b"/>
            <a:pathLst>
              <a:path w="43199" h="42662" extrusionOk="0">
                <a:moveTo>
                  <a:pt x="20782" y="1"/>
                </a:moveTo>
                <a:cubicBezTo>
                  <a:pt x="15645" y="1"/>
                  <a:pt x="9975" y="653"/>
                  <a:pt x="7773" y="3589"/>
                </a:cubicBezTo>
                <a:cubicBezTo>
                  <a:pt x="1102" y="12462"/>
                  <a:pt x="14578" y="15664"/>
                  <a:pt x="8941" y="24137"/>
                </a:cubicBezTo>
                <a:cubicBezTo>
                  <a:pt x="5572" y="28673"/>
                  <a:pt x="1" y="35878"/>
                  <a:pt x="7006" y="39981"/>
                </a:cubicBezTo>
                <a:cubicBezTo>
                  <a:pt x="10665" y="41732"/>
                  <a:pt x="15033" y="42661"/>
                  <a:pt x="19405" y="42661"/>
                </a:cubicBezTo>
                <a:cubicBezTo>
                  <a:pt x="25198" y="42661"/>
                  <a:pt x="30996" y="41030"/>
                  <a:pt x="35159" y="37513"/>
                </a:cubicBezTo>
                <a:cubicBezTo>
                  <a:pt x="43198" y="28840"/>
                  <a:pt x="31190" y="25838"/>
                  <a:pt x="33191" y="18666"/>
                </a:cubicBezTo>
                <a:cubicBezTo>
                  <a:pt x="33925" y="17165"/>
                  <a:pt x="35493" y="16298"/>
                  <a:pt x="36627" y="15030"/>
                </a:cubicBezTo>
                <a:cubicBezTo>
                  <a:pt x="41697" y="8826"/>
                  <a:pt x="34692" y="987"/>
                  <a:pt x="27587" y="286"/>
                </a:cubicBezTo>
                <a:cubicBezTo>
                  <a:pt x="25786" y="164"/>
                  <a:pt x="23351" y="1"/>
                  <a:pt x="2078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15" name="Google Shape;1415;p16"/>
          <p:cNvGrpSpPr/>
          <p:nvPr/>
        </p:nvGrpSpPr>
        <p:grpSpPr>
          <a:xfrm>
            <a:off x="7373660" y="2784601"/>
            <a:ext cx="1206654" cy="2417350"/>
            <a:chOff x="3238525" y="2739250"/>
            <a:chExt cx="1148975" cy="2301800"/>
          </a:xfrm>
        </p:grpSpPr>
        <p:sp>
          <p:nvSpPr>
            <p:cNvPr id="1416" name="Google Shape;1416;p16"/>
            <p:cNvSpPr/>
            <p:nvPr/>
          </p:nvSpPr>
          <p:spPr>
            <a:xfrm>
              <a:off x="3865425" y="4776100"/>
              <a:ext cx="63400" cy="33125"/>
            </a:xfrm>
            <a:custGeom>
              <a:avLst/>
              <a:gdLst/>
              <a:ahLst/>
              <a:cxnLst/>
              <a:rect l="l" t="t" r="r" b="b"/>
              <a:pathLst>
                <a:path w="2536" h="1325" extrusionOk="0">
                  <a:moveTo>
                    <a:pt x="1454" y="0"/>
                  </a:moveTo>
                  <a:cubicBezTo>
                    <a:pt x="1172" y="0"/>
                    <a:pt x="897" y="33"/>
                    <a:pt x="701" y="111"/>
                  </a:cubicBezTo>
                  <a:cubicBezTo>
                    <a:pt x="268" y="244"/>
                    <a:pt x="1" y="978"/>
                    <a:pt x="34" y="1078"/>
                  </a:cubicBezTo>
                  <a:cubicBezTo>
                    <a:pt x="61" y="1105"/>
                    <a:pt x="474" y="1325"/>
                    <a:pt x="860" y="1325"/>
                  </a:cubicBezTo>
                  <a:cubicBezTo>
                    <a:pt x="955" y="1325"/>
                    <a:pt x="1049" y="1312"/>
                    <a:pt x="1135" y="1279"/>
                  </a:cubicBezTo>
                  <a:cubicBezTo>
                    <a:pt x="1435" y="1112"/>
                    <a:pt x="1935" y="645"/>
                    <a:pt x="2269" y="378"/>
                  </a:cubicBezTo>
                  <a:cubicBezTo>
                    <a:pt x="2536" y="111"/>
                    <a:pt x="2503" y="78"/>
                    <a:pt x="2036" y="44"/>
                  </a:cubicBezTo>
                  <a:cubicBezTo>
                    <a:pt x="1856" y="17"/>
                    <a:pt x="1653" y="0"/>
                    <a:pt x="14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16"/>
            <p:cNvSpPr/>
            <p:nvPr/>
          </p:nvSpPr>
          <p:spPr>
            <a:xfrm>
              <a:off x="3852050" y="4694000"/>
              <a:ext cx="39250" cy="56825"/>
            </a:xfrm>
            <a:custGeom>
              <a:avLst/>
              <a:gdLst/>
              <a:ahLst/>
              <a:cxnLst/>
              <a:rect l="l" t="t" r="r" b="b"/>
              <a:pathLst>
                <a:path w="1570" h="2273" extrusionOk="0">
                  <a:moveTo>
                    <a:pt x="79" y="0"/>
                  </a:moveTo>
                  <a:cubicBezTo>
                    <a:pt x="11" y="0"/>
                    <a:pt x="0" y="83"/>
                    <a:pt x="35" y="259"/>
                  </a:cubicBezTo>
                  <a:cubicBezTo>
                    <a:pt x="69" y="693"/>
                    <a:pt x="135" y="1360"/>
                    <a:pt x="269" y="1694"/>
                  </a:cubicBezTo>
                  <a:cubicBezTo>
                    <a:pt x="446" y="2048"/>
                    <a:pt x="1043" y="2272"/>
                    <a:pt x="1199" y="2272"/>
                  </a:cubicBezTo>
                  <a:cubicBezTo>
                    <a:pt x="1220" y="2272"/>
                    <a:pt x="1232" y="2268"/>
                    <a:pt x="1236" y="2261"/>
                  </a:cubicBezTo>
                  <a:cubicBezTo>
                    <a:pt x="1303" y="2228"/>
                    <a:pt x="1570" y="1494"/>
                    <a:pt x="1370" y="1093"/>
                  </a:cubicBezTo>
                  <a:cubicBezTo>
                    <a:pt x="1203" y="827"/>
                    <a:pt x="769" y="426"/>
                    <a:pt x="402" y="193"/>
                  </a:cubicBezTo>
                  <a:cubicBezTo>
                    <a:pt x="245" y="67"/>
                    <a:pt x="139" y="0"/>
                    <a:pt x="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16"/>
            <p:cNvSpPr/>
            <p:nvPr/>
          </p:nvSpPr>
          <p:spPr>
            <a:xfrm>
              <a:off x="3924175" y="4454525"/>
              <a:ext cx="38850" cy="56750"/>
            </a:xfrm>
            <a:custGeom>
              <a:avLst/>
              <a:gdLst/>
              <a:ahLst/>
              <a:cxnLst/>
              <a:rect l="l" t="t" r="r" b="b"/>
              <a:pathLst>
                <a:path w="1554" h="2270" extrusionOk="0">
                  <a:moveTo>
                    <a:pt x="81" y="1"/>
                  </a:moveTo>
                  <a:cubicBezTo>
                    <a:pt x="12" y="1"/>
                    <a:pt x="1" y="83"/>
                    <a:pt x="19" y="265"/>
                  </a:cubicBezTo>
                  <a:cubicBezTo>
                    <a:pt x="52" y="665"/>
                    <a:pt x="153" y="1399"/>
                    <a:pt x="253" y="1666"/>
                  </a:cubicBezTo>
                  <a:cubicBezTo>
                    <a:pt x="438" y="2069"/>
                    <a:pt x="1085" y="2270"/>
                    <a:pt x="1203" y="2270"/>
                  </a:cubicBezTo>
                  <a:cubicBezTo>
                    <a:pt x="1212" y="2270"/>
                    <a:pt x="1218" y="2269"/>
                    <a:pt x="1220" y="2266"/>
                  </a:cubicBezTo>
                  <a:cubicBezTo>
                    <a:pt x="1287" y="2233"/>
                    <a:pt x="1554" y="1466"/>
                    <a:pt x="1353" y="1099"/>
                  </a:cubicBezTo>
                  <a:cubicBezTo>
                    <a:pt x="1187" y="799"/>
                    <a:pt x="753" y="432"/>
                    <a:pt x="386" y="165"/>
                  </a:cubicBezTo>
                  <a:cubicBezTo>
                    <a:pt x="234" y="58"/>
                    <a:pt x="138" y="1"/>
                    <a:pt x="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16"/>
            <p:cNvSpPr/>
            <p:nvPr/>
          </p:nvSpPr>
          <p:spPr>
            <a:xfrm>
              <a:off x="4021375" y="4250725"/>
              <a:ext cx="63400" cy="33125"/>
            </a:xfrm>
            <a:custGeom>
              <a:avLst/>
              <a:gdLst/>
              <a:ahLst/>
              <a:cxnLst/>
              <a:rect l="l" t="t" r="r" b="b"/>
              <a:pathLst>
                <a:path w="2536" h="1325" extrusionOk="0">
                  <a:moveTo>
                    <a:pt x="1468" y="0"/>
                  </a:moveTo>
                  <a:cubicBezTo>
                    <a:pt x="1183" y="0"/>
                    <a:pt x="896" y="33"/>
                    <a:pt x="701" y="111"/>
                  </a:cubicBezTo>
                  <a:cubicBezTo>
                    <a:pt x="301" y="244"/>
                    <a:pt x="1" y="978"/>
                    <a:pt x="34" y="1078"/>
                  </a:cubicBezTo>
                  <a:cubicBezTo>
                    <a:pt x="87" y="1105"/>
                    <a:pt x="484" y="1325"/>
                    <a:pt x="880" y="1325"/>
                  </a:cubicBezTo>
                  <a:cubicBezTo>
                    <a:pt x="978" y="1325"/>
                    <a:pt x="1076" y="1312"/>
                    <a:pt x="1168" y="1278"/>
                  </a:cubicBezTo>
                  <a:cubicBezTo>
                    <a:pt x="1468" y="1112"/>
                    <a:pt x="1969" y="645"/>
                    <a:pt x="2302" y="378"/>
                  </a:cubicBezTo>
                  <a:cubicBezTo>
                    <a:pt x="2536" y="111"/>
                    <a:pt x="2502" y="78"/>
                    <a:pt x="2035" y="44"/>
                  </a:cubicBezTo>
                  <a:cubicBezTo>
                    <a:pt x="1870" y="17"/>
                    <a:pt x="1669" y="0"/>
                    <a:pt x="14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16"/>
            <p:cNvSpPr/>
            <p:nvPr/>
          </p:nvSpPr>
          <p:spPr>
            <a:xfrm>
              <a:off x="4006325" y="4168625"/>
              <a:ext cx="39250" cy="56825"/>
            </a:xfrm>
            <a:custGeom>
              <a:avLst/>
              <a:gdLst/>
              <a:ahLst/>
              <a:cxnLst/>
              <a:rect l="l" t="t" r="r" b="b"/>
              <a:pathLst>
                <a:path w="1570" h="2273" extrusionOk="0">
                  <a:moveTo>
                    <a:pt x="79" y="0"/>
                  </a:moveTo>
                  <a:cubicBezTo>
                    <a:pt x="12" y="0"/>
                    <a:pt x="0" y="83"/>
                    <a:pt x="35" y="259"/>
                  </a:cubicBezTo>
                  <a:cubicBezTo>
                    <a:pt x="69" y="693"/>
                    <a:pt x="102" y="1360"/>
                    <a:pt x="269" y="1694"/>
                  </a:cubicBezTo>
                  <a:cubicBezTo>
                    <a:pt x="446" y="2048"/>
                    <a:pt x="1016" y="2272"/>
                    <a:pt x="1190" y="2272"/>
                  </a:cubicBezTo>
                  <a:cubicBezTo>
                    <a:pt x="1213" y="2272"/>
                    <a:pt x="1229" y="2268"/>
                    <a:pt x="1236" y="2261"/>
                  </a:cubicBezTo>
                  <a:cubicBezTo>
                    <a:pt x="1303" y="2227"/>
                    <a:pt x="1570" y="1494"/>
                    <a:pt x="1336" y="1093"/>
                  </a:cubicBezTo>
                  <a:cubicBezTo>
                    <a:pt x="1170" y="826"/>
                    <a:pt x="769" y="426"/>
                    <a:pt x="402" y="193"/>
                  </a:cubicBezTo>
                  <a:cubicBezTo>
                    <a:pt x="245" y="67"/>
                    <a:pt x="139" y="0"/>
                    <a:pt x="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16"/>
            <p:cNvSpPr/>
            <p:nvPr/>
          </p:nvSpPr>
          <p:spPr>
            <a:xfrm>
              <a:off x="4046400" y="4152075"/>
              <a:ext cx="63400" cy="32550"/>
            </a:xfrm>
            <a:custGeom>
              <a:avLst/>
              <a:gdLst/>
              <a:ahLst/>
              <a:cxnLst/>
              <a:rect l="l" t="t" r="r" b="b"/>
              <a:pathLst>
                <a:path w="2536" h="1302" extrusionOk="0">
                  <a:moveTo>
                    <a:pt x="1538" y="1"/>
                  </a:moveTo>
                  <a:cubicBezTo>
                    <a:pt x="1231" y="1"/>
                    <a:pt x="912" y="24"/>
                    <a:pt x="701" y="87"/>
                  </a:cubicBezTo>
                  <a:cubicBezTo>
                    <a:pt x="300" y="221"/>
                    <a:pt x="0" y="988"/>
                    <a:pt x="34" y="1055"/>
                  </a:cubicBezTo>
                  <a:cubicBezTo>
                    <a:pt x="87" y="1082"/>
                    <a:pt x="484" y="1301"/>
                    <a:pt x="880" y="1301"/>
                  </a:cubicBezTo>
                  <a:cubicBezTo>
                    <a:pt x="978" y="1301"/>
                    <a:pt x="1075" y="1288"/>
                    <a:pt x="1168" y="1255"/>
                  </a:cubicBezTo>
                  <a:cubicBezTo>
                    <a:pt x="1468" y="1155"/>
                    <a:pt x="1968" y="655"/>
                    <a:pt x="2302" y="354"/>
                  </a:cubicBezTo>
                  <a:cubicBezTo>
                    <a:pt x="2535" y="87"/>
                    <a:pt x="2502" y="54"/>
                    <a:pt x="2035" y="21"/>
                  </a:cubicBezTo>
                  <a:cubicBezTo>
                    <a:pt x="1889" y="9"/>
                    <a:pt x="1715" y="1"/>
                    <a:pt x="15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16"/>
            <p:cNvSpPr/>
            <p:nvPr/>
          </p:nvSpPr>
          <p:spPr>
            <a:xfrm>
              <a:off x="3540200" y="4546800"/>
              <a:ext cx="45350" cy="48875"/>
            </a:xfrm>
            <a:custGeom>
              <a:avLst/>
              <a:gdLst/>
              <a:ahLst/>
              <a:cxnLst/>
              <a:rect l="l" t="t" r="r" b="b"/>
              <a:pathLst>
                <a:path w="1814" h="1955" extrusionOk="0">
                  <a:moveTo>
                    <a:pt x="1722" y="0"/>
                  </a:moveTo>
                  <a:cubicBezTo>
                    <a:pt x="1660" y="0"/>
                    <a:pt x="1553" y="41"/>
                    <a:pt x="1401" y="110"/>
                  </a:cubicBezTo>
                  <a:cubicBezTo>
                    <a:pt x="1001" y="277"/>
                    <a:pt x="501" y="543"/>
                    <a:pt x="267" y="777"/>
                  </a:cubicBezTo>
                  <a:cubicBezTo>
                    <a:pt x="0" y="1111"/>
                    <a:pt x="67" y="1911"/>
                    <a:pt x="101" y="1944"/>
                  </a:cubicBezTo>
                  <a:cubicBezTo>
                    <a:pt x="113" y="1951"/>
                    <a:pt x="149" y="1955"/>
                    <a:pt x="202" y="1955"/>
                  </a:cubicBezTo>
                  <a:cubicBezTo>
                    <a:pt x="428" y="1955"/>
                    <a:pt x="958" y="1882"/>
                    <a:pt x="1201" y="1611"/>
                  </a:cubicBezTo>
                  <a:cubicBezTo>
                    <a:pt x="1368" y="1311"/>
                    <a:pt x="1602" y="644"/>
                    <a:pt x="1735" y="277"/>
                  </a:cubicBezTo>
                  <a:cubicBezTo>
                    <a:pt x="1813" y="81"/>
                    <a:pt x="1811" y="0"/>
                    <a:pt x="17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16"/>
            <p:cNvSpPr/>
            <p:nvPr/>
          </p:nvSpPr>
          <p:spPr>
            <a:xfrm>
              <a:off x="3465150" y="4536350"/>
              <a:ext cx="64225" cy="30600"/>
            </a:xfrm>
            <a:custGeom>
              <a:avLst/>
              <a:gdLst/>
              <a:ahLst/>
              <a:cxnLst/>
              <a:rect l="l" t="t" r="r" b="b"/>
              <a:pathLst>
                <a:path w="2569" h="1224" extrusionOk="0">
                  <a:moveTo>
                    <a:pt x="1478" y="1"/>
                  </a:moveTo>
                  <a:cubicBezTo>
                    <a:pt x="1182" y="1"/>
                    <a:pt x="789" y="55"/>
                    <a:pt x="501" y="128"/>
                  </a:cubicBezTo>
                  <a:cubicBezTo>
                    <a:pt x="67" y="194"/>
                    <a:pt x="0" y="228"/>
                    <a:pt x="267" y="461"/>
                  </a:cubicBezTo>
                  <a:cubicBezTo>
                    <a:pt x="667" y="695"/>
                    <a:pt x="1201" y="1128"/>
                    <a:pt x="1501" y="1195"/>
                  </a:cubicBezTo>
                  <a:cubicBezTo>
                    <a:pt x="1567" y="1215"/>
                    <a:pt x="1637" y="1224"/>
                    <a:pt x="1708" y="1224"/>
                  </a:cubicBezTo>
                  <a:cubicBezTo>
                    <a:pt x="2112" y="1224"/>
                    <a:pt x="2569" y="946"/>
                    <a:pt x="2569" y="861"/>
                  </a:cubicBezTo>
                  <a:cubicBezTo>
                    <a:pt x="2569" y="828"/>
                    <a:pt x="2202" y="128"/>
                    <a:pt x="1768" y="27"/>
                  </a:cubicBezTo>
                  <a:cubicBezTo>
                    <a:pt x="1694" y="9"/>
                    <a:pt x="1593" y="1"/>
                    <a:pt x="14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16"/>
            <p:cNvSpPr/>
            <p:nvPr/>
          </p:nvSpPr>
          <p:spPr>
            <a:xfrm>
              <a:off x="3390100" y="4280575"/>
              <a:ext cx="63400" cy="31150"/>
            </a:xfrm>
            <a:custGeom>
              <a:avLst/>
              <a:gdLst/>
              <a:ahLst/>
              <a:cxnLst/>
              <a:rect l="l" t="t" r="r" b="b"/>
              <a:pathLst>
                <a:path w="2536" h="1246" extrusionOk="0">
                  <a:moveTo>
                    <a:pt x="1324" y="0"/>
                  </a:moveTo>
                  <a:cubicBezTo>
                    <a:pt x="1036" y="0"/>
                    <a:pt x="708" y="42"/>
                    <a:pt x="434" y="84"/>
                  </a:cubicBezTo>
                  <a:cubicBezTo>
                    <a:pt x="34" y="185"/>
                    <a:pt x="0" y="218"/>
                    <a:pt x="234" y="418"/>
                  </a:cubicBezTo>
                  <a:cubicBezTo>
                    <a:pt x="567" y="718"/>
                    <a:pt x="1068" y="1119"/>
                    <a:pt x="1435" y="1219"/>
                  </a:cubicBezTo>
                  <a:cubicBezTo>
                    <a:pt x="1496" y="1238"/>
                    <a:pt x="1562" y="1246"/>
                    <a:pt x="1631" y="1246"/>
                  </a:cubicBezTo>
                  <a:cubicBezTo>
                    <a:pt x="2044" y="1246"/>
                    <a:pt x="2535" y="947"/>
                    <a:pt x="2535" y="918"/>
                  </a:cubicBezTo>
                  <a:cubicBezTo>
                    <a:pt x="2535" y="885"/>
                    <a:pt x="2202" y="185"/>
                    <a:pt x="1768" y="51"/>
                  </a:cubicBezTo>
                  <a:cubicBezTo>
                    <a:pt x="1646" y="14"/>
                    <a:pt x="1491" y="0"/>
                    <a:pt x="132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16"/>
            <p:cNvSpPr/>
            <p:nvPr/>
          </p:nvSpPr>
          <p:spPr>
            <a:xfrm>
              <a:off x="3644450" y="4762350"/>
              <a:ext cx="34200" cy="61575"/>
            </a:xfrm>
            <a:custGeom>
              <a:avLst/>
              <a:gdLst/>
              <a:ahLst/>
              <a:cxnLst/>
              <a:rect l="l" t="t" r="r" b="b"/>
              <a:pathLst>
                <a:path w="1368" h="2463" extrusionOk="0">
                  <a:moveTo>
                    <a:pt x="1085" y="1"/>
                  </a:moveTo>
                  <a:cubicBezTo>
                    <a:pt x="1040" y="1"/>
                    <a:pt x="981" y="54"/>
                    <a:pt x="901" y="161"/>
                  </a:cubicBezTo>
                  <a:cubicBezTo>
                    <a:pt x="601" y="494"/>
                    <a:pt x="200" y="1028"/>
                    <a:pt x="100" y="1362"/>
                  </a:cubicBezTo>
                  <a:cubicBezTo>
                    <a:pt x="0" y="1795"/>
                    <a:pt x="367" y="2462"/>
                    <a:pt x="400" y="2462"/>
                  </a:cubicBezTo>
                  <a:cubicBezTo>
                    <a:pt x="434" y="2462"/>
                    <a:pt x="1168" y="2129"/>
                    <a:pt x="1268" y="1695"/>
                  </a:cubicBezTo>
                  <a:cubicBezTo>
                    <a:pt x="1368" y="1362"/>
                    <a:pt x="1334" y="794"/>
                    <a:pt x="1234" y="361"/>
                  </a:cubicBezTo>
                  <a:cubicBezTo>
                    <a:pt x="1194" y="121"/>
                    <a:pt x="1154" y="1"/>
                    <a:pt x="10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16"/>
            <p:cNvSpPr/>
            <p:nvPr/>
          </p:nvSpPr>
          <p:spPr>
            <a:xfrm>
              <a:off x="3661125" y="4796575"/>
              <a:ext cx="35050" cy="59250"/>
            </a:xfrm>
            <a:custGeom>
              <a:avLst/>
              <a:gdLst/>
              <a:ahLst/>
              <a:cxnLst/>
              <a:rect l="l" t="t" r="r" b="b"/>
              <a:pathLst>
                <a:path w="1402" h="2370" extrusionOk="0">
                  <a:moveTo>
                    <a:pt x="1265" y="0"/>
                  </a:moveTo>
                  <a:cubicBezTo>
                    <a:pt x="1197" y="0"/>
                    <a:pt x="1092" y="67"/>
                    <a:pt x="934" y="193"/>
                  </a:cubicBezTo>
                  <a:cubicBezTo>
                    <a:pt x="601" y="493"/>
                    <a:pt x="267" y="960"/>
                    <a:pt x="167" y="1260"/>
                  </a:cubicBezTo>
                  <a:cubicBezTo>
                    <a:pt x="0" y="1660"/>
                    <a:pt x="367" y="2361"/>
                    <a:pt x="434" y="2361"/>
                  </a:cubicBezTo>
                  <a:cubicBezTo>
                    <a:pt x="440" y="2367"/>
                    <a:pt x="450" y="2369"/>
                    <a:pt x="464" y="2369"/>
                  </a:cubicBezTo>
                  <a:cubicBezTo>
                    <a:pt x="612" y="2369"/>
                    <a:pt x="1182" y="2057"/>
                    <a:pt x="1335" y="1660"/>
                  </a:cubicBezTo>
                  <a:cubicBezTo>
                    <a:pt x="1401" y="1327"/>
                    <a:pt x="1368" y="660"/>
                    <a:pt x="1368" y="259"/>
                  </a:cubicBezTo>
                  <a:cubicBezTo>
                    <a:pt x="1368" y="83"/>
                    <a:pt x="1340" y="0"/>
                    <a:pt x="12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16"/>
            <p:cNvSpPr/>
            <p:nvPr/>
          </p:nvSpPr>
          <p:spPr>
            <a:xfrm>
              <a:off x="3869600" y="4152075"/>
              <a:ext cx="63400" cy="32725"/>
            </a:xfrm>
            <a:custGeom>
              <a:avLst/>
              <a:gdLst/>
              <a:ahLst/>
              <a:cxnLst/>
              <a:rect l="l" t="t" r="r" b="b"/>
              <a:pathLst>
                <a:path w="2536" h="1309" extrusionOk="0">
                  <a:moveTo>
                    <a:pt x="1524" y="1"/>
                  </a:moveTo>
                  <a:cubicBezTo>
                    <a:pt x="1218" y="1"/>
                    <a:pt x="913" y="24"/>
                    <a:pt x="701" y="87"/>
                  </a:cubicBezTo>
                  <a:cubicBezTo>
                    <a:pt x="267" y="221"/>
                    <a:pt x="1" y="988"/>
                    <a:pt x="34" y="1055"/>
                  </a:cubicBezTo>
                  <a:cubicBezTo>
                    <a:pt x="60" y="1132"/>
                    <a:pt x="443" y="1309"/>
                    <a:pt x="816" y="1309"/>
                  </a:cubicBezTo>
                  <a:cubicBezTo>
                    <a:pt x="926" y="1309"/>
                    <a:pt x="1036" y="1293"/>
                    <a:pt x="1135" y="1255"/>
                  </a:cubicBezTo>
                  <a:cubicBezTo>
                    <a:pt x="1502" y="1088"/>
                    <a:pt x="1935" y="655"/>
                    <a:pt x="2269" y="354"/>
                  </a:cubicBezTo>
                  <a:cubicBezTo>
                    <a:pt x="2536" y="87"/>
                    <a:pt x="2502" y="54"/>
                    <a:pt x="2035" y="21"/>
                  </a:cubicBezTo>
                  <a:cubicBezTo>
                    <a:pt x="1877" y="9"/>
                    <a:pt x="1700" y="1"/>
                    <a:pt x="15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16"/>
            <p:cNvSpPr/>
            <p:nvPr/>
          </p:nvSpPr>
          <p:spPr>
            <a:xfrm>
              <a:off x="3812900" y="4564275"/>
              <a:ext cx="63400" cy="33150"/>
            </a:xfrm>
            <a:custGeom>
              <a:avLst/>
              <a:gdLst/>
              <a:ahLst/>
              <a:cxnLst/>
              <a:rect l="l" t="t" r="r" b="b"/>
              <a:pathLst>
                <a:path w="2536" h="1326" extrusionOk="0">
                  <a:moveTo>
                    <a:pt x="1468" y="1"/>
                  </a:moveTo>
                  <a:cubicBezTo>
                    <a:pt x="1183" y="1"/>
                    <a:pt x="896" y="33"/>
                    <a:pt x="701" y="111"/>
                  </a:cubicBezTo>
                  <a:cubicBezTo>
                    <a:pt x="300" y="245"/>
                    <a:pt x="0" y="1012"/>
                    <a:pt x="34" y="1079"/>
                  </a:cubicBezTo>
                  <a:cubicBezTo>
                    <a:pt x="87" y="1105"/>
                    <a:pt x="484" y="1325"/>
                    <a:pt x="880" y="1325"/>
                  </a:cubicBezTo>
                  <a:cubicBezTo>
                    <a:pt x="978" y="1325"/>
                    <a:pt x="1075" y="1312"/>
                    <a:pt x="1168" y="1279"/>
                  </a:cubicBezTo>
                  <a:cubicBezTo>
                    <a:pt x="1501" y="1112"/>
                    <a:pt x="2002" y="678"/>
                    <a:pt x="2302" y="378"/>
                  </a:cubicBezTo>
                  <a:cubicBezTo>
                    <a:pt x="2535" y="111"/>
                    <a:pt x="2502" y="78"/>
                    <a:pt x="2035" y="45"/>
                  </a:cubicBezTo>
                  <a:cubicBezTo>
                    <a:pt x="1869" y="17"/>
                    <a:pt x="1669" y="1"/>
                    <a:pt x="14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16"/>
            <p:cNvSpPr/>
            <p:nvPr/>
          </p:nvSpPr>
          <p:spPr>
            <a:xfrm>
              <a:off x="3831075" y="4084000"/>
              <a:ext cx="49400" cy="44150"/>
            </a:xfrm>
            <a:custGeom>
              <a:avLst/>
              <a:gdLst/>
              <a:ahLst/>
              <a:cxnLst/>
              <a:rect l="l" t="t" r="r" b="b"/>
              <a:pathLst>
                <a:path w="1976" h="1766" extrusionOk="0">
                  <a:moveTo>
                    <a:pt x="123" y="1"/>
                  </a:moveTo>
                  <a:cubicBezTo>
                    <a:pt x="3" y="1"/>
                    <a:pt x="1" y="83"/>
                    <a:pt x="107" y="275"/>
                  </a:cubicBezTo>
                  <a:cubicBezTo>
                    <a:pt x="274" y="642"/>
                    <a:pt x="574" y="1276"/>
                    <a:pt x="874" y="1543"/>
                  </a:cubicBezTo>
                  <a:cubicBezTo>
                    <a:pt x="1052" y="1721"/>
                    <a:pt x="1453" y="1765"/>
                    <a:pt x="1710" y="1765"/>
                  </a:cubicBezTo>
                  <a:cubicBezTo>
                    <a:pt x="1838" y="1765"/>
                    <a:pt x="1931" y="1754"/>
                    <a:pt x="1942" y="1743"/>
                  </a:cubicBezTo>
                  <a:cubicBezTo>
                    <a:pt x="1975" y="1710"/>
                    <a:pt x="1975" y="909"/>
                    <a:pt x="1642" y="609"/>
                  </a:cubicBezTo>
                  <a:cubicBezTo>
                    <a:pt x="1408" y="409"/>
                    <a:pt x="874" y="209"/>
                    <a:pt x="441" y="75"/>
                  </a:cubicBezTo>
                  <a:cubicBezTo>
                    <a:pt x="296" y="27"/>
                    <a:pt x="191" y="1"/>
                    <a:pt x="1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16"/>
            <p:cNvSpPr/>
            <p:nvPr/>
          </p:nvSpPr>
          <p:spPr>
            <a:xfrm>
              <a:off x="3895200" y="3817100"/>
              <a:ext cx="46150" cy="50050"/>
            </a:xfrm>
            <a:custGeom>
              <a:avLst/>
              <a:gdLst/>
              <a:ahLst/>
              <a:cxnLst/>
              <a:rect l="l" t="t" r="r" b="b"/>
              <a:pathLst>
                <a:path w="1846" h="2002" extrusionOk="0">
                  <a:moveTo>
                    <a:pt x="83" y="1"/>
                  </a:moveTo>
                  <a:cubicBezTo>
                    <a:pt x="0" y="1"/>
                    <a:pt x="5" y="82"/>
                    <a:pt x="44" y="277"/>
                  </a:cubicBezTo>
                  <a:cubicBezTo>
                    <a:pt x="177" y="644"/>
                    <a:pt x="378" y="1311"/>
                    <a:pt x="644" y="1611"/>
                  </a:cubicBezTo>
                  <a:cubicBezTo>
                    <a:pt x="827" y="1898"/>
                    <a:pt x="1313" y="2001"/>
                    <a:pt x="1550" y="2001"/>
                  </a:cubicBezTo>
                  <a:cubicBezTo>
                    <a:pt x="1617" y="2001"/>
                    <a:pt x="1664" y="1993"/>
                    <a:pt x="1678" y="1978"/>
                  </a:cubicBezTo>
                  <a:cubicBezTo>
                    <a:pt x="1712" y="1945"/>
                    <a:pt x="1845" y="1144"/>
                    <a:pt x="1545" y="811"/>
                  </a:cubicBezTo>
                  <a:cubicBezTo>
                    <a:pt x="1312" y="577"/>
                    <a:pt x="845" y="277"/>
                    <a:pt x="411" y="110"/>
                  </a:cubicBezTo>
                  <a:cubicBezTo>
                    <a:pt x="245" y="41"/>
                    <a:pt x="142" y="1"/>
                    <a:pt x="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16"/>
            <p:cNvSpPr/>
            <p:nvPr/>
          </p:nvSpPr>
          <p:spPr>
            <a:xfrm>
              <a:off x="3756350" y="4817825"/>
              <a:ext cx="46550" cy="50025"/>
            </a:xfrm>
            <a:custGeom>
              <a:avLst/>
              <a:gdLst/>
              <a:ahLst/>
              <a:cxnLst/>
              <a:rect l="l" t="t" r="r" b="b"/>
              <a:pathLst>
                <a:path w="1862" h="2001" extrusionOk="0">
                  <a:moveTo>
                    <a:pt x="90" y="0"/>
                  </a:moveTo>
                  <a:cubicBezTo>
                    <a:pt x="1" y="0"/>
                    <a:pt x="2" y="81"/>
                    <a:pt x="61" y="277"/>
                  </a:cubicBezTo>
                  <a:cubicBezTo>
                    <a:pt x="194" y="710"/>
                    <a:pt x="361" y="1311"/>
                    <a:pt x="628" y="1611"/>
                  </a:cubicBezTo>
                  <a:cubicBezTo>
                    <a:pt x="836" y="1897"/>
                    <a:pt x="1328" y="2001"/>
                    <a:pt x="1567" y="2001"/>
                  </a:cubicBezTo>
                  <a:cubicBezTo>
                    <a:pt x="1634" y="2001"/>
                    <a:pt x="1681" y="1993"/>
                    <a:pt x="1695" y="1978"/>
                  </a:cubicBezTo>
                  <a:cubicBezTo>
                    <a:pt x="1729" y="1945"/>
                    <a:pt x="1862" y="1144"/>
                    <a:pt x="1562" y="810"/>
                  </a:cubicBezTo>
                  <a:cubicBezTo>
                    <a:pt x="1295" y="577"/>
                    <a:pt x="861" y="277"/>
                    <a:pt x="428" y="110"/>
                  </a:cubicBezTo>
                  <a:cubicBezTo>
                    <a:pt x="262" y="41"/>
                    <a:pt x="153" y="0"/>
                    <a:pt x="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16"/>
            <p:cNvSpPr/>
            <p:nvPr/>
          </p:nvSpPr>
          <p:spPr>
            <a:xfrm>
              <a:off x="3974675" y="3702100"/>
              <a:ext cx="65075" cy="30575"/>
            </a:xfrm>
            <a:custGeom>
              <a:avLst/>
              <a:gdLst/>
              <a:ahLst/>
              <a:cxnLst/>
              <a:rect l="l" t="t" r="r" b="b"/>
              <a:pathLst>
                <a:path w="2603" h="1223" extrusionOk="0">
                  <a:moveTo>
                    <a:pt x="1009" y="0"/>
                  </a:moveTo>
                  <a:cubicBezTo>
                    <a:pt x="959" y="0"/>
                    <a:pt x="912" y="2"/>
                    <a:pt x="868" y="7"/>
                  </a:cubicBezTo>
                  <a:cubicBezTo>
                    <a:pt x="468" y="40"/>
                    <a:pt x="1" y="707"/>
                    <a:pt x="1" y="807"/>
                  </a:cubicBezTo>
                  <a:cubicBezTo>
                    <a:pt x="1" y="867"/>
                    <a:pt x="457" y="1223"/>
                    <a:pt x="888" y="1223"/>
                  </a:cubicBezTo>
                  <a:cubicBezTo>
                    <a:pt x="938" y="1223"/>
                    <a:pt x="987" y="1218"/>
                    <a:pt x="1035" y="1208"/>
                  </a:cubicBezTo>
                  <a:cubicBezTo>
                    <a:pt x="1368" y="1174"/>
                    <a:pt x="1969" y="807"/>
                    <a:pt x="2336" y="574"/>
                  </a:cubicBezTo>
                  <a:cubicBezTo>
                    <a:pt x="2602" y="407"/>
                    <a:pt x="2569" y="340"/>
                    <a:pt x="2169" y="207"/>
                  </a:cubicBezTo>
                  <a:cubicBezTo>
                    <a:pt x="1792" y="91"/>
                    <a:pt x="1340"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16"/>
            <p:cNvSpPr/>
            <p:nvPr/>
          </p:nvSpPr>
          <p:spPr>
            <a:xfrm>
              <a:off x="3960800" y="3593075"/>
              <a:ext cx="43100" cy="52900"/>
            </a:xfrm>
            <a:custGeom>
              <a:avLst/>
              <a:gdLst/>
              <a:ahLst/>
              <a:cxnLst/>
              <a:rect l="l" t="t" r="r" b="b"/>
              <a:pathLst>
                <a:path w="1724" h="2116" extrusionOk="0">
                  <a:moveTo>
                    <a:pt x="80" y="1"/>
                  </a:moveTo>
                  <a:cubicBezTo>
                    <a:pt x="6" y="1"/>
                    <a:pt x="1" y="83"/>
                    <a:pt x="55" y="265"/>
                  </a:cubicBezTo>
                  <a:cubicBezTo>
                    <a:pt x="122" y="699"/>
                    <a:pt x="255" y="1366"/>
                    <a:pt x="422" y="1633"/>
                  </a:cubicBezTo>
                  <a:cubicBezTo>
                    <a:pt x="618" y="1968"/>
                    <a:pt x="1188" y="2116"/>
                    <a:pt x="1387" y="2116"/>
                  </a:cubicBezTo>
                  <a:cubicBezTo>
                    <a:pt x="1426" y="2116"/>
                    <a:pt x="1451" y="2110"/>
                    <a:pt x="1456" y="2100"/>
                  </a:cubicBezTo>
                  <a:cubicBezTo>
                    <a:pt x="1556" y="2066"/>
                    <a:pt x="1723" y="1266"/>
                    <a:pt x="1456" y="932"/>
                  </a:cubicBezTo>
                  <a:cubicBezTo>
                    <a:pt x="1256" y="699"/>
                    <a:pt x="789" y="365"/>
                    <a:pt x="422" y="165"/>
                  </a:cubicBezTo>
                  <a:cubicBezTo>
                    <a:pt x="255" y="58"/>
                    <a:pt x="143" y="1"/>
                    <a:pt x="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16"/>
            <p:cNvSpPr/>
            <p:nvPr/>
          </p:nvSpPr>
          <p:spPr>
            <a:xfrm>
              <a:off x="4003875" y="3598350"/>
              <a:ext cx="63400" cy="32625"/>
            </a:xfrm>
            <a:custGeom>
              <a:avLst/>
              <a:gdLst/>
              <a:ahLst/>
              <a:cxnLst/>
              <a:rect l="l" t="t" r="r" b="b"/>
              <a:pathLst>
                <a:path w="2536" h="1305" extrusionOk="0">
                  <a:moveTo>
                    <a:pt x="1523" y="1"/>
                  </a:moveTo>
                  <a:cubicBezTo>
                    <a:pt x="1217" y="1"/>
                    <a:pt x="912" y="24"/>
                    <a:pt x="701" y="87"/>
                  </a:cubicBezTo>
                  <a:cubicBezTo>
                    <a:pt x="267" y="221"/>
                    <a:pt x="0" y="988"/>
                    <a:pt x="33" y="1055"/>
                  </a:cubicBezTo>
                  <a:cubicBezTo>
                    <a:pt x="60" y="1107"/>
                    <a:pt x="458" y="1305"/>
                    <a:pt x="855" y="1305"/>
                  </a:cubicBezTo>
                  <a:cubicBezTo>
                    <a:pt x="962" y="1305"/>
                    <a:pt x="1068" y="1290"/>
                    <a:pt x="1168" y="1255"/>
                  </a:cubicBezTo>
                  <a:cubicBezTo>
                    <a:pt x="1501" y="1155"/>
                    <a:pt x="2001" y="654"/>
                    <a:pt x="2268" y="354"/>
                  </a:cubicBezTo>
                  <a:cubicBezTo>
                    <a:pt x="2535" y="87"/>
                    <a:pt x="2502" y="54"/>
                    <a:pt x="2035" y="21"/>
                  </a:cubicBezTo>
                  <a:cubicBezTo>
                    <a:pt x="1876" y="8"/>
                    <a:pt x="1700" y="1"/>
                    <a:pt x="15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16"/>
            <p:cNvSpPr/>
            <p:nvPr/>
          </p:nvSpPr>
          <p:spPr>
            <a:xfrm>
              <a:off x="3715325" y="4746150"/>
              <a:ext cx="50500" cy="43325"/>
            </a:xfrm>
            <a:custGeom>
              <a:avLst/>
              <a:gdLst/>
              <a:ahLst/>
              <a:cxnLst/>
              <a:rect l="l" t="t" r="r" b="b"/>
              <a:pathLst>
                <a:path w="2020" h="1733" extrusionOk="0">
                  <a:moveTo>
                    <a:pt x="1901" y="0"/>
                  </a:moveTo>
                  <a:cubicBezTo>
                    <a:pt x="1833" y="0"/>
                    <a:pt x="1725" y="27"/>
                    <a:pt x="1568" y="75"/>
                  </a:cubicBezTo>
                  <a:cubicBezTo>
                    <a:pt x="1168" y="175"/>
                    <a:pt x="601" y="342"/>
                    <a:pt x="367" y="575"/>
                  </a:cubicBezTo>
                  <a:cubicBezTo>
                    <a:pt x="34" y="842"/>
                    <a:pt x="0" y="1643"/>
                    <a:pt x="34" y="1676"/>
                  </a:cubicBezTo>
                  <a:cubicBezTo>
                    <a:pt x="48" y="1704"/>
                    <a:pt x="184" y="1733"/>
                    <a:pt x="363" y="1733"/>
                  </a:cubicBezTo>
                  <a:cubicBezTo>
                    <a:pt x="604" y="1733"/>
                    <a:pt x="924" y="1681"/>
                    <a:pt x="1135" y="1509"/>
                  </a:cubicBezTo>
                  <a:cubicBezTo>
                    <a:pt x="1401" y="1276"/>
                    <a:pt x="1702" y="642"/>
                    <a:pt x="1902" y="275"/>
                  </a:cubicBezTo>
                  <a:cubicBezTo>
                    <a:pt x="2008" y="83"/>
                    <a:pt x="2020" y="0"/>
                    <a:pt x="19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16"/>
            <p:cNvSpPr/>
            <p:nvPr/>
          </p:nvSpPr>
          <p:spPr>
            <a:xfrm>
              <a:off x="3632775" y="4646275"/>
              <a:ext cx="59225" cy="33700"/>
            </a:xfrm>
            <a:custGeom>
              <a:avLst/>
              <a:gdLst/>
              <a:ahLst/>
              <a:cxnLst/>
              <a:rect l="l" t="t" r="r" b="b"/>
              <a:pathLst>
                <a:path w="2369" h="1348" extrusionOk="0">
                  <a:moveTo>
                    <a:pt x="467" y="0"/>
                  </a:moveTo>
                  <a:cubicBezTo>
                    <a:pt x="33" y="0"/>
                    <a:pt x="0" y="67"/>
                    <a:pt x="200" y="300"/>
                  </a:cubicBezTo>
                  <a:cubicBezTo>
                    <a:pt x="500" y="601"/>
                    <a:pt x="967" y="1134"/>
                    <a:pt x="1201" y="1268"/>
                  </a:cubicBezTo>
                  <a:cubicBezTo>
                    <a:pt x="1326" y="1326"/>
                    <a:pt x="1470" y="1347"/>
                    <a:pt x="1613" y="1347"/>
                  </a:cubicBezTo>
                  <a:cubicBezTo>
                    <a:pt x="1967" y="1347"/>
                    <a:pt x="2311" y="1215"/>
                    <a:pt x="2335" y="1168"/>
                  </a:cubicBezTo>
                  <a:cubicBezTo>
                    <a:pt x="2368" y="1134"/>
                    <a:pt x="2168" y="334"/>
                    <a:pt x="1735" y="167"/>
                  </a:cubicBezTo>
                  <a:cubicBezTo>
                    <a:pt x="1468" y="67"/>
                    <a:pt x="867" y="0"/>
                    <a:pt x="4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16"/>
            <p:cNvSpPr/>
            <p:nvPr/>
          </p:nvSpPr>
          <p:spPr>
            <a:xfrm>
              <a:off x="3591075" y="4400125"/>
              <a:ext cx="65900" cy="31200"/>
            </a:xfrm>
            <a:custGeom>
              <a:avLst/>
              <a:gdLst/>
              <a:ahLst/>
              <a:cxnLst/>
              <a:rect l="l" t="t" r="r" b="b"/>
              <a:pathLst>
                <a:path w="2636" h="1248" extrusionOk="0">
                  <a:moveTo>
                    <a:pt x="1623" y="1"/>
                  </a:moveTo>
                  <a:cubicBezTo>
                    <a:pt x="1290" y="1"/>
                    <a:pt x="825" y="120"/>
                    <a:pt x="467" y="239"/>
                  </a:cubicBezTo>
                  <a:cubicBezTo>
                    <a:pt x="34" y="339"/>
                    <a:pt x="0" y="439"/>
                    <a:pt x="300" y="606"/>
                  </a:cubicBezTo>
                  <a:cubicBezTo>
                    <a:pt x="667" y="840"/>
                    <a:pt x="1201" y="1173"/>
                    <a:pt x="1535" y="1240"/>
                  </a:cubicBezTo>
                  <a:cubicBezTo>
                    <a:pt x="1570" y="1245"/>
                    <a:pt x="1606" y="1248"/>
                    <a:pt x="1643" y="1248"/>
                  </a:cubicBezTo>
                  <a:cubicBezTo>
                    <a:pt x="2085" y="1248"/>
                    <a:pt x="2569" y="899"/>
                    <a:pt x="2569" y="806"/>
                  </a:cubicBezTo>
                  <a:cubicBezTo>
                    <a:pt x="2635" y="740"/>
                    <a:pt x="2168" y="73"/>
                    <a:pt x="1735" y="6"/>
                  </a:cubicBezTo>
                  <a:cubicBezTo>
                    <a:pt x="1700" y="2"/>
                    <a:pt x="1662" y="1"/>
                    <a:pt x="16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16"/>
            <p:cNvSpPr/>
            <p:nvPr/>
          </p:nvSpPr>
          <p:spPr>
            <a:xfrm>
              <a:off x="3637775" y="4178000"/>
              <a:ext cx="51200" cy="43225"/>
            </a:xfrm>
            <a:custGeom>
              <a:avLst/>
              <a:gdLst/>
              <a:ahLst/>
              <a:cxnLst/>
              <a:rect l="l" t="t" r="r" b="b"/>
              <a:pathLst>
                <a:path w="2048" h="1729" extrusionOk="0">
                  <a:moveTo>
                    <a:pt x="1896" y="0"/>
                  </a:moveTo>
                  <a:cubicBezTo>
                    <a:pt x="1829" y="0"/>
                    <a:pt x="1731" y="19"/>
                    <a:pt x="1601" y="51"/>
                  </a:cubicBezTo>
                  <a:cubicBezTo>
                    <a:pt x="1168" y="185"/>
                    <a:pt x="634" y="351"/>
                    <a:pt x="367" y="552"/>
                  </a:cubicBezTo>
                  <a:cubicBezTo>
                    <a:pt x="34" y="852"/>
                    <a:pt x="0" y="1652"/>
                    <a:pt x="34" y="1686"/>
                  </a:cubicBezTo>
                  <a:cubicBezTo>
                    <a:pt x="48" y="1701"/>
                    <a:pt x="203" y="1729"/>
                    <a:pt x="401" y="1729"/>
                  </a:cubicBezTo>
                  <a:cubicBezTo>
                    <a:pt x="648" y="1729"/>
                    <a:pt x="964" y="1685"/>
                    <a:pt x="1168" y="1519"/>
                  </a:cubicBezTo>
                  <a:cubicBezTo>
                    <a:pt x="1435" y="1219"/>
                    <a:pt x="1768" y="652"/>
                    <a:pt x="1935" y="285"/>
                  </a:cubicBezTo>
                  <a:cubicBezTo>
                    <a:pt x="2048" y="81"/>
                    <a:pt x="2038" y="0"/>
                    <a:pt x="18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16"/>
            <p:cNvSpPr/>
            <p:nvPr/>
          </p:nvSpPr>
          <p:spPr>
            <a:xfrm>
              <a:off x="3589250" y="4145725"/>
              <a:ext cx="49375" cy="44100"/>
            </a:xfrm>
            <a:custGeom>
              <a:avLst/>
              <a:gdLst/>
              <a:ahLst/>
              <a:cxnLst/>
              <a:rect l="l" t="t" r="r" b="b"/>
              <a:pathLst>
                <a:path w="1975" h="1764" extrusionOk="0">
                  <a:moveTo>
                    <a:pt x="123" y="0"/>
                  </a:moveTo>
                  <a:cubicBezTo>
                    <a:pt x="2" y="0"/>
                    <a:pt x="0" y="83"/>
                    <a:pt x="107" y="275"/>
                  </a:cubicBezTo>
                  <a:cubicBezTo>
                    <a:pt x="307" y="642"/>
                    <a:pt x="607" y="1275"/>
                    <a:pt x="874" y="1509"/>
                  </a:cubicBezTo>
                  <a:cubicBezTo>
                    <a:pt x="1102" y="1714"/>
                    <a:pt x="1502" y="1764"/>
                    <a:pt x="1742" y="1764"/>
                  </a:cubicBezTo>
                  <a:cubicBezTo>
                    <a:pt x="1853" y="1764"/>
                    <a:pt x="1931" y="1753"/>
                    <a:pt x="1941" y="1742"/>
                  </a:cubicBezTo>
                  <a:cubicBezTo>
                    <a:pt x="1975" y="1676"/>
                    <a:pt x="1975" y="909"/>
                    <a:pt x="1641" y="608"/>
                  </a:cubicBezTo>
                  <a:cubicBezTo>
                    <a:pt x="1408" y="408"/>
                    <a:pt x="874" y="175"/>
                    <a:pt x="440" y="75"/>
                  </a:cubicBezTo>
                  <a:cubicBezTo>
                    <a:pt x="296" y="26"/>
                    <a:pt x="190" y="0"/>
                    <a:pt x="1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16"/>
            <p:cNvSpPr/>
            <p:nvPr/>
          </p:nvSpPr>
          <p:spPr>
            <a:xfrm>
              <a:off x="3632775" y="3790225"/>
              <a:ext cx="50525" cy="43225"/>
            </a:xfrm>
            <a:custGeom>
              <a:avLst/>
              <a:gdLst/>
              <a:ahLst/>
              <a:cxnLst/>
              <a:rect l="l" t="t" r="r" b="b"/>
              <a:pathLst>
                <a:path w="2021" h="1729" extrusionOk="0">
                  <a:moveTo>
                    <a:pt x="1878" y="0"/>
                  </a:moveTo>
                  <a:cubicBezTo>
                    <a:pt x="1810" y="0"/>
                    <a:pt x="1708" y="19"/>
                    <a:pt x="1568" y="51"/>
                  </a:cubicBezTo>
                  <a:cubicBezTo>
                    <a:pt x="1168" y="185"/>
                    <a:pt x="634" y="351"/>
                    <a:pt x="367" y="551"/>
                  </a:cubicBezTo>
                  <a:cubicBezTo>
                    <a:pt x="33" y="852"/>
                    <a:pt x="0" y="1652"/>
                    <a:pt x="33" y="1686"/>
                  </a:cubicBezTo>
                  <a:cubicBezTo>
                    <a:pt x="48" y="1700"/>
                    <a:pt x="202" y="1729"/>
                    <a:pt x="401" y="1729"/>
                  </a:cubicBezTo>
                  <a:cubicBezTo>
                    <a:pt x="648" y="1729"/>
                    <a:pt x="964" y="1685"/>
                    <a:pt x="1168" y="1519"/>
                  </a:cubicBezTo>
                  <a:cubicBezTo>
                    <a:pt x="1401" y="1285"/>
                    <a:pt x="1735" y="652"/>
                    <a:pt x="1901" y="285"/>
                  </a:cubicBezTo>
                  <a:cubicBezTo>
                    <a:pt x="2014" y="81"/>
                    <a:pt x="2020" y="0"/>
                    <a:pt x="1878" y="0"/>
                  </a:cubicBezTo>
                  <a:close/>
                </a:path>
              </a:pathLst>
            </a:custGeom>
            <a:solidFill>
              <a:srgbClr val="337E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16"/>
            <p:cNvSpPr/>
            <p:nvPr/>
          </p:nvSpPr>
          <p:spPr>
            <a:xfrm>
              <a:off x="3728675" y="4679200"/>
              <a:ext cx="47925" cy="45825"/>
            </a:xfrm>
            <a:custGeom>
              <a:avLst/>
              <a:gdLst/>
              <a:ahLst/>
              <a:cxnLst/>
              <a:rect l="l" t="t" r="r" b="b"/>
              <a:pathLst>
                <a:path w="1917" h="1833" extrusionOk="0">
                  <a:moveTo>
                    <a:pt x="1810" y="1"/>
                  </a:moveTo>
                  <a:cubicBezTo>
                    <a:pt x="1746" y="1"/>
                    <a:pt x="1643" y="33"/>
                    <a:pt x="1501" y="84"/>
                  </a:cubicBezTo>
                  <a:cubicBezTo>
                    <a:pt x="1068" y="184"/>
                    <a:pt x="567" y="451"/>
                    <a:pt x="334" y="685"/>
                  </a:cubicBezTo>
                  <a:cubicBezTo>
                    <a:pt x="0" y="985"/>
                    <a:pt x="67" y="1785"/>
                    <a:pt x="134" y="1819"/>
                  </a:cubicBezTo>
                  <a:cubicBezTo>
                    <a:pt x="142" y="1827"/>
                    <a:pt x="190" y="1833"/>
                    <a:pt x="263" y="1833"/>
                  </a:cubicBezTo>
                  <a:cubicBezTo>
                    <a:pt x="495" y="1833"/>
                    <a:pt x="973" y="1772"/>
                    <a:pt x="1201" y="1519"/>
                  </a:cubicBezTo>
                  <a:cubicBezTo>
                    <a:pt x="1401" y="1318"/>
                    <a:pt x="1668" y="685"/>
                    <a:pt x="1835" y="284"/>
                  </a:cubicBezTo>
                  <a:cubicBezTo>
                    <a:pt x="1917" y="80"/>
                    <a:pt x="1911" y="1"/>
                    <a:pt x="18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16"/>
            <p:cNvSpPr/>
            <p:nvPr/>
          </p:nvSpPr>
          <p:spPr>
            <a:xfrm>
              <a:off x="3648600" y="4535975"/>
              <a:ext cx="64250" cy="30050"/>
            </a:xfrm>
            <a:custGeom>
              <a:avLst/>
              <a:gdLst/>
              <a:ahLst/>
              <a:cxnLst/>
              <a:rect l="l" t="t" r="r" b="b"/>
              <a:pathLst>
                <a:path w="2570" h="1202" extrusionOk="0">
                  <a:moveTo>
                    <a:pt x="1548" y="1"/>
                  </a:moveTo>
                  <a:cubicBezTo>
                    <a:pt x="1222" y="1"/>
                    <a:pt x="794" y="65"/>
                    <a:pt x="435" y="176"/>
                  </a:cubicBezTo>
                  <a:cubicBezTo>
                    <a:pt x="34" y="309"/>
                    <a:pt x="1" y="376"/>
                    <a:pt x="268" y="543"/>
                  </a:cubicBezTo>
                  <a:cubicBezTo>
                    <a:pt x="601" y="810"/>
                    <a:pt x="1202" y="1177"/>
                    <a:pt x="1535" y="1177"/>
                  </a:cubicBezTo>
                  <a:cubicBezTo>
                    <a:pt x="1588" y="1194"/>
                    <a:pt x="1645" y="1202"/>
                    <a:pt x="1704" y="1202"/>
                  </a:cubicBezTo>
                  <a:cubicBezTo>
                    <a:pt x="2092" y="1202"/>
                    <a:pt x="2569" y="868"/>
                    <a:pt x="2569" y="810"/>
                  </a:cubicBezTo>
                  <a:cubicBezTo>
                    <a:pt x="2569" y="743"/>
                    <a:pt x="2169" y="76"/>
                    <a:pt x="1735" y="9"/>
                  </a:cubicBezTo>
                  <a:cubicBezTo>
                    <a:pt x="1678" y="3"/>
                    <a:pt x="1615" y="1"/>
                    <a:pt x="15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16"/>
            <p:cNvSpPr/>
            <p:nvPr/>
          </p:nvSpPr>
          <p:spPr>
            <a:xfrm>
              <a:off x="3698650" y="4327975"/>
              <a:ext cx="55650" cy="38975"/>
            </a:xfrm>
            <a:custGeom>
              <a:avLst/>
              <a:gdLst/>
              <a:ahLst/>
              <a:cxnLst/>
              <a:rect l="l" t="t" r="r" b="b"/>
              <a:pathLst>
                <a:path w="2226" h="1559" extrusionOk="0">
                  <a:moveTo>
                    <a:pt x="2075" y="0"/>
                  </a:moveTo>
                  <a:cubicBezTo>
                    <a:pt x="2032" y="0"/>
                    <a:pt x="1975" y="8"/>
                    <a:pt x="1902" y="23"/>
                  </a:cubicBezTo>
                  <a:cubicBezTo>
                    <a:pt x="1501" y="123"/>
                    <a:pt x="834" y="223"/>
                    <a:pt x="534" y="457"/>
                  </a:cubicBezTo>
                  <a:cubicBezTo>
                    <a:pt x="167" y="690"/>
                    <a:pt x="0" y="1391"/>
                    <a:pt x="34" y="1424"/>
                  </a:cubicBezTo>
                  <a:cubicBezTo>
                    <a:pt x="54" y="1466"/>
                    <a:pt x="360" y="1559"/>
                    <a:pt x="676" y="1559"/>
                  </a:cubicBezTo>
                  <a:cubicBezTo>
                    <a:pt x="867" y="1559"/>
                    <a:pt x="1063" y="1525"/>
                    <a:pt x="1201" y="1424"/>
                  </a:cubicBezTo>
                  <a:cubicBezTo>
                    <a:pt x="1501" y="1224"/>
                    <a:pt x="1835" y="757"/>
                    <a:pt x="2035" y="390"/>
                  </a:cubicBezTo>
                  <a:cubicBezTo>
                    <a:pt x="2191" y="104"/>
                    <a:pt x="2226" y="0"/>
                    <a:pt x="20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16"/>
            <p:cNvSpPr/>
            <p:nvPr/>
          </p:nvSpPr>
          <p:spPr>
            <a:xfrm>
              <a:off x="3700325" y="4049150"/>
              <a:ext cx="63400" cy="30800"/>
            </a:xfrm>
            <a:custGeom>
              <a:avLst/>
              <a:gdLst/>
              <a:ahLst/>
              <a:cxnLst/>
              <a:rect l="l" t="t" r="r" b="b"/>
              <a:pathLst>
                <a:path w="2536" h="1232" extrusionOk="0">
                  <a:moveTo>
                    <a:pt x="1193" y="0"/>
                  </a:moveTo>
                  <a:cubicBezTo>
                    <a:pt x="1033" y="0"/>
                    <a:pt x="885" y="11"/>
                    <a:pt x="767" y="35"/>
                  </a:cubicBezTo>
                  <a:cubicBezTo>
                    <a:pt x="334" y="168"/>
                    <a:pt x="0" y="869"/>
                    <a:pt x="0" y="935"/>
                  </a:cubicBezTo>
                  <a:cubicBezTo>
                    <a:pt x="0" y="964"/>
                    <a:pt x="479" y="1231"/>
                    <a:pt x="889" y="1231"/>
                  </a:cubicBezTo>
                  <a:cubicBezTo>
                    <a:pt x="963" y="1231"/>
                    <a:pt x="1035" y="1223"/>
                    <a:pt x="1101" y="1202"/>
                  </a:cubicBezTo>
                  <a:cubicBezTo>
                    <a:pt x="1434" y="1136"/>
                    <a:pt x="1968" y="669"/>
                    <a:pt x="2302" y="435"/>
                  </a:cubicBezTo>
                  <a:cubicBezTo>
                    <a:pt x="2535" y="202"/>
                    <a:pt x="2502" y="168"/>
                    <a:pt x="2102" y="102"/>
                  </a:cubicBezTo>
                  <a:cubicBezTo>
                    <a:pt x="1822" y="37"/>
                    <a:pt x="1486" y="0"/>
                    <a:pt x="11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16"/>
            <p:cNvSpPr/>
            <p:nvPr/>
          </p:nvSpPr>
          <p:spPr>
            <a:xfrm>
              <a:off x="3747025" y="3580900"/>
              <a:ext cx="64225" cy="31200"/>
            </a:xfrm>
            <a:custGeom>
              <a:avLst/>
              <a:gdLst/>
              <a:ahLst/>
              <a:cxnLst/>
              <a:rect l="l" t="t" r="r" b="b"/>
              <a:pathLst>
                <a:path w="2569" h="1248" extrusionOk="0">
                  <a:moveTo>
                    <a:pt x="1211" y="0"/>
                  </a:moveTo>
                  <a:cubicBezTo>
                    <a:pt x="1044" y="0"/>
                    <a:pt x="890" y="15"/>
                    <a:pt x="767" y="51"/>
                  </a:cubicBezTo>
                  <a:cubicBezTo>
                    <a:pt x="334" y="185"/>
                    <a:pt x="0" y="885"/>
                    <a:pt x="0" y="919"/>
                  </a:cubicBezTo>
                  <a:cubicBezTo>
                    <a:pt x="0" y="975"/>
                    <a:pt x="480" y="1248"/>
                    <a:pt x="890" y="1248"/>
                  </a:cubicBezTo>
                  <a:cubicBezTo>
                    <a:pt x="964" y="1248"/>
                    <a:pt x="1035" y="1239"/>
                    <a:pt x="1101" y="1219"/>
                  </a:cubicBezTo>
                  <a:cubicBezTo>
                    <a:pt x="1434" y="1119"/>
                    <a:pt x="1968" y="685"/>
                    <a:pt x="2302" y="418"/>
                  </a:cubicBezTo>
                  <a:cubicBezTo>
                    <a:pt x="2569" y="218"/>
                    <a:pt x="2502" y="185"/>
                    <a:pt x="2102" y="85"/>
                  </a:cubicBezTo>
                  <a:cubicBezTo>
                    <a:pt x="1827" y="43"/>
                    <a:pt x="1500" y="0"/>
                    <a:pt x="1211" y="0"/>
                  </a:cubicBezTo>
                  <a:close/>
                </a:path>
              </a:pathLst>
            </a:custGeom>
            <a:solidFill>
              <a:srgbClr val="337E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16"/>
            <p:cNvSpPr/>
            <p:nvPr/>
          </p:nvSpPr>
          <p:spPr>
            <a:xfrm>
              <a:off x="3798725" y="3332800"/>
              <a:ext cx="63400" cy="30800"/>
            </a:xfrm>
            <a:custGeom>
              <a:avLst/>
              <a:gdLst/>
              <a:ahLst/>
              <a:cxnLst/>
              <a:rect l="l" t="t" r="r" b="b"/>
              <a:pathLst>
                <a:path w="2536" h="1232" extrusionOk="0">
                  <a:moveTo>
                    <a:pt x="1168" y="0"/>
                  </a:moveTo>
                  <a:cubicBezTo>
                    <a:pt x="1004" y="0"/>
                    <a:pt x="852" y="11"/>
                    <a:pt x="734" y="35"/>
                  </a:cubicBezTo>
                  <a:cubicBezTo>
                    <a:pt x="334" y="168"/>
                    <a:pt x="0" y="869"/>
                    <a:pt x="0" y="936"/>
                  </a:cubicBezTo>
                  <a:cubicBezTo>
                    <a:pt x="0" y="964"/>
                    <a:pt x="479" y="1232"/>
                    <a:pt x="869" y="1232"/>
                  </a:cubicBezTo>
                  <a:cubicBezTo>
                    <a:pt x="939" y="1232"/>
                    <a:pt x="1006" y="1223"/>
                    <a:pt x="1068" y="1202"/>
                  </a:cubicBezTo>
                  <a:cubicBezTo>
                    <a:pt x="1401" y="1102"/>
                    <a:pt x="1935" y="669"/>
                    <a:pt x="2268" y="435"/>
                  </a:cubicBezTo>
                  <a:cubicBezTo>
                    <a:pt x="2535" y="202"/>
                    <a:pt x="2502" y="168"/>
                    <a:pt x="2068" y="102"/>
                  </a:cubicBezTo>
                  <a:cubicBezTo>
                    <a:pt x="1810" y="37"/>
                    <a:pt x="1468" y="0"/>
                    <a:pt x="1168" y="0"/>
                  </a:cubicBezTo>
                  <a:close/>
                </a:path>
              </a:pathLst>
            </a:custGeom>
            <a:solidFill>
              <a:srgbClr val="337E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16"/>
            <p:cNvSpPr/>
            <p:nvPr/>
          </p:nvSpPr>
          <p:spPr>
            <a:xfrm>
              <a:off x="3657700" y="3898350"/>
              <a:ext cx="51800" cy="39725"/>
            </a:xfrm>
            <a:custGeom>
              <a:avLst/>
              <a:gdLst/>
              <a:ahLst/>
              <a:cxnLst/>
              <a:rect l="l" t="t" r="r" b="b"/>
              <a:pathLst>
                <a:path w="2072" h="1589" extrusionOk="0">
                  <a:moveTo>
                    <a:pt x="156" y="0"/>
                  </a:moveTo>
                  <a:cubicBezTo>
                    <a:pt x="0" y="0"/>
                    <a:pt x="16" y="77"/>
                    <a:pt x="137" y="296"/>
                  </a:cubicBezTo>
                  <a:cubicBezTo>
                    <a:pt x="337" y="663"/>
                    <a:pt x="671" y="1230"/>
                    <a:pt x="904" y="1397"/>
                  </a:cubicBezTo>
                  <a:cubicBezTo>
                    <a:pt x="1105" y="1547"/>
                    <a:pt x="1380" y="1589"/>
                    <a:pt x="1609" y="1589"/>
                  </a:cubicBezTo>
                  <a:cubicBezTo>
                    <a:pt x="1838" y="1589"/>
                    <a:pt x="2022" y="1547"/>
                    <a:pt x="2039" y="1530"/>
                  </a:cubicBezTo>
                  <a:cubicBezTo>
                    <a:pt x="2072" y="1497"/>
                    <a:pt x="2039" y="696"/>
                    <a:pt x="1672" y="463"/>
                  </a:cubicBezTo>
                  <a:cubicBezTo>
                    <a:pt x="1371" y="296"/>
                    <a:pt x="838" y="129"/>
                    <a:pt x="404" y="29"/>
                  </a:cubicBezTo>
                  <a:cubicBezTo>
                    <a:pt x="295" y="11"/>
                    <a:pt x="214" y="0"/>
                    <a:pt x="1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16"/>
            <p:cNvSpPr/>
            <p:nvPr/>
          </p:nvSpPr>
          <p:spPr>
            <a:xfrm>
              <a:off x="3714800" y="3468875"/>
              <a:ext cx="52250" cy="39725"/>
            </a:xfrm>
            <a:custGeom>
              <a:avLst/>
              <a:gdLst/>
              <a:ahLst/>
              <a:cxnLst/>
              <a:rect l="l" t="t" r="r" b="b"/>
              <a:pathLst>
                <a:path w="2090" h="1589" extrusionOk="0">
                  <a:moveTo>
                    <a:pt x="167" y="0"/>
                  </a:moveTo>
                  <a:cubicBezTo>
                    <a:pt x="2" y="0"/>
                    <a:pt x="0" y="77"/>
                    <a:pt x="122" y="296"/>
                  </a:cubicBezTo>
                  <a:cubicBezTo>
                    <a:pt x="355" y="663"/>
                    <a:pt x="722" y="1230"/>
                    <a:pt x="922" y="1397"/>
                  </a:cubicBezTo>
                  <a:cubicBezTo>
                    <a:pt x="1106" y="1547"/>
                    <a:pt x="1381" y="1589"/>
                    <a:pt x="1614" y="1589"/>
                  </a:cubicBezTo>
                  <a:cubicBezTo>
                    <a:pt x="1848" y="1589"/>
                    <a:pt x="2040" y="1547"/>
                    <a:pt x="2056" y="1530"/>
                  </a:cubicBezTo>
                  <a:cubicBezTo>
                    <a:pt x="2090" y="1497"/>
                    <a:pt x="2056" y="696"/>
                    <a:pt x="1689" y="463"/>
                  </a:cubicBezTo>
                  <a:cubicBezTo>
                    <a:pt x="1389" y="296"/>
                    <a:pt x="855" y="129"/>
                    <a:pt x="422" y="29"/>
                  </a:cubicBezTo>
                  <a:cubicBezTo>
                    <a:pt x="313" y="11"/>
                    <a:pt x="229" y="0"/>
                    <a:pt x="167" y="0"/>
                  </a:cubicBezTo>
                  <a:close/>
                </a:path>
              </a:pathLst>
            </a:custGeom>
            <a:solidFill>
              <a:srgbClr val="337E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16"/>
            <p:cNvSpPr/>
            <p:nvPr/>
          </p:nvSpPr>
          <p:spPr>
            <a:xfrm>
              <a:off x="3789475" y="3143250"/>
              <a:ext cx="52625" cy="40125"/>
            </a:xfrm>
            <a:custGeom>
              <a:avLst/>
              <a:gdLst/>
              <a:ahLst/>
              <a:cxnLst/>
              <a:rect l="l" t="t" r="r" b="b"/>
              <a:pathLst>
                <a:path w="2105" h="1605" extrusionOk="0">
                  <a:moveTo>
                    <a:pt x="155" y="1"/>
                  </a:moveTo>
                  <a:cubicBezTo>
                    <a:pt x="1" y="1"/>
                    <a:pt x="19" y="89"/>
                    <a:pt x="137" y="278"/>
                  </a:cubicBezTo>
                  <a:cubicBezTo>
                    <a:pt x="404" y="679"/>
                    <a:pt x="737" y="1246"/>
                    <a:pt x="937" y="1413"/>
                  </a:cubicBezTo>
                  <a:cubicBezTo>
                    <a:pt x="1121" y="1563"/>
                    <a:pt x="1396" y="1604"/>
                    <a:pt x="1629" y="1604"/>
                  </a:cubicBezTo>
                  <a:cubicBezTo>
                    <a:pt x="1863" y="1604"/>
                    <a:pt x="2055" y="1563"/>
                    <a:pt x="2071" y="1546"/>
                  </a:cubicBezTo>
                  <a:cubicBezTo>
                    <a:pt x="2105" y="1513"/>
                    <a:pt x="2071" y="712"/>
                    <a:pt x="1671" y="445"/>
                  </a:cubicBezTo>
                  <a:cubicBezTo>
                    <a:pt x="1404" y="278"/>
                    <a:pt x="837" y="112"/>
                    <a:pt x="437" y="45"/>
                  </a:cubicBezTo>
                  <a:cubicBezTo>
                    <a:pt x="310" y="16"/>
                    <a:pt x="218" y="1"/>
                    <a:pt x="1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16"/>
            <p:cNvSpPr/>
            <p:nvPr/>
          </p:nvSpPr>
          <p:spPr>
            <a:xfrm>
              <a:off x="3631100" y="4037075"/>
              <a:ext cx="48250" cy="45825"/>
            </a:xfrm>
            <a:custGeom>
              <a:avLst/>
              <a:gdLst/>
              <a:ahLst/>
              <a:cxnLst/>
              <a:rect l="l" t="t" r="r" b="b"/>
              <a:pathLst>
                <a:path w="1930" h="1833" extrusionOk="0">
                  <a:moveTo>
                    <a:pt x="1834" y="1"/>
                  </a:moveTo>
                  <a:cubicBezTo>
                    <a:pt x="1774" y="1"/>
                    <a:pt x="1677" y="32"/>
                    <a:pt x="1535" y="84"/>
                  </a:cubicBezTo>
                  <a:cubicBezTo>
                    <a:pt x="1101" y="184"/>
                    <a:pt x="601" y="451"/>
                    <a:pt x="334" y="685"/>
                  </a:cubicBezTo>
                  <a:cubicBezTo>
                    <a:pt x="0" y="985"/>
                    <a:pt x="100" y="1785"/>
                    <a:pt x="134" y="1819"/>
                  </a:cubicBezTo>
                  <a:cubicBezTo>
                    <a:pt x="142" y="1827"/>
                    <a:pt x="192" y="1833"/>
                    <a:pt x="268" y="1833"/>
                  </a:cubicBezTo>
                  <a:cubicBezTo>
                    <a:pt x="509" y="1833"/>
                    <a:pt x="1007" y="1772"/>
                    <a:pt x="1235" y="1519"/>
                  </a:cubicBezTo>
                  <a:cubicBezTo>
                    <a:pt x="1435" y="1318"/>
                    <a:pt x="1702" y="651"/>
                    <a:pt x="1868" y="284"/>
                  </a:cubicBezTo>
                  <a:cubicBezTo>
                    <a:pt x="1930" y="80"/>
                    <a:pt x="1928" y="1"/>
                    <a:pt x="18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16"/>
            <p:cNvSpPr/>
            <p:nvPr/>
          </p:nvSpPr>
          <p:spPr>
            <a:xfrm>
              <a:off x="3790375" y="3384525"/>
              <a:ext cx="308575" cy="1645375"/>
            </a:xfrm>
            <a:custGeom>
              <a:avLst/>
              <a:gdLst/>
              <a:ahLst/>
              <a:cxnLst/>
              <a:rect l="l" t="t" r="r" b="b"/>
              <a:pathLst>
                <a:path w="12343" h="65815" fill="none" extrusionOk="0">
                  <a:moveTo>
                    <a:pt x="12343" y="1"/>
                  </a:moveTo>
                  <a:cubicBezTo>
                    <a:pt x="12343" y="1"/>
                    <a:pt x="1068" y="21850"/>
                    <a:pt x="1" y="65815"/>
                  </a:cubicBezTo>
                </a:path>
              </a:pathLst>
            </a:custGeom>
            <a:noFill/>
            <a:ln w="5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16"/>
            <p:cNvSpPr/>
            <p:nvPr/>
          </p:nvSpPr>
          <p:spPr>
            <a:xfrm>
              <a:off x="3534350" y="3032625"/>
              <a:ext cx="353625" cy="1996450"/>
            </a:xfrm>
            <a:custGeom>
              <a:avLst/>
              <a:gdLst/>
              <a:ahLst/>
              <a:cxnLst/>
              <a:rect l="l" t="t" r="r" b="b"/>
              <a:pathLst>
                <a:path w="14145" h="79858" fill="none" extrusionOk="0">
                  <a:moveTo>
                    <a:pt x="10275" y="79857"/>
                  </a:moveTo>
                  <a:cubicBezTo>
                    <a:pt x="1" y="38661"/>
                    <a:pt x="14144" y="0"/>
                    <a:pt x="14144" y="0"/>
                  </a:cubicBezTo>
                </a:path>
              </a:pathLst>
            </a:custGeom>
            <a:noFill/>
            <a:ln w="5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16"/>
            <p:cNvSpPr/>
            <p:nvPr/>
          </p:nvSpPr>
          <p:spPr>
            <a:xfrm>
              <a:off x="3791200" y="4011650"/>
              <a:ext cx="297750" cy="1017425"/>
            </a:xfrm>
            <a:custGeom>
              <a:avLst/>
              <a:gdLst/>
              <a:ahLst/>
              <a:cxnLst/>
              <a:rect l="l" t="t" r="r" b="b"/>
              <a:pathLst>
                <a:path w="11910" h="40697" fill="none" extrusionOk="0">
                  <a:moveTo>
                    <a:pt x="11909" y="0"/>
                  </a:moveTo>
                  <a:cubicBezTo>
                    <a:pt x="11909" y="0"/>
                    <a:pt x="8974" y="14211"/>
                    <a:pt x="1" y="40696"/>
                  </a:cubicBezTo>
                </a:path>
              </a:pathLst>
            </a:custGeom>
            <a:noFill/>
            <a:ln w="5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16"/>
            <p:cNvSpPr/>
            <p:nvPr/>
          </p:nvSpPr>
          <p:spPr>
            <a:xfrm>
              <a:off x="3415100" y="4094200"/>
              <a:ext cx="376125" cy="935700"/>
            </a:xfrm>
            <a:custGeom>
              <a:avLst/>
              <a:gdLst/>
              <a:ahLst/>
              <a:cxnLst/>
              <a:rect l="l" t="t" r="r" b="b"/>
              <a:pathLst>
                <a:path w="15045" h="37428" fill="none" extrusionOk="0">
                  <a:moveTo>
                    <a:pt x="1" y="1"/>
                  </a:moveTo>
                  <a:cubicBezTo>
                    <a:pt x="1" y="1"/>
                    <a:pt x="1902" y="20782"/>
                    <a:pt x="15045" y="37428"/>
                  </a:cubicBezTo>
                </a:path>
              </a:pathLst>
            </a:custGeom>
            <a:noFill/>
            <a:ln w="5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16"/>
            <p:cNvSpPr/>
            <p:nvPr/>
          </p:nvSpPr>
          <p:spPr>
            <a:xfrm>
              <a:off x="3579400" y="3682250"/>
              <a:ext cx="211000" cy="1346825"/>
            </a:xfrm>
            <a:custGeom>
              <a:avLst/>
              <a:gdLst/>
              <a:ahLst/>
              <a:cxnLst/>
              <a:rect l="l" t="t" r="r" b="b"/>
              <a:pathLst>
                <a:path w="8440" h="53873" fill="none" extrusionOk="0">
                  <a:moveTo>
                    <a:pt x="2469" y="0"/>
                  </a:moveTo>
                  <a:cubicBezTo>
                    <a:pt x="2469" y="0"/>
                    <a:pt x="0" y="32557"/>
                    <a:pt x="8440" y="53872"/>
                  </a:cubicBezTo>
                </a:path>
              </a:pathLst>
            </a:custGeom>
            <a:noFill/>
            <a:ln w="5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16"/>
            <p:cNvSpPr/>
            <p:nvPr/>
          </p:nvSpPr>
          <p:spPr>
            <a:xfrm>
              <a:off x="3757850" y="4761350"/>
              <a:ext cx="267725" cy="275225"/>
            </a:xfrm>
            <a:custGeom>
              <a:avLst/>
              <a:gdLst/>
              <a:ahLst/>
              <a:cxnLst/>
              <a:rect l="l" t="t" r="r" b="b"/>
              <a:pathLst>
                <a:path w="10709" h="11009" extrusionOk="0">
                  <a:moveTo>
                    <a:pt x="10375" y="1"/>
                  </a:moveTo>
                  <a:lnTo>
                    <a:pt x="10375" y="1"/>
                  </a:lnTo>
                  <a:cubicBezTo>
                    <a:pt x="7740" y="568"/>
                    <a:pt x="3703" y="3003"/>
                    <a:pt x="1869" y="4904"/>
                  </a:cubicBezTo>
                  <a:cubicBezTo>
                    <a:pt x="1" y="6839"/>
                    <a:pt x="368" y="8373"/>
                    <a:pt x="801" y="11008"/>
                  </a:cubicBezTo>
                  <a:cubicBezTo>
                    <a:pt x="3570" y="10975"/>
                    <a:pt x="4871" y="10975"/>
                    <a:pt x="6705" y="8874"/>
                  </a:cubicBezTo>
                  <a:cubicBezTo>
                    <a:pt x="8507" y="6805"/>
                    <a:pt x="10708" y="2736"/>
                    <a:pt x="103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16"/>
            <p:cNvSpPr/>
            <p:nvPr/>
          </p:nvSpPr>
          <p:spPr>
            <a:xfrm>
              <a:off x="3792875" y="4821400"/>
              <a:ext cx="177650" cy="197650"/>
            </a:xfrm>
            <a:custGeom>
              <a:avLst/>
              <a:gdLst/>
              <a:ahLst/>
              <a:cxnLst/>
              <a:rect l="l" t="t" r="r" b="b"/>
              <a:pathLst>
                <a:path w="7106" h="7906" fill="none" extrusionOk="0">
                  <a:moveTo>
                    <a:pt x="7106" y="0"/>
                  </a:moveTo>
                  <a:cubicBezTo>
                    <a:pt x="6739" y="467"/>
                    <a:pt x="1" y="7906"/>
                    <a:pt x="1" y="7906"/>
                  </a:cubicBezTo>
                </a:path>
              </a:pathLst>
            </a:custGeom>
            <a:noFill/>
            <a:ln w="5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16"/>
            <p:cNvSpPr/>
            <p:nvPr/>
          </p:nvSpPr>
          <p:spPr>
            <a:xfrm>
              <a:off x="3508500" y="4787200"/>
              <a:ext cx="277725" cy="253850"/>
            </a:xfrm>
            <a:custGeom>
              <a:avLst/>
              <a:gdLst/>
              <a:ahLst/>
              <a:cxnLst/>
              <a:rect l="l" t="t" r="r" b="b"/>
              <a:pathLst>
                <a:path w="11109" h="10154" extrusionOk="0">
                  <a:moveTo>
                    <a:pt x="101" y="1"/>
                  </a:moveTo>
                  <a:lnTo>
                    <a:pt x="101" y="1"/>
                  </a:lnTo>
                  <a:cubicBezTo>
                    <a:pt x="1" y="2769"/>
                    <a:pt x="2636" y="6539"/>
                    <a:pt x="4638" y="8473"/>
                  </a:cubicBezTo>
                  <a:cubicBezTo>
                    <a:pt x="6036" y="9802"/>
                    <a:pt x="7109" y="10153"/>
                    <a:pt x="8562" y="10153"/>
                  </a:cubicBezTo>
                  <a:cubicBezTo>
                    <a:pt x="9188" y="10153"/>
                    <a:pt x="9885" y="10088"/>
                    <a:pt x="10709" y="10008"/>
                  </a:cubicBezTo>
                  <a:cubicBezTo>
                    <a:pt x="10875" y="7339"/>
                    <a:pt x="11109" y="5771"/>
                    <a:pt x="9041" y="4037"/>
                  </a:cubicBezTo>
                  <a:cubicBezTo>
                    <a:pt x="7006" y="2302"/>
                    <a:pt x="2770" y="334"/>
                    <a:pt x="1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16"/>
            <p:cNvSpPr/>
            <p:nvPr/>
          </p:nvSpPr>
          <p:spPr>
            <a:xfrm>
              <a:off x="3562725" y="4842250"/>
              <a:ext cx="196000" cy="178475"/>
            </a:xfrm>
            <a:custGeom>
              <a:avLst/>
              <a:gdLst/>
              <a:ahLst/>
              <a:cxnLst/>
              <a:rect l="l" t="t" r="r" b="b"/>
              <a:pathLst>
                <a:path w="7840" h="7139" fill="none" extrusionOk="0">
                  <a:moveTo>
                    <a:pt x="0" y="0"/>
                  </a:moveTo>
                  <a:cubicBezTo>
                    <a:pt x="434" y="434"/>
                    <a:pt x="7839" y="7139"/>
                    <a:pt x="7839" y="7139"/>
                  </a:cubicBezTo>
                </a:path>
              </a:pathLst>
            </a:custGeom>
            <a:noFill/>
            <a:ln w="5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16"/>
            <p:cNvSpPr/>
            <p:nvPr/>
          </p:nvSpPr>
          <p:spPr>
            <a:xfrm>
              <a:off x="3480150" y="3518800"/>
              <a:ext cx="331925" cy="316475"/>
            </a:xfrm>
            <a:custGeom>
              <a:avLst/>
              <a:gdLst/>
              <a:ahLst/>
              <a:cxnLst/>
              <a:rect l="l" t="t" r="r" b="b"/>
              <a:pathLst>
                <a:path w="13277" h="12659" extrusionOk="0">
                  <a:moveTo>
                    <a:pt x="6088" y="0"/>
                  </a:moveTo>
                  <a:cubicBezTo>
                    <a:pt x="5661" y="0"/>
                    <a:pt x="5217" y="175"/>
                    <a:pt x="4904" y="467"/>
                  </a:cubicBezTo>
                  <a:cubicBezTo>
                    <a:pt x="4337" y="968"/>
                    <a:pt x="4137" y="1668"/>
                    <a:pt x="4137" y="2369"/>
                  </a:cubicBezTo>
                  <a:cubicBezTo>
                    <a:pt x="4115" y="2805"/>
                    <a:pt x="4193" y="3256"/>
                    <a:pt x="4297" y="3702"/>
                  </a:cubicBezTo>
                  <a:lnTo>
                    <a:pt x="4297" y="3702"/>
                  </a:lnTo>
                  <a:cubicBezTo>
                    <a:pt x="4247" y="3636"/>
                    <a:pt x="4183" y="3580"/>
                    <a:pt x="4104" y="3536"/>
                  </a:cubicBezTo>
                  <a:cubicBezTo>
                    <a:pt x="3770" y="3369"/>
                    <a:pt x="3403" y="3336"/>
                    <a:pt x="3003" y="3336"/>
                  </a:cubicBezTo>
                  <a:cubicBezTo>
                    <a:pt x="2803" y="3336"/>
                    <a:pt x="2594" y="3319"/>
                    <a:pt x="2386" y="3319"/>
                  </a:cubicBezTo>
                  <a:cubicBezTo>
                    <a:pt x="2177" y="3319"/>
                    <a:pt x="1969" y="3336"/>
                    <a:pt x="1769" y="3403"/>
                  </a:cubicBezTo>
                  <a:cubicBezTo>
                    <a:pt x="1335" y="3536"/>
                    <a:pt x="968" y="3836"/>
                    <a:pt x="901" y="4237"/>
                  </a:cubicBezTo>
                  <a:cubicBezTo>
                    <a:pt x="768" y="4737"/>
                    <a:pt x="1102" y="5237"/>
                    <a:pt x="1468" y="5638"/>
                  </a:cubicBezTo>
                  <a:cubicBezTo>
                    <a:pt x="2069" y="6238"/>
                    <a:pt x="2769" y="6672"/>
                    <a:pt x="3570" y="6972"/>
                  </a:cubicBezTo>
                  <a:cubicBezTo>
                    <a:pt x="2569" y="7039"/>
                    <a:pt x="1502" y="7372"/>
                    <a:pt x="835" y="8139"/>
                  </a:cubicBezTo>
                  <a:cubicBezTo>
                    <a:pt x="168" y="8873"/>
                    <a:pt x="1" y="10141"/>
                    <a:pt x="668" y="10875"/>
                  </a:cubicBezTo>
                  <a:cubicBezTo>
                    <a:pt x="1037" y="11264"/>
                    <a:pt x="1557" y="11439"/>
                    <a:pt x="2081" y="11439"/>
                  </a:cubicBezTo>
                  <a:cubicBezTo>
                    <a:pt x="2410" y="11439"/>
                    <a:pt x="2740" y="11370"/>
                    <a:pt x="3036" y="11242"/>
                  </a:cubicBezTo>
                  <a:cubicBezTo>
                    <a:pt x="3723" y="10955"/>
                    <a:pt x="4238" y="10399"/>
                    <a:pt x="4645" y="9804"/>
                  </a:cubicBezTo>
                  <a:lnTo>
                    <a:pt x="4645" y="9804"/>
                  </a:lnTo>
                  <a:cubicBezTo>
                    <a:pt x="4428" y="10216"/>
                    <a:pt x="4364" y="10695"/>
                    <a:pt x="4471" y="11175"/>
                  </a:cubicBezTo>
                  <a:cubicBezTo>
                    <a:pt x="4637" y="11742"/>
                    <a:pt x="5004" y="12242"/>
                    <a:pt x="5538" y="12509"/>
                  </a:cubicBezTo>
                  <a:cubicBezTo>
                    <a:pt x="5771" y="12606"/>
                    <a:pt x="6004" y="12658"/>
                    <a:pt x="6238" y="12658"/>
                  </a:cubicBezTo>
                  <a:cubicBezTo>
                    <a:pt x="6405" y="12658"/>
                    <a:pt x="6572" y="12632"/>
                    <a:pt x="6739" y="12576"/>
                  </a:cubicBezTo>
                  <a:cubicBezTo>
                    <a:pt x="7306" y="12376"/>
                    <a:pt x="7673" y="11675"/>
                    <a:pt x="7673" y="11042"/>
                  </a:cubicBezTo>
                  <a:cubicBezTo>
                    <a:pt x="7740" y="10408"/>
                    <a:pt x="7573" y="9874"/>
                    <a:pt x="7306" y="9307"/>
                  </a:cubicBezTo>
                  <a:lnTo>
                    <a:pt x="7306" y="9307"/>
                  </a:lnTo>
                  <a:cubicBezTo>
                    <a:pt x="8107" y="10041"/>
                    <a:pt x="9107" y="10508"/>
                    <a:pt x="10175" y="10641"/>
                  </a:cubicBezTo>
                  <a:cubicBezTo>
                    <a:pt x="10275" y="10648"/>
                    <a:pt x="10375" y="10652"/>
                    <a:pt x="10474" y="10652"/>
                  </a:cubicBezTo>
                  <a:cubicBezTo>
                    <a:pt x="10873" y="10652"/>
                    <a:pt x="11262" y="10588"/>
                    <a:pt x="11609" y="10374"/>
                  </a:cubicBezTo>
                  <a:cubicBezTo>
                    <a:pt x="12176" y="10007"/>
                    <a:pt x="12443" y="9207"/>
                    <a:pt x="12243" y="8540"/>
                  </a:cubicBezTo>
                  <a:cubicBezTo>
                    <a:pt x="12009" y="7873"/>
                    <a:pt x="11476" y="7339"/>
                    <a:pt x="10842" y="7039"/>
                  </a:cubicBezTo>
                  <a:cubicBezTo>
                    <a:pt x="10241" y="6738"/>
                    <a:pt x="9608" y="6738"/>
                    <a:pt x="8907" y="6738"/>
                  </a:cubicBezTo>
                  <a:cubicBezTo>
                    <a:pt x="9641" y="6738"/>
                    <a:pt x="10442" y="6738"/>
                    <a:pt x="11175" y="6538"/>
                  </a:cubicBezTo>
                  <a:cubicBezTo>
                    <a:pt x="11943" y="6338"/>
                    <a:pt x="12643" y="5871"/>
                    <a:pt x="12977" y="5171"/>
                  </a:cubicBezTo>
                  <a:cubicBezTo>
                    <a:pt x="13277" y="4437"/>
                    <a:pt x="13110" y="3536"/>
                    <a:pt x="12443" y="3136"/>
                  </a:cubicBezTo>
                  <a:cubicBezTo>
                    <a:pt x="12199" y="2978"/>
                    <a:pt x="11929" y="2917"/>
                    <a:pt x="11647" y="2917"/>
                  </a:cubicBezTo>
                  <a:cubicBezTo>
                    <a:pt x="11156" y="2917"/>
                    <a:pt x="10628" y="3100"/>
                    <a:pt x="10141" y="3269"/>
                  </a:cubicBezTo>
                  <a:cubicBezTo>
                    <a:pt x="9174" y="3670"/>
                    <a:pt x="8107" y="4103"/>
                    <a:pt x="7239" y="4604"/>
                  </a:cubicBezTo>
                  <a:cubicBezTo>
                    <a:pt x="7740" y="3603"/>
                    <a:pt x="7840" y="2402"/>
                    <a:pt x="7506" y="1335"/>
                  </a:cubicBezTo>
                  <a:cubicBezTo>
                    <a:pt x="7406" y="868"/>
                    <a:pt x="7173" y="467"/>
                    <a:pt x="6806" y="200"/>
                  </a:cubicBezTo>
                  <a:cubicBezTo>
                    <a:pt x="6593" y="63"/>
                    <a:pt x="6344" y="0"/>
                    <a:pt x="608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16"/>
            <p:cNvSpPr/>
            <p:nvPr/>
          </p:nvSpPr>
          <p:spPr>
            <a:xfrm>
              <a:off x="3365900" y="3427325"/>
              <a:ext cx="545425" cy="511425"/>
            </a:xfrm>
            <a:custGeom>
              <a:avLst/>
              <a:gdLst/>
              <a:ahLst/>
              <a:cxnLst/>
              <a:rect l="l" t="t" r="r" b="b"/>
              <a:pathLst>
                <a:path w="21817" h="20457" extrusionOk="0">
                  <a:moveTo>
                    <a:pt x="3821" y="0"/>
                  </a:moveTo>
                  <a:cubicBezTo>
                    <a:pt x="3114" y="0"/>
                    <a:pt x="2811" y="701"/>
                    <a:pt x="3337" y="1858"/>
                  </a:cubicBezTo>
                  <a:cubicBezTo>
                    <a:pt x="4571" y="4560"/>
                    <a:pt x="6472" y="7128"/>
                    <a:pt x="8507" y="9063"/>
                  </a:cubicBezTo>
                  <a:cubicBezTo>
                    <a:pt x="8373" y="9197"/>
                    <a:pt x="8240" y="9297"/>
                    <a:pt x="8173" y="9397"/>
                  </a:cubicBezTo>
                  <a:cubicBezTo>
                    <a:pt x="7027" y="9071"/>
                    <a:pt x="5844" y="8836"/>
                    <a:pt x="4727" y="8836"/>
                  </a:cubicBezTo>
                  <a:cubicBezTo>
                    <a:pt x="3212" y="8836"/>
                    <a:pt x="1819" y="9269"/>
                    <a:pt x="801" y="10498"/>
                  </a:cubicBezTo>
                  <a:cubicBezTo>
                    <a:pt x="1" y="11398"/>
                    <a:pt x="334" y="12666"/>
                    <a:pt x="1635" y="12866"/>
                  </a:cubicBezTo>
                  <a:cubicBezTo>
                    <a:pt x="2303" y="12984"/>
                    <a:pt x="2982" y="13040"/>
                    <a:pt x="3659" y="13040"/>
                  </a:cubicBezTo>
                  <a:cubicBezTo>
                    <a:pt x="5080" y="13040"/>
                    <a:pt x="6496" y="12795"/>
                    <a:pt x="7806" y="12366"/>
                  </a:cubicBezTo>
                  <a:cubicBezTo>
                    <a:pt x="7873" y="12499"/>
                    <a:pt x="7973" y="12566"/>
                    <a:pt x="8073" y="12666"/>
                  </a:cubicBezTo>
                  <a:cubicBezTo>
                    <a:pt x="6906" y="14200"/>
                    <a:pt x="6072" y="16202"/>
                    <a:pt x="6472" y="18870"/>
                  </a:cubicBezTo>
                  <a:cubicBezTo>
                    <a:pt x="6610" y="19814"/>
                    <a:pt x="7034" y="20456"/>
                    <a:pt x="7482" y="20456"/>
                  </a:cubicBezTo>
                  <a:cubicBezTo>
                    <a:pt x="7682" y="20456"/>
                    <a:pt x="7887" y="20327"/>
                    <a:pt x="8073" y="20038"/>
                  </a:cubicBezTo>
                  <a:cubicBezTo>
                    <a:pt x="9307" y="18303"/>
                    <a:pt x="10075" y="15835"/>
                    <a:pt x="10475" y="13233"/>
                  </a:cubicBezTo>
                  <a:cubicBezTo>
                    <a:pt x="10542" y="13233"/>
                    <a:pt x="10675" y="13199"/>
                    <a:pt x="10742" y="13199"/>
                  </a:cubicBezTo>
                  <a:cubicBezTo>
                    <a:pt x="10842" y="13199"/>
                    <a:pt x="10875" y="13166"/>
                    <a:pt x="10975" y="13166"/>
                  </a:cubicBezTo>
                  <a:cubicBezTo>
                    <a:pt x="11843" y="15835"/>
                    <a:pt x="13344" y="18303"/>
                    <a:pt x="15412" y="19904"/>
                  </a:cubicBezTo>
                  <a:cubicBezTo>
                    <a:pt x="15713" y="20133"/>
                    <a:pt x="16013" y="20236"/>
                    <a:pt x="16291" y="20236"/>
                  </a:cubicBezTo>
                  <a:cubicBezTo>
                    <a:pt x="17027" y="20236"/>
                    <a:pt x="17617" y="19511"/>
                    <a:pt x="17713" y="18470"/>
                  </a:cubicBezTo>
                  <a:cubicBezTo>
                    <a:pt x="17980" y="15134"/>
                    <a:pt x="15812" y="13033"/>
                    <a:pt x="13310" y="11565"/>
                  </a:cubicBezTo>
                  <a:cubicBezTo>
                    <a:pt x="13377" y="11498"/>
                    <a:pt x="13410" y="11365"/>
                    <a:pt x="13510" y="11298"/>
                  </a:cubicBezTo>
                  <a:cubicBezTo>
                    <a:pt x="14431" y="11405"/>
                    <a:pt x="15373" y="11464"/>
                    <a:pt x="16315" y="11464"/>
                  </a:cubicBezTo>
                  <a:cubicBezTo>
                    <a:pt x="17728" y="11464"/>
                    <a:pt x="19141" y="11331"/>
                    <a:pt x="20482" y="11031"/>
                  </a:cubicBezTo>
                  <a:cubicBezTo>
                    <a:pt x="21816" y="10831"/>
                    <a:pt x="21816" y="9997"/>
                    <a:pt x="20816" y="9463"/>
                  </a:cubicBezTo>
                  <a:cubicBezTo>
                    <a:pt x="19833" y="8942"/>
                    <a:pt x="18745" y="8738"/>
                    <a:pt x="17629" y="8738"/>
                  </a:cubicBezTo>
                  <a:cubicBezTo>
                    <a:pt x="16319" y="8738"/>
                    <a:pt x="14971" y="9019"/>
                    <a:pt x="13711" y="9397"/>
                  </a:cubicBezTo>
                  <a:cubicBezTo>
                    <a:pt x="13644" y="9230"/>
                    <a:pt x="13544" y="9130"/>
                    <a:pt x="13410" y="8930"/>
                  </a:cubicBezTo>
                  <a:cubicBezTo>
                    <a:pt x="15412" y="7228"/>
                    <a:pt x="17146" y="5027"/>
                    <a:pt x="18147" y="2525"/>
                  </a:cubicBezTo>
                  <a:cubicBezTo>
                    <a:pt x="18636" y="1317"/>
                    <a:pt x="17984" y="456"/>
                    <a:pt x="16939" y="456"/>
                  </a:cubicBezTo>
                  <a:cubicBezTo>
                    <a:pt x="16773" y="456"/>
                    <a:pt x="16596" y="478"/>
                    <a:pt x="16413" y="524"/>
                  </a:cubicBezTo>
                  <a:cubicBezTo>
                    <a:pt x="13144" y="1358"/>
                    <a:pt x="11642" y="4760"/>
                    <a:pt x="10742" y="8096"/>
                  </a:cubicBezTo>
                  <a:cubicBezTo>
                    <a:pt x="10675" y="8096"/>
                    <a:pt x="10542" y="8162"/>
                    <a:pt x="10475" y="8162"/>
                  </a:cubicBezTo>
                  <a:cubicBezTo>
                    <a:pt x="10342" y="8196"/>
                    <a:pt x="10241" y="8196"/>
                    <a:pt x="10141" y="8229"/>
                  </a:cubicBezTo>
                  <a:cubicBezTo>
                    <a:pt x="8974" y="4893"/>
                    <a:pt x="7239" y="1391"/>
                    <a:pt x="4471" y="157"/>
                  </a:cubicBezTo>
                  <a:cubicBezTo>
                    <a:pt x="4230" y="51"/>
                    <a:pt x="4011" y="0"/>
                    <a:pt x="382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16"/>
            <p:cNvSpPr/>
            <p:nvPr/>
          </p:nvSpPr>
          <p:spPr>
            <a:xfrm>
              <a:off x="3586075" y="3659350"/>
              <a:ext cx="91750" cy="73275"/>
            </a:xfrm>
            <a:custGeom>
              <a:avLst/>
              <a:gdLst/>
              <a:ahLst/>
              <a:cxnLst/>
              <a:rect l="l" t="t" r="r" b="b"/>
              <a:pathLst>
                <a:path w="3670" h="2931" extrusionOk="0">
                  <a:moveTo>
                    <a:pt x="2209" y="0"/>
                  </a:moveTo>
                  <a:cubicBezTo>
                    <a:pt x="2058" y="0"/>
                    <a:pt x="1898" y="16"/>
                    <a:pt x="1735" y="49"/>
                  </a:cubicBezTo>
                  <a:cubicBezTo>
                    <a:pt x="734" y="249"/>
                    <a:pt x="0" y="1050"/>
                    <a:pt x="33" y="1850"/>
                  </a:cubicBezTo>
                  <a:cubicBezTo>
                    <a:pt x="62" y="2497"/>
                    <a:pt x="659" y="2931"/>
                    <a:pt x="1446" y="2931"/>
                  </a:cubicBezTo>
                  <a:cubicBezTo>
                    <a:pt x="1592" y="2931"/>
                    <a:pt x="1745" y="2916"/>
                    <a:pt x="1901" y="2884"/>
                  </a:cubicBezTo>
                  <a:cubicBezTo>
                    <a:pt x="2902" y="2684"/>
                    <a:pt x="3669" y="1884"/>
                    <a:pt x="3603" y="1083"/>
                  </a:cubicBezTo>
                  <a:cubicBezTo>
                    <a:pt x="3575" y="413"/>
                    <a:pt x="2987" y="0"/>
                    <a:pt x="220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16"/>
            <p:cNvSpPr/>
            <p:nvPr/>
          </p:nvSpPr>
          <p:spPr>
            <a:xfrm>
              <a:off x="3952150" y="3200075"/>
              <a:ext cx="302750" cy="348775"/>
            </a:xfrm>
            <a:custGeom>
              <a:avLst/>
              <a:gdLst/>
              <a:ahLst/>
              <a:cxnLst/>
              <a:rect l="l" t="t" r="r" b="b"/>
              <a:pathLst>
                <a:path w="12110" h="13951" extrusionOk="0">
                  <a:moveTo>
                    <a:pt x="7459" y="0"/>
                  </a:moveTo>
                  <a:cubicBezTo>
                    <a:pt x="7318" y="0"/>
                    <a:pt x="7177" y="23"/>
                    <a:pt x="7039" y="74"/>
                  </a:cubicBezTo>
                  <a:cubicBezTo>
                    <a:pt x="6272" y="307"/>
                    <a:pt x="5905" y="1141"/>
                    <a:pt x="5638" y="1908"/>
                  </a:cubicBezTo>
                  <a:cubicBezTo>
                    <a:pt x="5371" y="2842"/>
                    <a:pt x="5038" y="4010"/>
                    <a:pt x="4804" y="4977"/>
                  </a:cubicBezTo>
                  <a:cubicBezTo>
                    <a:pt x="4337" y="3943"/>
                    <a:pt x="3503" y="3109"/>
                    <a:pt x="2469" y="2642"/>
                  </a:cubicBezTo>
                  <a:cubicBezTo>
                    <a:pt x="2183" y="2523"/>
                    <a:pt x="1846" y="2421"/>
                    <a:pt x="1519" y="2421"/>
                  </a:cubicBezTo>
                  <a:cubicBezTo>
                    <a:pt x="1388" y="2421"/>
                    <a:pt x="1259" y="2437"/>
                    <a:pt x="1135" y="2475"/>
                  </a:cubicBezTo>
                  <a:cubicBezTo>
                    <a:pt x="435" y="2675"/>
                    <a:pt x="1" y="3409"/>
                    <a:pt x="68" y="4110"/>
                  </a:cubicBezTo>
                  <a:cubicBezTo>
                    <a:pt x="101" y="4810"/>
                    <a:pt x="468" y="5444"/>
                    <a:pt x="1002" y="5911"/>
                  </a:cubicBezTo>
                  <a:cubicBezTo>
                    <a:pt x="1369" y="6192"/>
                    <a:pt x="1764" y="6444"/>
                    <a:pt x="2159" y="6660"/>
                  </a:cubicBezTo>
                  <a:lnTo>
                    <a:pt x="2159" y="6660"/>
                  </a:lnTo>
                  <a:cubicBezTo>
                    <a:pt x="2099" y="6648"/>
                    <a:pt x="2040" y="6641"/>
                    <a:pt x="1981" y="6641"/>
                  </a:cubicBezTo>
                  <a:cubicBezTo>
                    <a:pt x="1954" y="6641"/>
                    <a:pt x="1928" y="6642"/>
                    <a:pt x="1902" y="6645"/>
                  </a:cubicBezTo>
                  <a:cubicBezTo>
                    <a:pt x="1569" y="6812"/>
                    <a:pt x="1302" y="7112"/>
                    <a:pt x="1068" y="7345"/>
                  </a:cubicBezTo>
                  <a:cubicBezTo>
                    <a:pt x="768" y="7646"/>
                    <a:pt x="468" y="7979"/>
                    <a:pt x="301" y="8346"/>
                  </a:cubicBezTo>
                  <a:cubicBezTo>
                    <a:pt x="201" y="8746"/>
                    <a:pt x="134" y="9180"/>
                    <a:pt x="401" y="9514"/>
                  </a:cubicBezTo>
                  <a:cubicBezTo>
                    <a:pt x="659" y="9886"/>
                    <a:pt x="1139" y="9988"/>
                    <a:pt x="1587" y="9988"/>
                  </a:cubicBezTo>
                  <a:cubicBezTo>
                    <a:pt x="1660" y="9988"/>
                    <a:pt x="1732" y="9985"/>
                    <a:pt x="1802" y="9981"/>
                  </a:cubicBezTo>
                  <a:cubicBezTo>
                    <a:pt x="2636" y="9914"/>
                    <a:pt x="3470" y="9647"/>
                    <a:pt x="4204" y="9247"/>
                  </a:cubicBezTo>
                  <a:lnTo>
                    <a:pt x="4204" y="9247"/>
                  </a:lnTo>
                  <a:cubicBezTo>
                    <a:pt x="3603" y="10014"/>
                    <a:pt x="3203" y="11015"/>
                    <a:pt x="3303" y="12015"/>
                  </a:cubicBezTo>
                  <a:cubicBezTo>
                    <a:pt x="3434" y="12999"/>
                    <a:pt x="4275" y="13951"/>
                    <a:pt x="5254" y="13951"/>
                  </a:cubicBezTo>
                  <a:cubicBezTo>
                    <a:pt x="5271" y="13951"/>
                    <a:pt x="5288" y="13951"/>
                    <a:pt x="5305" y="13950"/>
                  </a:cubicBezTo>
                  <a:cubicBezTo>
                    <a:pt x="6139" y="13950"/>
                    <a:pt x="6872" y="13250"/>
                    <a:pt x="7106" y="12416"/>
                  </a:cubicBezTo>
                  <a:cubicBezTo>
                    <a:pt x="7343" y="11706"/>
                    <a:pt x="7238" y="10891"/>
                    <a:pt x="7026" y="10181"/>
                  </a:cubicBezTo>
                  <a:lnTo>
                    <a:pt x="7026" y="10181"/>
                  </a:lnTo>
                  <a:cubicBezTo>
                    <a:pt x="7200" y="10619"/>
                    <a:pt x="7529" y="11026"/>
                    <a:pt x="7973" y="11248"/>
                  </a:cubicBezTo>
                  <a:cubicBezTo>
                    <a:pt x="8277" y="11373"/>
                    <a:pt x="8590" y="11441"/>
                    <a:pt x="8903" y="11441"/>
                  </a:cubicBezTo>
                  <a:cubicBezTo>
                    <a:pt x="9174" y="11441"/>
                    <a:pt x="9444" y="11390"/>
                    <a:pt x="9708" y="11282"/>
                  </a:cubicBezTo>
                  <a:cubicBezTo>
                    <a:pt x="10075" y="11148"/>
                    <a:pt x="10408" y="10848"/>
                    <a:pt x="10542" y="10481"/>
                  </a:cubicBezTo>
                  <a:cubicBezTo>
                    <a:pt x="10775" y="9847"/>
                    <a:pt x="10442" y="9147"/>
                    <a:pt x="9975" y="8746"/>
                  </a:cubicBezTo>
                  <a:cubicBezTo>
                    <a:pt x="9541" y="8313"/>
                    <a:pt x="9041" y="8113"/>
                    <a:pt x="8407" y="7912"/>
                  </a:cubicBezTo>
                  <a:cubicBezTo>
                    <a:pt x="9441" y="7812"/>
                    <a:pt x="10475" y="7345"/>
                    <a:pt x="11276" y="6612"/>
                  </a:cubicBezTo>
                  <a:cubicBezTo>
                    <a:pt x="11643" y="6278"/>
                    <a:pt x="11943" y="5911"/>
                    <a:pt x="12043" y="5411"/>
                  </a:cubicBezTo>
                  <a:cubicBezTo>
                    <a:pt x="12110" y="4744"/>
                    <a:pt x="11643" y="4010"/>
                    <a:pt x="11042" y="3743"/>
                  </a:cubicBezTo>
                  <a:cubicBezTo>
                    <a:pt x="10760" y="3609"/>
                    <a:pt x="10451" y="3548"/>
                    <a:pt x="10143" y="3548"/>
                  </a:cubicBezTo>
                  <a:cubicBezTo>
                    <a:pt x="9758" y="3548"/>
                    <a:pt x="9374" y="3643"/>
                    <a:pt x="9041" y="3810"/>
                  </a:cubicBezTo>
                  <a:cubicBezTo>
                    <a:pt x="8618" y="3988"/>
                    <a:pt x="8284" y="4270"/>
                    <a:pt x="7979" y="4597"/>
                  </a:cubicBezTo>
                  <a:lnTo>
                    <a:pt x="7979" y="4597"/>
                  </a:lnTo>
                  <a:cubicBezTo>
                    <a:pt x="8322" y="4179"/>
                    <a:pt x="8639" y="3736"/>
                    <a:pt x="8874" y="3242"/>
                  </a:cubicBezTo>
                  <a:cubicBezTo>
                    <a:pt x="9141" y="2542"/>
                    <a:pt x="9274" y="1708"/>
                    <a:pt x="8941" y="974"/>
                  </a:cubicBezTo>
                  <a:cubicBezTo>
                    <a:pt x="8670" y="432"/>
                    <a:pt x="8069" y="0"/>
                    <a:pt x="745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16"/>
            <p:cNvSpPr/>
            <p:nvPr/>
          </p:nvSpPr>
          <p:spPr>
            <a:xfrm>
              <a:off x="3769525" y="3087425"/>
              <a:ext cx="617975" cy="523525"/>
            </a:xfrm>
            <a:custGeom>
              <a:avLst/>
              <a:gdLst/>
              <a:ahLst/>
              <a:cxnLst/>
              <a:rect l="l" t="t" r="r" b="b"/>
              <a:pathLst>
                <a:path w="24719" h="20941" extrusionOk="0">
                  <a:moveTo>
                    <a:pt x="10525" y="1"/>
                  </a:moveTo>
                  <a:cubicBezTo>
                    <a:pt x="10024" y="1"/>
                    <a:pt x="9532" y="344"/>
                    <a:pt x="9207" y="977"/>
                  </a:cubicBezTo>
                  <a:cubicBezTo>
                    <a:pt x="7706" y="4046"/>
                    <a:pt x="9341" y="7415"/>
                    <a:pt x="11275" y="10217"/>
                  </a:cubicBezTo>
                  <a:cubicBezTo>
                    <a:pt x="11242" y="10284"/>
                    <a:pt x="11209" y="10384"/>
                    <a:pt x="11109" y="10450"/>
                  </a:cubicBezTo>
                  <a:cubicBezTo>
                    <a:pt x="11075" y="10550"/>
                    <a:pt x="11042" y="10651"/>
                    <a:pt x="10942" y="10751"/>
                  </a:cubicBezTo>
                  <a:cubicBezTo>
                    <a:pt x="8770" y="9908"/>
                    <a:pt x="6362" y="9184"/>
                    <a:pt x="4179" y="9184"/>
                  </a:cubicBezTo>
                  <a:cubicBezTo>
                    <a:pt x="3076" y="9184"/>
                    <a:pt x="2031" y="9369"/>
                    <a:pt x="1101" y="9817"/>
                  </a:cubicBezTo>
                  <a:cubicBezTo>
                    <a:pt x="1" y="10384"/>
                    <a:pt x="167" y="11384"/>
                    <a:pt x="1702" y="11785"/>
                  </a:cubicBezTo>
                  <a:cubicBezTo>
                    <a:pt x="3835" y="12380"/>
                    <a:pt x="6115" y="12643"/>
                    <a:pt x="8309" y="12643"/>
                  </a:cubicBezTo>
                  <a:cubicBezTo>
                    <a:pt x="9067" y="12643"/>
                    <a:pt x="9814" y="12612"/>
                    <a:pt x="10542" y="12552"/>
                  </a:cubicBezTo>
                  <a:cubicBezTo>
                    <a:pt x="10542" y="12719"/>
                    <a:pt x="10542" y="12885"/>
                    <a:pt x="10575" y="13052"/>
                  </a:cubicBezTo>
                  <a:cubicBezTo>
                    <a:pt x="8207" y="14587"/>
                    <a:pt x="6172" y="16621"/>
                    <a:pt x="6605" y="19390"/>
                  </a:cubicBezTo>
                  <a:cubicBezTo>
                    <a:pt x="6761" y="20191"/>
                    <a:pt x="7302" y="20695"/>
                    <a:pt x="7962" y="20695"/>
                  </a:cubicBezTo>
                  <a:cubicBezTo>
                    <a:pt x="8292" y="20695"/>
                    <a:pt x="8651" y="20569"/>
                    <a:pt x="9007" y="20291"/>
                  </a:cubicBezTo>
                  <a:cubicBezTo>
                    <a:pt x="10608" y="18923"/>
                    <a:pt x="11842" y="17155"/>
                    <a:pt x="12610" y="15254"/>
                  </a:cubicBezTo>
                  <a:cubicBezTo>
                    <a:pt x="12743" y="15254"/>
                    <a:pt x="12877" y="15254"/>
                    <a:pt x="13043" y="15187"/>
                  </a:cubicBezTo>
                  <a:cubicBezTo>
                    <a:pt x="13444" y="17088"/>
                    <a:pt x="14444" y="19023"/>
                    <a:pt x="16713" y="20458"/>
                  </a:cubicBezTo>
                  <a:cubicBezTo>
                    <a:pt x="17199" y="20777"/>
                    <a:pt x="17662" y="20940"/>
                    <a:pt x="18015" y="20940"/>
                  </a:cubicBezTo>
                  <a:cubicBezTo>
                    <a:pt x="18510" y="20940"/>
                    <a:pt x="18789" y="20619"/>
                    <a:pt x="18614" y="19957"/>
                  </a:cubicBezTo>
                  <a:cubicBezTo>
                    <a:pt x="18080" y="17922"/>
                    <a:pt x="16746" y="15721"/>
                    <a:pt x="15011" y="13753"/>
                  </a:cubicBezTo>
                  <a:cubicBezTo>
                    <a:pt x="15045" y="13653"/>
                    <a:pt x="15111" y="13586"/>
                    <a:pt x="15178" y="13486"/>
                  </a:cubicBezTo>
                  <a:cubicBezTo>
                    <a:pt x="15212" y="13453"/>
                    <a:pt x="15212" y="13352"/>
                    <a:pt x="15245" y="13319"/>
                  </a:cubicBezTo>
                  <a:cubicBezTo>
                    <a:pt x="17100" y="14104"/>
                    <a:pt x="19091" y="14533"/>
                    <a:pt x="21012" y="14533"/>
                  </a:cubicBezTo>
                  <a:cubicBezTo>
                    <a:pt x="21785" y="14533"/>
                    <a:pt x="22547" y="14463"/>
                    <a:pt x="23284" y="14320"/>
                  </a:cubicBezTo>
                  <a:cubicBezTo>
                    <a:pt x="24618" y="14053"/>
                    <a:pt x="24718" y="12652"/>
                    <a:pt x="23684" y="11618"/>
                  </a:cubicBezTo>
                  <a:cubicBezTo>
                    <a:pt x="22330" y="10282"/>
                    <a:pt x="20785" y="9806"/>
                    <a:pt x="19210" y="9806"/>
                  </a:cubicBezTo>
                  <a:cubicBezTo>
                    <a:pt x="17992" y="9806"/>
                    <a:pt x="16757" y="10091"/>
                    <a:pt x="15578" y="10484"/>
                  </a:cubicBezTo>
                  <a:cubicBezTo>
                    <a:pt x="15545" y="10384"/>
                    <a:pt x="15512" y="10250"/>
                    <a:pt x="15445" y="10150"/>
                  </a:cubicBezTo>
                  <a:cubicBezTo>
                    <a:pt x="17213" y="8616"/>
                    <a:pt x="18747" y="6681"/>
                    <a:pt x="19781" y="4646"/>
                  </a:cubicBezTo>
                  <a:cubicBezTo>
                    <a:pt x="20298" y="3819"/>
                    <a:pt x="20054" y="3312"/>
                    <a:pt x="19422" y="3312"/>
                  </a:cubicBezTo>
                  <a:cubicBezTo>
                    <a:pt x="19238" y="3312"/>
                    <a:pt x="19021" y="3355"/>
                    <a:pt x="18781" y="3445"/>
                  </a:cubicBezTo>
                  <a:cubicBezTo>
                    <a:pt x="16546" y="4379"/>
                    <a:pt x="15111" y="6581"/>
                    <a:pt x="14144" y="8816"/>
                  </a:cubicBezTo>
                  <a:cubicBezTo>
                    <a:pt x="14011" y="8783"/>
                    <a:pt x="13811" y="8749"/>
                    <a:pt x="13677" y="8749"/>
                  </a:cubicBezTo>
                  <a:cubicBezTo>
                    <a:pt x="13677" y="6114"/>
                    <a:pt x="13077" y="3379"/>
                    <a:pt x="11842" y="977"/>
                  </a:cubicBezTo>
                  <a:cubicBezTo>
                    <a:pt x="11485" y="311"/>
                    <a:pt x="11001" y="1"/>
                    <a:pt x="1052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16"/>
            <p:cNvSpPr/>
            <p:nvPr/>
          </p:nvSpPr>
          <p:spPr>
            <a:xfrm>
              <a:off x="4058900" y="3342550"/>
              <a:ext cx="81750" cy="90650"/>
            </a:xfrm>
            <a:custGeom>
              <a:avLst/>
              <a:gdLst/>
              <a:ahLst/>
              <a:cxnLst/>
              <a:rect l="l" t="t" r="r" b="b"/>
              <a:pathLst>
                <a:path w="3270" h="3626" extrusionOk="0">
                  <a:moveTo>
                    <a:pt x="1863" y="1"/>
                  </a:moveTo>
                  <a:cubicBezTo>
                    <a:pt x="1356" y="1"/>
                    <a:pt x="824" y="345"/>
                    <a:pt x="501" y="946"/>
                  </a:cubicBezTo>
                  <a:cubicBezTo>
                    <a:pt x="1" y="1847"/>
                    <a:pt x="134" y="2947"/>
                    <a:pt x="768" y="3414"/>
                  </a:cubicBezTo>
                  <a:cubicBezTo>
                    <a:pt x="952" y="3558"/>
                    <a:pt x="1165" y="3626"/>
                    <a:pt x="1386" y="3626"/>
                  </a:cubicBezTo>
                  <a:cubicBezTo>
                    <a:pt x="1884" y="3626"/>
                    <a:pt x="2423" y="3281"/>
                    <a:pt x="2769" y="2680"/>
                  </a:cubicBezTo>
                  <a:cubicBezTo>
                    <a:pt x="3270" y="1780"/>
                    <a:pt x="3136" y="679"/>
                    <a:pt x="2502" y="212"/>
                  </a:cubicBezTo>
                  <a:cubicBezTo>
                    <a:pt x="2308" y="68"/>
                    <a:pt x="2088" y="1"/>
                    <a:pt x="186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16"/>
            <p:cNvSpPr/>
            <p:nvPr/>
          </p:nvSpPr>
          <p:spPr>
            <a:xfrm>
              <a:off x="3316700" y="3983950"/>
              <a:ext cx="207675" cy="209300"/>
            </a:xfrm>
            <a:custGeom>
              <a:avLst/>
              <a:gdLst/>
              <a:ahLst/>
              <a:cxnLst/>
              <a:rect l="l" t="t" r="r" b="b"/>
              <a:pathLst>
                <a:path w="8307" h="8372" extrusionOk="0">
                  <a:moveTo>
                    <a:pt x="3032" y="1"/>
                  </a:moveTo>
                  <a:cubicBezTo>
                    <a:pt x="2696" y="1"/>
                    <a:pt x="2360" y="200"/>
                    <a:pt x="2136" y="475"/>
                  </a:cubicBezTo>
                  <a:cubicBezTo>
                    <a:pt x="1835" y="875"/>
                    <a:pt x="1802" y="1409"/>
                    <a:pt x="1869" y="1876"/>
                  </a:cubicBezTo>
                  <a:cubicBezTo>
                    <a:pt x="1938" y="2176"/>
                    <a:pt x="2056" y="2493"/>
                    <a:pt x="2188" y="2804"/>
                  </a:cubicBezTo>
                  <a:lnTo>
                    <a:pt x="2188" y="2804"/>
                  </a:lnTo>
                  <a:cubicBezTo>
                    <a:pt x="2138" y="2736"/>
                    <a:pt x="2077" y="2680"/>
                    <a:pt x="2002" y="2643"/>
                  </a:cubicBezTo>
                  <a:cubicBezTo>
                    <a:pt x="1889" y="2615"/>
                    <a:pt x="1783" y="2604"/>
                    <a:pt x="1677" y="2604"/>
                  </a:cubicBezTo>
                  <a:cubicBezTo>
                    <a:pt x="1532" y="2604"/>
                    <a:pt x="1389" y="2624"/>
                    <a:pt x="1235" y="2643"/>
                  </a:cubicBezTo>
                  <a:cubicBezTo>
                    <a:pt x="1001" y="2710"/>
                    <a:pt x="701" y="2743"/>
                    <a:pt x="468" y="2876"/>
                  </a:cubicBezTo>
                  <a:cubicBezTo>
                    <a:pt x="201" y="2976"/>
                    <a:pt x="1" y="3243"/>
                    <a:pt x="1" y="3543"/>
                  </a:cubicBezTo>
                  <a:cubicBezTo>
                    <a:pt x="1" y="3877"/>
                    <a:pt x="301" y="4144"/>
                    <a:pt x="568" y="4377"/>
                  </a:cubicBezTo>
                  <a:cubicBezTo>
                    <a:pt x="1035" y="4644"/>
                    <a:pt x="1635" y="4878"/>
                    <a:pt x="2169" y="4944"/>
                  </a:cubicBezTo>
                  <a:cubicBezTo>
                    <a:pt x="1502" y="5111"/>
                    <a:pt x="835" y="5478"/>
                    <a:pt x="501" y="6079"/>
                  </a:cubicBezTo>
                  <a:cubicBezTo>
                    <a:pt x="134" y="6646"/>
                    <a:pt x="201" y="7480"/>
                    <a:pt x="735" y="7913"/>
                  </a:cubicBezTo>
                  <a:cubicBezTo>
                    <a:pt x="934" y="8056"/>
                    <a:pt x="1176" y="8119"/>
                    <a:pt x="1424" y="8119"/>
                  </a:cubicBezTo>
                  <a:cubicBezTo>
                    <a:pt x="1757" y="8119"/>
                    <a:pt x="2101" y="8004"/>
                    <a:pt x="2369" y="7813"/>
                  </a:cubicBezTo>
                  <a:cubicBezTo>
                    <a:pt x="2796" y="7508"/>
                    <a:pt x="3084" y="7035"/>
                    <a:pt x="3283" y="6548"/>
                  </a:cubicBezTo>
                  <a:lnTo>
                    <a:pt x="3283" y="6548"/>
                  </a:lnTo>
                  <a:cubicBezTo>
                    <a:pt x="3172" y="6883"/>
                    <a:pt x="3190" y="7257"/>
                    <a:pt x="3336" y="7580"/>
                  </a:cubicBezTo>
                  <a:cubicBezTo>
                    <a:pt x="3503" y="7947"/>
                    <a:pt x="3837" y="8247"/>
                    <a:pt x="4204" y="8314"/>
                  </a:cubicBezTo>
                  <a:cubicBezTo>
                    <a:pt x="4322" y="8353"/>
                    <a:pt x="4430" y="8372"/>
                    <a:pt x="4534" y="8372"/>
                  </a:cubicBezTo>
                  <a:cubicBezTo>
                    <a:pt x="4693" y="8372"/>
                    <a:pt x="4843" y="8328"/>
                    <a:pt x="5004" y="8247"/>
                  </a:cubicBezTo>
                  <a:cubicBezTo>
                    <a:pt x="5371" y="7980"/>
                    <a:pt x="5505" y="7480"/>
                    <a:pt x="5405" y="7079"/>
                  </a:cubicBezTo>
                  <a:cubicBezTo>
                    <a:pt x="5338" y="6646"/>
                    <a:pt x="5171" y="6312"/>
                    <a:pt x="4904" y="5945"/>
                  </a:cubicBezTo>
                  <a:lnTo>
                    <a:pt x="4904" y="5945"/>
                  </a:lnTo>
                  <a:cubicBezTo>
                    <a:pt x="5438" y="6254"/>
                    <a:pt x="6067" y="6469"/>
                    <a:pt x="6671" y="6469"/>
                  </a:cubicBezTo>
                  <a:cubicBezTo>
                    <a:pt x="6784" y="6469"/>
                    <a:pt x="6895" y="6461"/>
                    <a:pt x="7006" y="6446"/>
                  </a:cubicBezTo>
                  <a:cubicBezTo>
                    <a:pt x="7339" y="6446"/>
                    <a:pt x="7673" y="6312"/>
                    <a:pt x="7906" y="6112"/>
                  </a:cubicBezTo>
                  <a:cubicBezTo>
                    <a:pt x="8240" y="5812"/>
                    <a:pt x="8307" y="5245"/>
                    <a:pt x="8073" y="4811"/>
                  </a:cubicBezTo>
                  <a:cubicBezTo>
                    <a:pt x="7840" y="4411"/>
                    <a:pt x="7406" y="4144"/>
                    <a:pt x="6972" y="4044"/>
                  </a:cubicBezTo>
                  <a:cubicBezTo>
                    <a:pt x="6830" y="4013"/>
                    <a:pt x="6692" y="4001"/>
                    <a:pt x="6555" y="4001"/>
                  </a:cubicBezTo>
                  <a:cubicBezTo>
                    <a:pt x="6242" y="4001"/>
                    <a:pt x="5940" y="4064"/>
                    <a:pt x="5638" y="4111"/>
                  </a:cubicBezTo>
                  <a:cubicBezTo>
                    <a:pt x="6138" y="3977"/>
                    <a:pt x="6672" y="3910"/>
                    <a:pt x="7139" y="3644"/>
                  </a:cubicBezTo>
                  <a:cubicBezTo>
                    <a:pt x="7573" y="3410"/>
                    <a:pt x="8006" y="2976"/>
                    <a:pt x="8140" y="2476"/>
                  </a:cubicBezTo>
                  <a:cubicBezTo>
                    <a:pt x="8273" y="1976"/>
                    <a:pt x="8006" y="1375"/>
                    <a:pt x="7506" y="1208"/>
                  </a:cubicBezTo>
                  <a:cubicBezTo>
                    <a:pt x="7399" y="1173"/>
                    <a:pt x="7291" y="1157"/>
                    <a:pt x="7182" y="1157"/>
                  </a:cubicBezTo>
                  <a:cubicBezTo>
                    <a:pt x="6781" y="1157"/>
                    <a:pt x="6372" y="1373"/>
                    <a:pt x="6005" y="1609"/>
                  </a:cubicBezTo>
                  <a:cubicBezTo>
                    <a:pt x="5438" y="1976"/>
                    <a:pt x="4737" y="2443"/>
                    <a:pt x="4270" y="2910"/>
                  </a:cubicBezTo>
                  <a:cubicBezTo>
                    <a:pt x="4471" y="2209"/>
                    <a:pt x="4371" y="1375"/>
                    <a:pt x="4004" y="708"/>
                  </a:cubicBezTo>
                  <a:cubicBezTo>
                    <a:pt x="3870" y="441"/>
                    <a:pt x="3670" y="208"/>
                    <a:pt x="3370" y="74"/>
                  </a:cubicBezTo>
                  <a:cubicBezTo>
                    <a:pt x="3260" y="24"/>
                    <a:pt x="3146" y="1"/>
                    <a:pt x="303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16"/>
            <p:cNvSpPr/>
            <p:nvPr/>
          </p:nvSpPr>
          <p:spPr>
            <a:xfrm>
              <a:off x="3238525" y="3909675"/>
              <a:ext cx="358400" cy="366375"/>
            </a:xfrm>
            <a:custGeom>
              <a:avLst/>
              <a:gdLst/>
              <a:ahLst/>
              <a:cxnLst/>
              <a:rect l="l" t="t" r="r" b="b"/>
              <a:pathLst>
                <a:path w="14336" h="14655" extrusionOk="0">
                  <a:moveTo>
                    <a:pt x="10029" y="1"/>
                  </a:moveTo>
                  <a:cubicBezTo>
                    <a:pt x="9844" y="1"/>
                    <a:pt x="9641" y="47"/>
                    <a:pt x="9432" y="143"/>
                  </a:cubicBezTo>
                  <a:cubicBezTo>
                    <a:pt x="7331" y="1144"/>
                    <a:pt x="6797" y="3612"/>
                    <a:pt x="6664" y="5947"/>
                  </a:cubicBezTo>
                  <a:cubicBezTo>
                    <a:pt x="6630" y="5981"/>
                    <a:pt x="6564" y="5981"/>
                    <a:pt x="6497" y="6047"/>
                  </a:cubicBezTo>
                  <a:cubicBezTo>
                    <a:pt x="6430" y="6081"/>
                    <a:pt x="6397" y="6081"/>
                    <a:pt x="6297" y="6114"/>
                  </a:cubicBezTo>
                  <a:cubicBezTo>
                    <a:pt x="5062" y="4079"/>
                    <a:pt x="3461" y="1945"/>
                    <a:pt x="1427" y="1544"/>
                  </a:cubicBezTo>
                  <a:cubicBezTo>
                    <a:pt x="1328" y="1525"/>
                    <a:pt x="1237" y="1515"/>
                    <a:pt x="1154" y="1515"/>
                  </a:cubicBezTo>
                  <a:cubicBezTo>
                    <a:pt x="528" y="1515"/>
                    <a:pt x="338" y="2047"/>
                    <a:pt x="926" y="2812"/>
                  </a:cubicBezTo>
                  <a:cubicBezTo>
                    <a:pt x="2127" y="4446"/>
                    <a:pt x="3728" y="5881"/>
                    <a:pt x="5329" y="6948"/>
                  </a:cubicBezTo>
                  <a:cubicBezTo>
                    <a:pt x="5263" y="7048"/>
                    <a:pt x="5229" y="7115"/>
                    <a:pt x="5163" y="7248"/>
                  </a:cubicBezTo>
                  <a:cubicBezTo>
                    <a:pt x="4836" y="7220"/>
                    <a:pt x="4508" y="7203"/>
                    <a:pt x="4184" y="7203"/>
                  </a:cubicBezTo>
                  <a:cubicBezTo>
                    <a:pt x="2618" y="7203"/>
                    <a:pt x="1144" y="7595"/>
                    <a:pt x="426" y="8950"/>
                  </a:cubicBezTo>
                  <a:cubicBezTo>
                    <a:pt x="1" y="9636"/>
                    <a:pt x="377" y="10418"/>
                    <a:pt x="1239" y="10418"/>
                  </a:cubicBezTo>
                  <a:cubicBezTo>
                    <a:pt x="1257" y="10418"/>
                    <a:pt x="1275" y="10418"/>
                    <a:pt x="1293" y="10417"/>
                  </a:cubicBezTo>
                  <a:cubicBezTo>
                    <a:pt x="2761" y="10384"/>
                    <a:pt x="4128" y="9950"/>
                    <a:pt x="5329" y="9250"/>
                  </a:cubicBezTo>
                  <a:cubicBezTo>
                    <a:pt x="5429" y="9283"/>
                    <a:pt x="5496" y="9383"/>
                    <a:pt x="5563" y="9417"/>
                  </a:cubicBezTo>
                  <a:cubicBezTo>
                    <a:pt x="4996" y="10617"/>
                    <a:pt x="4729" y="12052"/>
                    <a:pt x="5296" y="13753"/>
                  </a:cubicBezTo>
                  <a:cubicBezTo>
                    <a:pt x="5508" y="14305"/>
                    <a:pt x="5816" y="14655"/>
                    <a:pt x="6105" y="14655"/>
                  </a:cubicBezTo>
                  <a:cubicBezTo>
                    <a:pt x="6271" y="14655"/>
                    <a:pt x="6430" y="14541"/>
                    <a:pt x="6564" y="14287"/>
                  </a:cubicBezTo>
                  <a:cubicBezTo>
                    <a:pt x="7131" y="12952"/>
                    <a:pt x="7297" y="11251"/>
                    <a:pt x="7231" y="9450"/>
                  </a:cubicBezTo>
                  <a:cubicBezTo>
                    <a:pt x="7297" y="9417"/>
                    <a:pt x="7331" y="9417"/>
                    <a:pt x="7431" y="9383"/>
                  </a:cubicBezTo>
                  <a:cubicBezTo>
                    <a:pt x="7464" y="9383"/>
                    <a:pt x="7498" y="9316"/>
                    <a:pt x="7564" y="9316"/>
                  </a:cubicBezTo>
                  <a:cubicBezTo>
                    <a:pt x="8498" y="10984"/>
                    <a:pt x="9833" y="12419"/>
                    <a:pt x="11434" y="13219"/>
                  </a:cubicBezTo>
                  <a:cubicBezTo>
                    <a:pt x="11597" y="13298"/>
                    <a:pt x="11753" y="13334"/>
                    <a:pt x="11896" y="13334"/>
                  </a:cubicBezTo>
                  <a:cubicBezTo>
                    <a:pt x="12486" y="13334"/>
                    <a:pt x="12875" y="12723"/>
                    <a:pt x="12768" y="11918"/>
                  </a:cubicBezTo>
                  <a:cubicBezTo>
                    <a:pt x="12468" y="9650"/>
                    <a:pt x="10733" y="8583"/>
                    <a:pt x="8899" y="7949"/>
                  </a:cubicBezTo>
                  <a:cubicBezTo>
                    <a:pt x="8932" y="7882"/>
                    <a:pt x="8932" y="7782"/>
                    <a:pt x="8965" y="7749"/>
                  </a:cubicBezTo>
                  <a:cubicBezTo>
                    <a:pt x="10566" y="7615"/>
                    <a:pt x="12168" y="7282"/>
                    <a:pt x="13602" y="6615"/>
                  </a:cubicBezTo>
                  <a:cubicBezTo>
                    <a:pt x="14336" y="6281"/>
                    <a:pt x="14236" y="5714"/>
                    <a:pt x="13502" y="5514"/>
                  </a:cubicBezTo>
                  <a:cubicBezTo>
                    <a:pt x="13110" y="5397"/>
                    <a:pt x="12712" y="5345"/>
                    <a:pt x="12312" y="5345"/>
                  </a:cubicBezTo>
                  <a:cubicBezTo>
                    <a:pt x="11113" y="5345"/>
                    <a:pt x="9899" y="5814"/>
                    <a:pt x="8798" y="6414"/>
                  </a:cubicBezTo>
                  <a:lnTo>
                    <a:pt x="8565" y="6148"/>
                  </a:lnTo>
                  <a:cubicBezTo>
                    <a:pt x="9632" y="4747"/>
                    <a:pt x="10466" y="3045"/>
                    <a:pt x="10833" y="1244"/>
                  </a:cubicBezTo>
                  <a:cubicBezTo>
                    <a:pt x="11011" y="459"/>
                    <a:pt x="10611" y="1"/>
                    <a:pt x="1002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16"/>
            <p:cNvSpPr/>
            <p:nvPr/>
          </p:nvSpPr>
          <p:spPr>
            <a:xfrm>
              <a:off x="3380075" y="4076775"/>
              <a:ext cx="62575" cy="52550"/>
            </a:xfrm>
            <a:custGeom>
              <a:avLst/>
              <a:gdLst/>
              <a:ahLst/>
              <a:cxnLst/>
              <a:rect l="l" t="t" r="r" b="b"/>
              <a:pathLst>
                <a:path w="2503" h="2102" extrusionOk="0">
                  <a:moveTo>
                    <a:pt x="1526" y="0"/>
                  </a:moveTo>
                  <a:cubicBezTo>
                    <a:pt x="1358" y="0"/>
                    <a:pt x="1180" y="32"/>
                    <a:pt x="1002" y="97"/>
                  </a:cubicBezTo>
                  <a:cubicBezTo>
                    <a:pt x="401" y="364"/>
                    <a:pt x="1" y="1031"/>
                    <a:pt x="134" y="1532"/>
                  </a:cubicBezTo>
                  <a:cubicBezTo>
                    <a:pt x="228" y="1908"/>
                    <a:pt x="571" y="2102"/>
                    <a:pt x="975" y="2102"/>
                  </a:cubicBezTo>
                  <a:cubicBezTo>
                    <a:pt x="1144" y="2102"/>
                    <a:pt x="1325" y="2068"/>
                    <a:pt x="1502" y="1999"/>
                  </a:cubicBezTo>
                  <a:cubicBezTo>
                    <a:pt x="2136" y="1732"/>
                    <a:pt x="2503" y="1065"/>
                    <a:pt x="2403" y="564"/>
                  </a:cubicBezTo>
                  <a:cubicBezTo>
                    <a:pt x="2307" y="205"/>
                    <a:pt x="1952" y="0"/>
                    <a:pt x="152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16"/>
            <p:cNvSpPr/>
            <p:nvPr/>
          </p:nvSpPr>
          <p:spPr>
            <a:xfrm>
              <a:off x="3965500" y="3922550"/>
              <a:ext cx="227700" cy="211525"/>
            </a:xfrm>
            <a:custGeom>
              <a:avLst/>
              <a:gdLst/>
              <a:ahLst/>
              <a:cxnLst/>
              <a:rect l="l" t="t" r="r" b="b"/>
              <a:pathLst>
                <a:path w="9108" h="8461" extrusionOk="0">
                  <a:moveTo>
                    <a:pt x="5065" y="0"/>
                  </a:moveTo>
                  <a:cubicBezTo>
                    <a:pt x="4869" y="0"/>
                    <a:pt x="4673" y="82"/>
                    <a:pt x="4537" y="195"/>
                  </a:cubicBezTo>
                  <a:cubicBezTo>
                    <a:pt x="4337" y="362"/>
                    <a:pt x="4170" y="596"/>
                    <a:pt x="4003" y="796"/>
                  </a:cubicBezTo>
                  <a:cubicBezTo>
                    <a:pt x="3870" y="1029"/>
                    <a:pt x="3703" y="1229"/>
                    <a:pt x="3670" y="1463"/>
                  </a:cubicBezTo>
                  <a:cubicBezTo>
                    <a:pt x="3647" y="1554"/>
                    <a:pt x="3648" y="1638"/>
                    <a:pt x="3666" y="1714"/>
                  </a:cubicBezTo>
                  <a:lnTo>
                    <a:pt x="3666" y="1714"/>
                  </a:lnTo>
                  <a:cubicBezTo>
                    <a:pt x="3464" y="1471"/>
                    <a:pt x="3231" y="1244"/>
                    <a:pt x="2936" y="1063"/>
                  </a:cubicBezTo>
                  <a:cubicBezTo>
                    <a:pt x="2641" y="822"/>
                    <a:pt x="2261" y="667"/>
                    <a:pt x="1881" y="667"/>
                  </a:cubicBezTo>
                  <a:cubicBezTo>
                    <a:pt x="1787" y="667"/>
                    <a:pt x="1694" y="676"/>
                    <a:pt x="1602" y="696"/>
                  </a:cubicBezTo>
                  <a:cubicBezTo>
                    <a:pt x="1168" y="762"/>
                    <a:pt x="734" y="1196"/>
                    <a:pt x="701" y="1663"/>
                  </a:cubicBezTo>
                  <a:cubicBezTo>
                    <a:pt x="701" y="1930"/>
                    <a:pt x="835" y="2230"/>
                    <a:pt x="1035" y="2497"/>
                  </a:cubicBezTo>
                  <a:cubicBezTo>
                    <a:pt x="1502" y="3097"/>
                    <a:pt x="2202" y="3531"/>
                    <a:pt x="2936" y="3664"/>
                  </a:cubicBezTo>
                  <a:cubicBezTo>
                    <a:pt x="2336" y="3931"/>
                    <a:pt x="1602" y="4365"/>
                    <a:pt x="1035" y="4699"/>
                  </a:cubicBezTo>
                  <a:cubicBezTo>
                    <a:pt x="568" y="4999"/>
                    <a:pt x="67" y="5366"/>
                    <a:pt x="34" y="5899"/>
                  </a:cubicBezTo>
                  <a:cubicBezTo>
                    <a:pt x="1" y="6433"/>
                    <a:pt x="434" y="6900"/>
                    <a:pt x="935" y="7034"/>
                  </a:cubicBezTo>
                  <a:cubicBezTo>
                    <a:pt x="1033" y="7060"/>
                    <a:pt x="1133" y="7072"/>
                    <a:pt x="1234" y="7072"/>
                  </a:cubicBezTo>
                  <a:cubicBezTo>
                    <a:pt x="1651" y="7072"/>
                    <a:pt x="2080" y="6868"/>
                    <a:pt x="2402" y="6600"/>
                  </a:cubicBezTo>
                  <a:cubicBezTo>
                    <a:pt x="2836" y="6266"/>
                    <a:pt x="3103" y="5866"/>
                    <a:pt x="3436" y="5432"/>
                  </a:cubicBezTo>
                  <a:lnTo>
                    <a:pt x="3436" y="5432"/>
                  </a:lnTo>
                  <a:cubicBezTo>
                    <a:pt x="3170" y="5833"/>
                    <a:pt x="2903" y="6166"/>
                    <a:pt x="2836" y="6667"/>
                  </a:cubicBezTo>
                  <a:cubicBezTo>
                    <a:pt x="2736" y="7100"/>
                    <a:pt x="2836" y="7601"/>
                    <a:pt x="3069" y="8001"/>
                  </a:cubicBezTo>
                  <a:cubicBezTo>
                    <a:pt x="3297" y="8279"/>
                    <a:pt x="3657" y="8461"/>
                    <a:pt x="4007" y="8461"/>
                  </a:cubicBezTo>
                  <a:cubicBezTo>
                    <a:pt x="4120" y="8461"/>
                    <a:pt x="4231" y="8442"/>
                    <a:pt x="4337" y="8401"/>
                  </a:cubicBezTo>
                  <a:cubicBezTo>
                    <a:pt x="4604" y="8268"/>
                    <a:pt x="4871" y="8034"/>
                    <a:pt x="5038" y="7734"/>
                  </a:cubicBezTo>
                  <a:cubicBezTo>
                    <a:pt x="5404" y="7100"/>
                    <a:pt x="5538" y="6366"/>
                    <a:pt x="5438" y="5599"/>
                  </a:cubicBezTo>
                  <a:lnTo>
                    <a:pt x="5438" y="5599"/>
                  </a:lnTo>
                  <a:cubicBezTo>
                    <a:pt x="5705" y="5966"/>
                    <a:pt x="5905" y="6266"/>
                    <a:pt x="6238" y="6533"/>
                  </a:cubicBezTo>
                  <a:cubicBezTo>
                    <a:pt x="6451" y="6669"/>
                    <a:pt x="6709" y="6759"/>
                    <a:pt x="6966" y="6759"/>
                  </a:cubicBezTo>
                  <a:cubicBezTo>
                    <a:pt x="7152" y="6759"/>
                    <a:pt x="7338" y="6712"/>
                    <a:pt x="7506" y="6600"/>
                  </a:cubicBezTo>
                  <a:cubicBezTo>
                    <a:pt x="7706" y="6433"/>
                    <a:pt x="7873" y="6200"/>
                    <a:pt x="7906" y="5933"/>
                  </a:cubicBezTo>
                  <a:cubicBezTo>
                    <a:pt x="8006" y="5566"/>
                    <a:pt x="7873" y="5099"/>
                    <a:pt x="7606" y="4799"/>
                  </a:cubicBezTo>
                  <a:cubicBezTo>
                    <a:pt x="7440" y="4608"/>
                    <a:pt x="7171" y="4435"/>
                    <a:pt x="6898" y="4375"/>
                  </a:cubicBezTo>
                  <a:lnTo>
                    <a:pt x="6898" y="4375"/>
                  </a:lnTo>
                  <a:cubicBezTo>
                    <a:pt x="6904" y="4375"/>
                    <a:pt x="6911" y="4375"/>
                    <a:pt x="6917" y="4375"/>
                  </a:cubicBezTo>
                  <a:cubicBezTo>
                    <a:pt x="7390" y="4375"/>
                    <a:pt x="7836" y="4307"/>
                    <a:pt x="8240" y="4065"/>
                  </a:cubicBezTo>
                  <a:cubicBezTo>
                    <a:pt x="8740" y="3765"/>
                    <a:pt x="9107" y="3197"/>
                    <a:pt x="9007" y="2597"/>
                  </a:cubicBezTo>
                  <a:cubicBezTo>
                    <a:pt x="8883" y="1978"/>
                    <a:pt x="8214" y="1589"/>
                    <a:pt x="7559" y="1589"/>
                  </a:cubicBezTo>
                  <a:cubicBezTo>
                    <a:pt x="7508" y="1589"/>
                    <a:pt x="7457" y="1591"/>
                    <a:pt x="7406" y="1596"/>
                  </a:cubicBezTo>
                  <a:cubicBezTo>
                    <a:pt x="6739" y="1696"/>
                    <a:pt x="6172" y="2097"/>
                    <a:pt x="5705" y="2597"/>
                  </a:cubicBezTo>
                  <a:cubicBezTo>
                    <a:pt x="5871" y="2063"/>
                    <a:pt x="5905" y="1463"/>
                    <a:pt x="5838" y="929"/>
                  </a:cubicBezTo>
                  <a:cubicBezTo>
                    <a:pt x="5771" y="596"/>
                    <a:pt x="5605" y="195"/>
                    <a:pt x="5338" y="62"/>
                  </a:cubicBezTo>
                  <a:cubicBezTo>
                    <a:pt x="5252" y="19"/>
                    <a:pt x="5158" y="0"/>
                    <a:pt x="506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16"/>
            <p:cNvSpPr/>
            <p:nvPr/>
          </p:nvSpPr>
          <p:spPr>
            <a:xfrm>
              <a:off x="3869600" y="3817550"/>
              <a:ext cx="386050" cy="388375"/>
            </a:xfrm>
            <a:custGeom>
              <a:avLst/>
              <a:gdLst/>
              <a:ahLst/>
              <a:cxnLst/>
              <a:rect l="l" t="t" r="r" b="b"/>
              <a:pathLst>
                <a:path w="15442" h="15535" extrusionOk="0">
                  <a:moveTo>
                    <a:pt x="5815" y="0"/>
                  </a:moveTo>
                  <a:cubicBezTo>
                    <a:pt x="5563" y="0"/>
                    <a:pt x="5353" y="217"/>
                    <a:pt x="5271" y="626"/>
                  </a:cubicBezTo>
                  <a:cubicBezTo>
                    <a:pt x="4804" y="2627"/>
                    <a:pt x="6072" y="4962"/>
                    <a:pt x="7406" y="6964"/>
                  </a:cubicBezTo>
                  <a:cubicBezTo>
                    <a:pt x="7372" y="7031"/>
                    <a:pt x="7272" y="7064"/>
                    <a:pt x="7239" y="7097"/>
                  </a:cubicBezTo>
                  <a:lnTo>
                    <a:pt x="7106" y="7231"/>
                  </a:lnTo>
                  <a:cubicBezTo>
                    <a:pt x="5914" y="6772"/>
                    <a:pt x="4641" y="6405"/>
                    <a:pt x="3438" y="6405"/>
                  </a:cubicBezTo>
                  <a:cubicBezTo>
                    <a:pt x="2452" y="6405"/>
                    <a:pt x="1512" y="6651"/>
                    <a:pt x="701" y="7297"/>
                  </a:cubicBezTo>
                  <a:cubicBezTo>
                    <a:pt x="1" y="7898"/>
                    <a:pt x="101" y="8765"/>
                    <a:pt x="1101" y="9032"/>
                  </a:cubicBezTo>
                  <a:cubicBezTo>
                    <a:pt x="1984" y="9244"/>
                    <a:pt x="2883" y="9345"/>
                    <a:pt x="3778" y="9345"/>
                  </a:cubicBezTo>
                  <a:cubicBezTo>
                    <a:pt x="4709" y="9345"/>
                    <a:pt x="5637" y="9236"/>
                    <a:pt x="6539" y="9032"/>
                  </a:cubicBezTo>
                  <a:cubicBezTo>
                    <a:pt x="6572" y="9132"/>
                    <a:pt x="6605" y="9265"/>
                    <a:pt x="6672" y="9366"/>
                  </a:cubicBezTo>
                  <a:cubicBezTo>
                    <a:pt x="5338" y="10400"/>
                    <a:pt x="4070" y="11634"/>
                    <a:pt x="3837" y="13268"/>
                  </a:cubicBezTo>
                  <a:cubicBezTo>
                    <a:pt x="3749" y="13770"/>
                    <a:pt x="3919" y="14087"/>
                    <a:pt x="4196" y="14087"/>
                  </a:cubicBezTo>
                  <a:cubicBezTo>
                    <a:pt x="4343" y="14087"/>
                    <a:pt x="4519" y="13998"/>
                    <a:pt x="4704" y="13802"/>
                  </a:cubicBezTo>
                  <a:cubicBezTo>
                    <a:pt x="5905" y="12801"/>
                    <a:pt x="6905" y="11467"/>
                    <a:pt x="7639" y="10099"/>
                  </a:cubicBezTo>
                  <a:lnTo>
                    <a:pt x="7906" y="10099"/>
                  </a:lnTo>
                  <a:cubicBezTo>
                    <a:pt x="7739" y="12001"/>
                    <a:pt x="7973" y="14069"/>
                    <a:pt x="9908" y="15270"/>
                  </a:cubicBezTo>
                  <a:cubicBezTo>
                    <a:pt x="10188" y="15449"/>
                    <a:pt x="10479" y="15534"/>
                    <a:pt x="10740" y="15534"/>
                  </a:cubicBezTo>
                  <a:cubicBezTo>
                    <a:pt x="11256" y="15534"/>
                    <a:pt x="11653" y="15201"/>
                    <a:pt x="11609" y="14603"/>
                  </a:cubicBezTo>
                  <a:cubicBezTo>
                    <a:pt x="11542" y="12801"/>
                    <a:pt x="10808" y="10967"/>
                    <a:pt x="9707" y="9432"/>
                  </a:cubicBezTo>
                  <a:cubicBezTo>
                    <a:pt x="9741" y="9399"/>
                    <a:pt x="9774" y="9399"/>
                    <a:pt x="9808" y="9332"/>
                  </a:cubicBezTo>
                  <a:lnTo>
                    <a:pt x="9974" y="9165"/>
                  </a:lnTo>
                  <a:cubicBezTo>
                    <a:pt x="11575" y="9999"/>
                    <a:pt x="13210" y="10566"/>
                    <a:pt x="14644" y="10600"/>
                  </a:cubicBezTo>
                  <a:cubicBezTo>
                    <a:pt x="14663" y="10601"/>
                    <a:pt x="14681" y="10601"/>
                    <a:pt x="14698" y="10601"/>
                  </a:cubicBezTo>
                  <a:cubicBezTo>
                    <a:pt x="15442" y="10601"/>
                    <a:pt x="15363" y="9917"/>
                    <a:pt x="14711" y="9265"/>
                  </a:cubicBezTo>
                  <a:cubicBezTo>
                    <a:pt x="13410" y="7965"/>
                    <a:pt x="11976" y="7631"/>
                    <a:pt x="10641" y="7631"/>
                  </a:cubicBezTo>
                  <a:cubicBezTo>
                    <a:pt x="10641" y="7498"/>
                    <a:pt x="10641" y="7431"/>
                    <a:pt x="10608" y="7331"/>
                  </a:cubicBezTo>
                  <a:cubicBezTo>
                    <a:pt x="11742" y="6564"/>
                    <a:pt x="12743" y="5463"/>
                    <a:pt x="13377" y="4162"/>
                  </a:cubicBezTo>
                  <a:cubicBezTo>
                    <a:pt x="13767" y="3413"/>
                    <a:pt x="13268" y="2760"/>
                    <a:pt x="12469" y="2760"/>
                  </a:cubicBezTo>
                  <a:cubicBezTo>
                    <a:pt x="12449" y="2760"/>
                    <a:pt x="12429" y="2760"/>
                    <a:pt x="12409" y="2761"/>
                  </a:cubicBezTo>
                  <a:cubicBezTo>
                    <a:pt x="10541" y="2928"/>
                    <a:pt x="9541" y="4595"/>
                    <a:pt x="8874" y="6397"/>
                  </a:cubicBezTo>
                  <a:cubicBezTo>
                    <a:pt x="8740" y="6397"/>
                    <a:pt x="8640" y="6397"/>
                    <a:pt x="8540" y="6430"/>
                  </a:cubicBezTo>
                  <a:cubicBezTo>
                    <a:pt x="8273" y="4529"/>
                    <a:pt x="7639" y="2527"/>
                    <a:pt x="6639" y="726"/>
                  </a:cubicBezTo>
                  <a:cubicBezTo>
                    <a:pt x="6384" y="233"/>
                    <a:pt x="6077" y="0"/>
                    <a:pt x="581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16"/>
            <p:cNvSpPr/>
            <p:nvPr/>
          </p:nvSpPr>
          <p:spPr>
            <a:xfrm>
              <a:off x="4051400" y="3997250"/>
              <a:ext cx="65900" cy="51900"/>
            </a:xfrm>
            <a:custGeom>
              <a:avLst/>
              <a:gdLst/>
              <a:ahLst/>
              <a:cxnLst/>
              <a:rect l="l" t="t" r="r" b="b"/>
              <a:pathLst>
                <a:path w="2636" h="2076" extrusionOk="0">
                  <a:moveTo>
                    <a:pt x="1556" y="1"/>
                  </a:moveTo>
                  <a:cubicBezTo>
                    <a:pt x="1209" y="1"/>
                    <a:pt x="826" y="137"/>
                    <a:pt x="534" y="410"/>
                  </a:cubicBezTo>
                  <a:cubicBezTo>
                    <a:pt x="100" y="877"/>
                    <a:pt x="0" y="1544"/>
                    <a:pt x="367" y="1877"/>
                  </a:cubicBezTo>
                  <a:cubicBezTo>
                    <a:pt x="542" y="2012"/>
                    <a:pt x="771" y="2076"/>
                    <a:pt x="1013" y="2076"/>
                  </a:cubicBezTo>
                  <a:cubicBezTo>
                    <a:pt x="1371" y="2076"/>
                    <a:pt x="1757" y="1936"/>
                    <a:pt x="2035" y="1677"/>
                  </a:cubicBezTo>
                  <a:cubicBezTo>
                    <a:pt x="2536" y="1210"/>
                    <a:pt x="2636" y="543"/>
                    <a:pt x="2202" y="209"/>
                  </a:cubicBezTo>
                  <a:cubicBezTo>
                    <a:pt x="2035" y="70"/>
                    <a:pt x="1805" y="1"/>
                    <a:pt x="155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16"/>
            <p:cNvSpPr/>
            <p:nvPr/>
          </p:nvSpPr>
          <p:spPr>
            <a:xfrm>
              <a:off x="3732000" y="2830600"/>
              <a:ext cx="311925" cy="309700"/>
            </a:xfrm>
            <a:custGeom>
              <a:avLst/>
              <a:gdLst/>
              <a:ahLst/>
              <a:cxnLst/>
              <a:rect l="l" t="t" r="r" b="b"/>
              <a:pathLst>
                <a:path w="12477" h="12388" extrusionOk="0">
                  <a:moveTo>
                    <a:pt x="7352" y="0"/>
                  </a:moveTo>
                  <a:cubicBezTo>
                    <a:pt x="7006" y="0"/>
                    <a:pt x="6655" y="109"/>
                    <a:pt x="6372" y="309"/>
                  </a:cubicBezTo>
                  <a:cubicBezTo>
                    <a:pt x="5771" y="676"/>
                    <a:pt x="5438" y="1343"/>
                    <a:pt x="5371" y="2043"/>
                  </a:cubicBezTo>
                  <a:cubicBezTo>
                    <a:pt x="5301" y="2531"/>
                    <a:pt x="5393" y="2970"/>
                    <a:pt x="5523" y="3417"/>
                  </a:cubicBezTo>
                  <a:lnTo>
                    <a:pt x="5523" y="3417"/>
                  </a:lnTo>
                  <a:cubicBezTo>
                    <a:pt x="5348" y="2884"/>
                    <a:pt x="5128" y="2336"/>
                    <a:pt x="4837" y="1877"/>
                  </a:cubicBezTo>
                  <a:cubicBezTo>
                    <a:pt x="4370" y="1243"/>
                    <a:pt x="3703" y="709"/>
                    <a:pt x="2936" y="642"/>
                  </a:cubicBezTo>
                  <a:cubicBezTo>
                    <a:pt x="2870" y="633"/>
                    <a:pt x="2802" y="629"/>
                    <a:pt x="2734" y="629"/>
                  </a:cubicBezTo>
                  <a:cubicBezTo>
                    <a:pt x="2051" y="629"/>
                    <a:pt x="1320" y="1076"/>
                    <a:pt x="1168" y="1743"/>
                  </a:cubicBezTo>
                  <a:cubicBezTo>
                    <a:pt x="1001" y="2510"/>
                    <a:pt x="1535" y="3244"/>
                    <a:pt x="2035" y="3878"/>
                  </a:cubicBezTo>
                  <a:cubicBezTo>
                    <a:pt x="2669" y="4645"/>
                    <a:pt x="3436" y="5546"/>
                    <a:pt x="4204" y="6213"/>
                  </a:cubicBezTo>
                  <a:cubicBezTo>
                    <a:pt x="3984" y="6181"/>
                    <a:pt x="3763" y="6165"/>
                    <a:pt x="3543" y="6165"/>
                  </a:cubicBezTo>
                  <a:cubicBezTo>
                    <a:pt x="2627" y="6165"/>
                    <a:pt x="1727" y="6442"/>
                    <a:pt x="1001" y="6980"/>
                  </a:cubicBezTo>
                  <a:cubicBezTo>
                    <a:pt x="601" y="7214"/>
                    <a:pt x="267" y="7581"/>
                    <a:pt x="167" y="8014"/>
                  </a:cubicBezTo>
                  <a:cubicBezTo>
                    <a:pt x="1" y="8681"/>
                    <a:pt x="368" y="9415"/>
                    <a:pt x="1001" y="9749"/>
                  </a:cubicBezTo>
                  <a:cubicBezTo>
                    <a:pt x="1340" y="9937"/>
                    <a:pt x="1731" y="10019"/>
                    <a:pt x="2128" y="10019"/>
                  </a:cubicBezTo>
                  <a:cubicBezTo>
                    <a:pt x="2435" y="10019"/>
                    <a:pt x="2745" y="9970"/>
                    <a:pt x="3036" y="9882"/>
                  </a:cubicBezTo>
                  <a:cubicBezTo>
                    <a:pt x="3463" y="9760"/>
                    <a:pt x="3852" y="9577"/>
                    <a:pt x="4219" y="9361"/>
                  </a:cubicBezTo>
                  <a:lnTo>
                    <a:pt x="4219" y="9361"/>
                  </a:lnTo>
                  <a:cubicBezTo>
                    <a:pt x="4165" y="9419"/>
                    <a:pt x="4115" y="9481"/>
                    <a:pt x="4070" y="9549"/>
                  </a:cubicBezTo>
                  <a:cubicBezTo>
                    <a:pt x="4037" y="9916"/>
                    <a:pt x="4170" y="10283"/>
                    <a:pt x="4237" y="10650"/>
                  </a:cubicBezTo>
                  <a:cubicBezTo>
                    <a:pt x="4370" y="11050"/>
                    <a:pt x="4437" y="11483"/>
                    <a:pt x="4704" y="11817"/>
                  </a:cubicBezTo>
                  <a:cubicBezTo>
                    <a:pt x="4923" y="12161"/>
                    <a:pt x="5258" y="12387"/>
                    <a:pt x="5656" y="12387"/>
                  </a:cubicBezTo>
                  <a:cubicBezTo>
                    <a:pt x="5683" y="12387"/>
                    <a:pt x="5711" y="12386"/>
                    <a:pt x="5738" y="12384"/>
                  </a:cubicBezTo>
                  <a:cubicBezTo>
                    <a:pt x="6238" y="12351"/>
                    <a:pt x="6605" y="11884"/>
                    <a:pt x="6872" y="11417"/>
                  </a:cubicBezTo>
                  <a:cubicBezTo>
                    <a:pt x="7272" y="10683"/>
                    <a:pt x="7473" y="9849"/>
                    <a:pt x="7473" y="9015"/>
                  </a:cubicBezTo>
                  <a:cubicBezTo>
                    <a:pt x="7873" y="9916"/>
                    <a:pt x="8507" y="10783"/>
                    <a:pt x="9407" y="11217"/>
                  </a:cubicBezTo>
                  <a:cubicBezTo>
                    <a:pt x="9692" y="11343"/>
                    <a:pt x="10013" y="11406"/>
                    <a:pt x="10335" y="11406"/>
                  </a:cubicBezTo>
                  <a:cubicBezTo>
                    <a:pt x="11032" y="11406"/>
                    <a:pt x="11734" y="11110"/>
                    <a:pt x="12076" y="10516"/>
                  </a:cubicBezTo>
                  <a:cubicBezTo>
                    <a:pt x="12476" y="9749"/>
                    <a:pt x="12276" y="8748"/>
                    <a:pt x="11709" y="8148"/>
                  </a:cubicBezTo>
                  <a:cubicBezTo>
                    <a:pt x="11211" y="7591"/>
                    <a:pt x="10507" y="7266"/>
                    <a:pt x="9778" y="7037"/>
                  </a:cubicBezTo>
                  <a:lnTo>
                    <a:pt x="9778" y="7037"/>
                  </a:lnTo>
                  <a:cubicBezTo>
                    <a:pt x="9912" y="7065"/>
                    <a:pt x="10045" y="7078"/>
                    <a:pt x="10177" y="7078"/>
                  </a:cubicBezTo>
                  <a:cubicBezTo>
                    <a:pt x="10546" y="7078"/>
                    <a:pt x="10902" y="6977"/>
                    <a:pt x="11209" y="6813"/>
                  </a:cubicBezTo>
                  <a:cubicBezTo>
                    <a:pt x="11709" y="6513"/>
                    <a:pt x="12043" y="5980"/>
                    <a:pt x="12109" y="5379"/>
                  </a:cubicBezTo>
                  <a:cubicBezTo>
                    <a:pt x="12209" y="5012"/>
                    <a:pt x="12109" y="4579"/>
                    <a:pt x="11876" y="4245"/>
                  </a:cubicBezTo>
                  <a:cubicBezTo>
                    <a:pt x="11592" y="3890"/>
                    <a:pt x="11141" y="3737"/>
                    <a:pt x="10676" y="3737"/>
                  </a:cubicBezTo>
                  <a:cubicBezTo>
                    <a:pt x="10486" y="3737"/>
                    <a:pt x="10292" y="3763"/>
                    <a:pt x="10108" y="3811"/>
                  </a:cubicBezTo>
                  <a:cubicBezTo>
                    <a:pt x="9541" y="3978"/>
                    <a:pt x="9074" y="4312"/>
                    <a:pt x="8573" y="4712"/>
                  </a:cubicBezTo>
                  <a:cubicBezTo>
                    <a:pt x="9074" y="3745"/>
                    <a:pt x="9207" y="2644"/>
                    <a:pt x="8974" y="1576"/>
                  </a:cubicBezTo>
                  <a:cubicBezTo>
                    <a:pt x="8874" y="1143"/>
                    <a:pt x="8707" y="642"/>
                    <a:pt x="8307" y="342"/>
                  </a:cubicBezTo>
                  <a:cubicBezTo>
                    <a:pt x="8040" y="109"/>
                    <a:pt x="7698" y="0"/>
                    <a:pt x="73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16"/>
            <p:cNvSpPr/>
            <p:nvPr/>
          </p:nvSpPr>
          <p:spPr>
            <a:xfrm>
              <a:off x="3601175" y="2739250"/>
              <a:ext cx="573675" cy="512350"/>
            </a:xfrm>
            <a:custGeom>
              <a:avLst/>
              <a:gdLst/>
              <a:ahLst/>
              <a:cxnLst/>
              <a:rect l="l" t="t" r="r" b="b"/>
              <a:pathLst>
                <a:path w="22947" h="20494" extrusionOk="0">
                  <a:moveTo>
                    <a:pt x="8627" y="0"/>
                  </a:moveTo>
                  <a:cubicBezTo>
                    <a:pt x="8269" y="0"/>
                    <a:pt x="7967" y="354"/>
                    <a:pt x="7835" y="994"/>
                  </a:cubicBezTo>
                  <a:cubicBezTo>
                    <a:pt x="7435" y="3362"/>
                    <a:pt x="8569" y="5731"/>
                    <a:pt x="9970" y="7732"/>
                  </a:cubicBezTo>
                  <a:cubicBezTo>
                    <a:pt x="9837" y="7866"/>
                    <a:pt x="9737" y="7999"/>
                    <a:pt x="9637" y="8166"/>
                  </a:cubicBezTo>
                  <a:cubicBezTo>
                    <a:pt x="7368" y="6798"/>
                    <a:pt x="4767" y="5831"/>
                    <a:pt x="2098" y="5631"/>
                  </a:cubicBezTo>
                  <a:cubicBezTo>
                    <a:pt x="2019" y="5624"/>
                    <a:pt x="1943" y="5620"/>
                    <a:pt x="1869" y="5620"/>
                  </a:cubicBezTo>
                  <a:cubicBezTo>
                    <a:pt x="505" y="5620"/>
                    <a:pt x="1" y="6756"/>
                    <a:pt x="697" y="7832"/>
                  </a:cubicBezTo>
                  <a:cubicBezTo>
                    <a:pt x="2270" y="10338"/>
                    <a:pt x="5293" y="10935"/>
                    <a:pt x="8345" y="10935"/>
                  </a:cubicBezTo>
                  <a:cubicBezTo>
                    <a:pt x="8788" y="10935"/>
                    <a:pt x="9231" y="10922"/>
                    <a:pt x="9670" y="10901"/>
                  </a:cubicBezTo>
                  <a:lnTo>
                    <a:pt x="9804" y="11168"/>
                  </a:lnTo>
                  <a:cubicBezTo>
                    <a:pt x="9837" y="11235"/>
                    <a:pt x="9937" y="11368"/>
                    <a:pt x="9970" y="11435"/>
                  </a:cubicBezTo>
                  <a:cubicBezTo>
                    <a:pt x="7135" y="13603"/>
                    <a:pt x="4333" y="16305"/>
                    <a:pt x="4066" y="19340"/>
                  </a:cubicBezTo>
                  <a:cubicBezTo>
                    <a:pt x="3986" y="20061"/>
                    <a:pt x="4278" y="20493"/>
                    <a:pt x="4777" y="20493"/>
                  </a:cubicBezTo>
                  <a:cubicBezTo>
                    <a:pt x="5110" y="20493"/>
                    <a:pt x="5534" y="20301"/>
                    <a:pt x="6001" y="19874"/>
                  </a:cubicBezTo>
                  <a:cubicBezTo>
                    <a:pt x="8236" y="17839"/>
                    <a:pt x="10004" y="15271"/>
                    <a:pt x="11305" y="12736"/>
                  </a:cubicBezTo>
                  <a:cubicBezTo>
                    <a:pt x="11438" y="12836"/>
                    <a:pt x="11605" y="12903"/>
                    <a:pt x="11705" y="12936"/>
                  </a:cubicBezTo>
                  <a:cubicBezTo>
                    <a:pt x="11805" y="15771"/>
                    <a:pt x="12472" y="18573"/>
                    <a:pt x="15007" y="19674"/>
                  </a:cubicBezTo>
                  <a:cubicBezTo>
                    <a:pt x="15246" y="19772"/>
                    <a:pt x="15481" y="19819"/>
                    <a:pt x="15702" y="19819"/>
                  </a:cubicBezTo>
                  <a:cubicBezTo>
                    <a:pt x="16534" y="19819"/>
                    <a:pt x="17167" y="19160"/>
                    <a:pt x="17009" y="18106"/>
                  </a:cubicBezTo>
                  <a:cubicBezTo>
                    <a:pt x="16708" y="16038"/>
                    <a:pt x="15841" y="14037"/>
                    <a:pt x="14640" y="12369"/>
                  </a:cubicBezTo>
                  <a:cubicBezTo>
                    <a:pt x="14707" y="12235"/>
                    <a:pt x="14774" y="12102"/>
                    <a:pt x="14840" y="12002"/>
                  </a:cubicBezTo>
                  <a:cubicBezTo>
                    <a:pt x="15696" y="12298"/>
                    <a:pt x="16625" y="12484"/>
                    <a:pt x="17619" y="12484"/>
                  </a:cubicBezTo>
                  <a:cubicBezTo>
                    <a:pt x="18756" y="12484"/>
                    <a:pt x="19979" y="12240"/>
                    <a:pt x="21278" y="11635"/>
                  </a:cubicBezTo>
                  <a:cubicBezTo>
                    <a:pt x="22513" y="11001"/>
                    <a:pt x="22946" y="10034"/>
                    <a:pt x="21845" y="9700"/>
                  </a:cubicBezTo>
                  <a:cubicBezTo>
                    <a:pt x="20751" y="9359"/>
                    <a:pt x="19511" y="9202"/>
                    <a:pt x="18194" y="9202"/>
                  </a:cubicBezTo>
                  <a:cubicBezTo>
                    <a:pt x="17063" y="9202"/>
                    <a:pt x="15875" y="9318"/>
                    <a:pt x="14674" y="9533"/>
                  </a:cubicBezTo>
                  <a:cubicBezTo>
                    <a:pt x="14640" y="9467"/>
                    <a:pt x="14607" y="9367"/>
                    <a:pt x="14540" y="9233"/>
                  </a:cubicBezTo>
                  <a:cubicBezTo>
                    <a:pt x="14507" y="9200"/>
                    <a:pt x="14474" y="9133"/>
                    <a:pt x="14440" y="9066"/>
                  </a:cubicBezTo>
                  <a:cubicBezTo>
                    <a:pt x="16708" y="7399"/>
                    <a:pt x="18543" y="5230"/>
                    <a:pt x="19477" y="2729"/>
                  </a:cubicBezTo>
                  <a:cubicBezTo>
                    <a:pt x="19872" y="1656"/>
                    <a:pt x="19121" y="918"/>
                    <a:pt x="18012" y="918"/>
                  </a:cubicBezTo>
                  <a:cubicBezTo>
                    <a:pt x="17810" y="918"/>
                    <a:pt x="17597" y="943"/>
                    <a:pt x="17376" y="994"/>
                  </a:cubicBezTo>
                  <a:cubicBezTo>
                    <a:pt x="14140" y="1795"/>
                    <a:pt x="12839" y="4497"/>
                    <a:pt x="12205" y="7299"/>
                  </a:cubicBezTo>
                  <a:cubicBezTo>
                    <a:pt x="12105" y="7232"/>
                    <a:pt x="11972" y="7198"/>
                    <a:pt x="11872" y="7198"/>
                  </a:cubicBezTo>
                  <a:cubicBezTo>
                    <a:pt x="11471" y="4897"/>
                    <a:pt x="10671" y="2562"/>
                    <a:pt x="9503" y="660"/>
                  </a:cubicBezTo>
                  <a:cubicBezTo>
                    <a:pt x="9213" y="210"/>
                    <a:pt x="8904" y="0"/>
                    <a:pt x="862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16"/>
            <p:cNvSpPr/>
            <p:nvPr/>
          </p:nvSpPr>
          <p:spPr>
            <a:xfrm>
              <a:off x="3861250" y="2953700"/>
              <a:ext cx="90100" cy="84450"/>
            </a:xfrm>
            <a:custGeom>
              <a:avLst/>
              <a:gdLst/>
              <a:ahLst/>
              <a:cxnLst/>
              <a:rect l="l" t="t" r="r" b="b"/>
              <a:pathLst>
                <a:path w="3604" h="3378" extrusionOk="0">
                  <a:moveTo>
                    <a:pt x="1347" y="1"/>
                  </a:moveTo>
                  <a:cubicBezTo>
                    <a:pt x="1191" y="1"/>
                    <a:pt x="1040" y="29"/>
                    <a:pt x="902" y="88"/>
                  </a:cubicBezTo>
                  <a:cubicBezTo>
                    <a:pt x="168" y="355"/>
                    <a:pt x="1" y="1289"/>
                    <a:pt x="468" y="2223"/>
                  </a:cubicBezTo>
                  <a:cubicBezTo>
                    <a:pt x="869" y="2918"/>
                    <a:pt x="1614" y="3378"/>
                    <a:pt x="2254" y="3378"/>
                  </a:cubicBezTo>
                  <a:cubicBezTo>
                    <a:pt x="2412" y="3378"/>
                    <a:pt x="2564" y="3350"/>
                    <a:pt x="2703" y="3290"/>
                  </a:cubicBezTo>
                  <a:cubicBezTo>
                    <a:pt x="3403" y="2990"/>
                    <a:pt x="3604" y="2056"/>
                    <a:pt x="3103" y="1156"/>
                  </a:cubicBezTo>
                  <a:cubicBezTo>
                    <a:pt x="2702" y="460"/>
                    <a:pt x="1979" y="1"/>
                    <a:pt x="134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5" name="Google Shape;1475;p16"/>
          <p:cNvGrpSpPr/>
          <p:nvPr/>
        </p:nvGrpSpPr>
        <p:grpSpPr>
          <a:xfrm flipH="1">
            <a:off x="262021" y="0"/>
            <a:ext cx="1579198" cy="2750073"/>
            <a:chOff x="7463325" y="0"/>
            <a:chExt cx="1579198" cy="2750073"/>
          </a:xfrm>
        </p:grpSpPr>
        <p:sp>
          <p:nvSpPr>
            <p:cNvPr id="1476" name="Google Shape;1476;p16"/>
            <p:cNvSpPr/>
            <p:nvPr/>
          </p:nvSpPr>
          <p:spPr>
            <a:xfrm>
              <a:off x="7526318" y="1409914"/>
              <a:ext cx="799739" cy="579784"/>
            </a:xfrm>
            <a:custGeom>
              <a:avLst/>
              <a:gdLst/>
              <a:ahLst/>
              <a:cxnLst/>
              <a:rect l="l" t="t" r="r" b="b"/>
              <a:pathLst>
                <a:path w="24986" h="18114" extrusionOk="0">
                  <a:moveTo>
                    <a:pt x="1" y="1"/>
                  </a:moveTo>
                  <a:lnTo>
                    <a:pt x="1" y="10075"/>
                  </a:lnTo>
                  <a:cubicBezTo>
                    <a:pt x="1" y="14478"/>
                    <a:pt x="3637" y="18114"/>
                    <a:pt x="8040" y="18114"/>
                  </a:cubicBezTo>
                  <a:lnTo>
                    <a:pt x="16913" y="18114"/>
                  </a:lnTo>
                  <a:cubicBezTo>
                    <a:pt x="21350" y="18114"/>
                    <a:pt x="24986" y="14478"/>
                    <a:pt x="24986" y="10075"/>
                  </a:cubicBezTo>
                  <a:lnTo>
                    <a:pt x="2498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16"/>
            <p:cNvSpPr/>
            <p:nvPr/>
          </p:nvSpPr>
          <p:spPr>
            <a:xfrm>
              <a:off x="7527425" y="1556200"/>
              <a:ext cx="799731" cy="55565"/>
            </a:xfrm>
            <a:custGeom>
              <a:avLst/>
              <a:gdLst/>
              <a:ahLst/>
              <a:cxnLst/>
              <a:rect l="l" t="t" r="r" b="b"/>
              <a:pathLst>
                <a:path w="28788" h="1736" extrusionOk="0">
                  <a:moveTo>
                    <a:pt x="0" y="1"/>
                  </a:moveTo>
                  <a:lnTo>
                    <a:pt x="0" y="868"/>
                  </a:lnTo>
                  <a:cubicBezTo>
                    <a:pt x="601" y="868"/>
                    <a:pt x="901" y="1035"/>
                    <a:pt x="1234" y="1235"/>
                  </a:cubicBezTo>
                  <a:cubicBezTo>
                    <a:pt x="1601" y="1435"/>
                    <a:pt x="2068" y="1735"/>
                    <a:pt x="2902" y="1735"/>
                  </a:cubicBezTo>
                  <a:cubicBezTo>
                    <a:pt x="3736" y="1735"/>
                    <a:pt x="4170" y="1502"/>
                    <a:pt x="4570" y="1235"/>
                  </a:cubicBezTo>
                  <a:cubicBezTo>
                    <a:pt x="4904" y="1035"/>
                    <a:pt x="5171" y="868"/>
                    <a:pt x="5771" y="868"/>
                  </a:cubicBezTo>
                  <a:cubicBezTo>
                    <a:pt x="6338" y="868"/>
                    <a:pt x="6638" y="1035"/>
                    <a:pt x="6972" y="1235"/>
                  </a:cubicBezTo>
                  <a:cubicBezTo>
                    <a:pt x="7339" y="1435"/>
                    <a:pt x="7806" y="1735"/>
                    <a:pt x="8640" y="1735"/>
                  </a:cubicBezTo>
                  <a:cubicBezTo>
                    <a:pt x="9474" y="1735"/>
                    <a:pt x="9941" y="1502"/>
                    <a:pt x="10308" y="1235"/>
                  </a:cubicBezTo>
                  <a:cubicBezTo>
                    <a:pt x="10641" y="1035"/>
                    <a:pt x="10941" y="868"/>
                    <a:pt x="11508" y="868"/>
                  </a:cubicBezTo>
                  <a:cubicBezTo>
                    <a:pt x="12109" y="868"/>
                    <a:pt x="12409" y="1035"/>
                    <a:pt x="12743" y="1235"/>
                  </a:cubicBezTo>
                  <a:cubicBezTo>
                    <a:pt x="13110" y="1435"/>
                    <a:pt x="13577" y="1735"/>
                    <a:pt x="14411" y="1735"/>
                  </a:cubicBezTo>
                  <a:cubicBezTo>
                    <a:pt x="15244" y="1735"/>
                    <a:pt x="15678" y="1502"/>
                    <a:pt x="16078" y="1235"/>
                  </a:cubicBezTo>
                  <a:cubicBezTo>
                    <a:pt x="16412" y="1035"/>
                    <a:pt x="16679" y="868"/>
                    <a:pt x="17279" y="868"/>
                  </a:cubicBezTo>
                  <a:cubicBezTo>
                    <a:pt x="17846" y="868"/>
                    <a:pt x="18147" y="1035"/>
                    <a:pt x="18480" y="1235"/>
                  </a:cubicBezTo>
                  <a:cubicBezTo>
                    <a:pt x="18847" y="1435"/>
                    <a:pt x="19314" y="1735"/>
                    <a:pt x="20148" y="1735"/>
                  </a:cubicBezTo>
                  <a:cubicBezTo>
                    <a:pt x="20982" y="1735"/>
                    <a:pt x="21449" y="1502"/>
                    <a:pt x="21816" y="1235"/>
                  </a:cubicBezTo>
                  <a:cubicBezTo>
                    <a:pt x="22149" y="1035"/>
                    <a:pt x="22450" y="868"/>
                    <a:pt x="23017" y="868"/>
                  </a:cubicBezTo>
                  <a:cubicBezTo>
                    <a:pt x="23617" y="868"/>
                    <a:pt x="23917" y="1035"/>
                    <a:pt x="24251" y="1235"/>
                  </a:cubicBezTo>
                  <a:cubicBezTo>
                    <a:pt x="24618" y="1435"/>
                    <a:pt x="25085" y="1735"/>
                    <a:pt x="25919" y="1735"/>
                  </a:cubicBezTo>
                  <a:cubicBezTo>
                    <a:pt x="26753" y="1735"/>
                    <a:pt x="27186" y="1435"/>
                    <a:pt x="27587" y="1235"/>
                  </a:cubicBezTo>
                  <a:cubicBezTo>
                    <a:pt x="27920" y="1035"/>
                    <a:pt x="28187" y="868"/>
                    <a:pt x="28788" y="868"/>
                  </a:cubicBezTo>
                  <a:lnTo>
                    <a:pt x="28788" y="1"/>
                  </a:lnTo>
                  <a:cubicBezTo>
                    <a:pt x="27954" y="1"/>
                    <a:pt x="27487" y="234"/>
                    <a:pt x="27120" y="501"/>
                  </a:cubicBezTo>
                  <a:cubicBezTo>
                    <a:pt x="26786" y="701"/>
                    <a:pt x="26486" y="868"/>
                    <a:pt x="25919" y="868"/>
                  </a:cubicBezTo>
                  <a:cubicBezTo>
                    <a:pt x="25318" y="868"/>
                    <a:pt x="25018" y="701"/>
                    <a:pt x="24685" y="501"/>
                  </a:cubicBezTo>
                  <a:cubicBezTo>
                    <a:pt x="24318" y="268"/>
                    <a:pt x="23851" y="1"/>
                    <a:pt x="23017" y="1"/>
                  </a:cubicBezTo>
                  <a:cubicBezTo>
                    <a:pt x="22183" y="1"/>
                    <a:pt x="21749" y="234"/>
                    <a:pt x="21349" y="501"/>
                  </a:cubicBezTo>
                  <a:cubicBezTo>
                    <a:pt x="21015" y="701"/>
                    <a:pt x="20748" y="868"/>
                    <a:pt x="20148" y="868"/>
                  </a:cubicBezTo>
                  <a:cubicBezTo>
                    <a:pt x="19581" y="868"/>
                    <a:pt x="19281" y="701"/>
                    <a:pt x="18947" y="501"/>
                  </a:cubicBezTo>
                  <a:cubicBezTo>
                    <a:pt x="18580" y="268"/>
                    <a:pt x="18113" y="1"/>
                    <a:pt x="17279" y="1"/>
                  </a:cubicBezTo>
                  <a:cubicBezTo>
                    <a:pt x="16445" y="1"/>
                    <a:pt x="15978" y="234"/>
                    <a:pt x="15611" y="501"/>
                  </a:cubicBezTo>
                  <a:cubicBezTo>
                    <a:pt x="15278" y="701"/>
                    <a:pt x="14978" y="868"/>
                    <a:pt x="14411" y="868"/>
                  </a:cubicBezTo>
                  <a:cubicBezTo>
                    <a:pt x="13810" y="868"/>
                    <a:pt x="13510" y="701"/>
                    <a:pt x="13176" y="501"/>
                  </a:cubicBezTo>
                  <a:cubicBezTo>
                    <a:pt x="12809" y="268"/>
                    <a:pt x="12342" y="1"/>
                    <a:pt x="11508" y="1"/>
                  </a:cubicBezTo>
                  <a:cubicBezTo>
                    <a:pt x="10675" y="1"/>
                    <a:pt x="10241" y="234"/>
                    <a:pt x="9841" y="501"/>
                  </a:cubicBezTo>
                  <a:cubicBezTo>
                    <a:pt x="9507" y="701"/>
                    <a:pt x="9240" y="868"/>
                    <a:pt x="8640" y="868"/>
                  </a:cubicBezTo>
                  <a:cubicBezTo>
                    <a:pt x="8073" y="868"/>
                    <a:pt x="7772" y="701"/>
                    <a:pt x="7439" y="501"/>
                  </a:cubicBezTo>
                  <a:cubicBezTo>
                    <a:pt x="7072" y="268"/>
                    <a:pt x="6605" y="1"/>
                    <a:pt x="5771" y="1"/>
                  </a:cubicBezTo>
                  <a:cubicBezTo>
                    <a:pt x="4937" y="1"/>
                    <a:pt x="4470" y="234"/>
                    <a:pt x="4103" y="501"/>
                  </a:cubicBezTo>
                  <a:cubicBezTo>
                    <a:pt x="3770" y="701"/>
                    <a:pt x="3469" y="868"/>
                    <a:pt x="2902" y="868"/>
                  </a:cubicBezTo>
                  <a:cubicBezTo>
                    <a:pt x="2302" y="868"/>
                    <a:pt x="2002" y="701"/>
                    <a:pt x="1668" y="501"/>
                  </a:cubicBezTo>
                  <a:cubicBezTo>
                    <a:pt x="1301" y="268"/>
                    <a:pt x="834" y="1"/>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16"/>
            <p:cNvSpPr/>
            <p:nvPr/>
          </p:nvSpPr>
          <p:spPr>
            <a:xfrm>
              <a:off x="7527425" y="1697129"/>
              <a:ext cx="799731" cy="56621"/>
            </a:xfrm>
            <a:custGeom>
              <a:avLst/>
              <a:gdLst/>
              <a:ahLst/>
              <a:cxnLst/>
              <a:rect l="l" t="t" r="r" b="b"/>
              <a:pathLst>
                <a:path w="28788" h="1769" extrusionOk="0">
                  <a:moveTo>
                    <a:pt x="0" y="1"/>
                  </a:moveTo>
                  <a:lnTo>
                    <a:pt x="0" y="868"/>
                  </a:lnTo>
                  <a:cubicBezTo>
                    <a:pt x="601" y="868"/>
                    <a:pt x="901" y="1035"/>
                    <a:pt x="1234" y="1268"/>
                  </a:cubicBezTo>
                  <a:cubicBezTo>
                    <a:pt x="1601" y="1469"/>
                    <a:pt x="2068" y="1769"/>
                    <a:pt x="2902" y="1769"/>
                  </a:cubicBezTo>
                  <a:cubicBezTo>
                    <a:pt x="3736" y="1769"/>
                    <a:pt x="4170" y="1502"/>
                    <a:pt x="4570" y="1268"/>
                  </a:cubicBezTo>
                  <a:cubicBezTo>
                    <a:pt x="4904" y="1035"/>
                    <a:pt x="5171" y="868"/>
                    <a:pt x="5771" y="868"/>
                  </a:cubicBezTo>
                  <a:cubicBezTo>
                    <a:pt x="6338" y="868"/>
                    <a:pt x="6638" y="1035"/>
                    <a:pt x="6972" y="1268"/>
                  </a:cubicBezTo>
                  <a:cubicBezTo>
                    <a:pt x="7339" y="1469"/>
                    <a:pt x="7806" y="1769"/>
                    <a:pt x="8640" y="1769"/>
                  </a:cubicBezTo>
                  <a:cubicBezTo>
                    <a:pt x="9474" y="1769"/>
                    <a:pt x="9941" y="1502"/>
                    <a:pt x="10308" y="1268"/>
                  </a:cubicBezTo>
                  <a:cubicBezTo>
                    <a:pt x="10641" y="1035"/>
                    <a:pt x="10941" y="868"/>
                    <a:pt x="11508" y="868"/>
                  </a:cubicBezTo>
                  <a:cubicBezTo>
                    <a:pt x="12109" y="868"/>
                    <a:pt x="12409" y="1035"/>
                    <a:pt x="12743" y="1268"/>
                  </a:cubicBezTo>
                  <a:cubicBezTo>
                    <a:pt x="13110" y="1469"/>
                    <a:pt x="13577" y="1769"/>
                    <a:pt x="14411" y="1769"/>
                  </a:cubicBezTo>
                  <a:cubicBezTo>
                    <a:pt x="15244" y="1769"/>
                    <a:pt x="15678" y="1502"/>
                    <a:pt x="16078" y="1268"/>
                  </a:cubicBezTo>
                  <a:cubicBezTo>
                    <a:pt x="16412" y="1035"/>
                    <a:pt x="16679" y="868"/>
                    <a:pt x="17279" y="868"/>
                  </a:cubicBezTo>
                  <a:cubicBezTo>
                    <a:pt x="17846" y="868"/>
                    <a:pt x="18147" y="1035"/>
                    <a:pt x="18480" y="1268"/>
                  </a:cubicBezTo>
                  <a:cubicBezTo>
                    <a:pt x="18847" y="1469"/>
                    <a:pt x="19314" y="1769"/>
                    <a:pt x="20148" y="1769"/>
                  </a:cubicBezTo>
                  <a:cubicBezTo>
                    <a:pt x="20982" y="1769"/>
                    <a:pt x="21449" y="1502"/>
                    <a:pt x="21816" y="1268"/>
                  </a:cubicBezTo>
                  <a:cubicBezTo>
                    <a:pt x="22149" y="1035"/>
                    <a:pt x="22450" y="868"/>
                    <a:pt x="23017" y="868"/>
                  </a:cubicBezTo>
                  <a:cubicBezTo>
                    <a:pt x="23617" y="868"/>
                    <a:pt x="23917" y="1035"/>
                    <a:pt x="24251" y="1268"/>
                  </a:cubicBezTo>
                  <a:cubicBezTo>
                    <a:pt x="24618" y="1469"/>
                    <a:pt x="25085" y="1769"/>
                    <a:pt x="25919" y="1769"/>
                  </a:cubicBezTo>
                  <a:cubicBezTo>
                    <a:pt x="26753" y="1769"/>
                    <a:pt x="27186" y="1502"/>
                    <a:pt x="27587" y="1268"/>
                  </a:cubicBezTo>
                  <a:cubicBezTo>
                    <a:pt x="27920" y="1035"/>
                    <a:pt x="28187" y="868"/>
                    <a:pt x="28788" y="868"/>
                  </a:cubicBezTo>
                  <a:lnTo>
                    <a:pt x="28788" y="1"/>
                  </a:lnTo>
                  <a:cubicBezTo>
                    <a:pt x="27954" y="1"/>
                    <a:pt x="27487" y="268"/>
                    <a:pt x="27120" y="501"/>
                  </a:cubicBezTo>
                  <a:cubicBezTo>
                    <a:pt x="26786" y="701"/>
                    <a:pt x="26486" y="868"/>
                    <a:pt x="25919" y="868"/>
                  </a:cubicBezTo>
                  <a:cubicBezTo>
                    <a:pt x="25318" y="868"/>
                    <a:pt x="25018" y="701"/>
                    <a:pt x="24685" y="501"/>
                  </a:cubicBezTo>
                  <a:cubicBezTo>
                    <a:pt x="24318" y="301"/>
                    <a:pt x="23851" y="1"/>
                    <a:pt x="23017" y="1"/>
                  </a:cubicBezTo>
                  <a:cubicBezTo>
                    <a:pt x="22183" y="1"/>
                    <a:pt x="21749" y="268"/>
                    <a:pt x="21349" y="501"/>
                  </a:cubicBezTo>
                  <a:cubicBezTo>
                    <a:pt x="21015" y="701"/>
                    <a:pt x="20748" y="868"/>
                    <a:pt x="20148" y="868"/>
                  </a:cubicBezTo>
                  <a:cubicBezTo>
                    <a:pt x="19581" y="868"/>
                    <a:pt x="19281" y="701"/>
                    <a:pt x="18947" y="501"/>
                  </a:cubicBezTo>
                  <a:cubicBezTo>
                    <a:pt x="18580" y="301"/>
                    <a:pt x="18113" y="1"/>
                    <a:pt x="17279" y="1"/>
                  </a:cubicBezTo>
                  <a:cubicBezTo>
                    <a:pt x="16445" y="1"/>
                    <a:pt x="15978" y="268"/>
                    <a:pt x="15611" y="501"/>
                  </a:cubicBezTo>
                  <a:cubicBezTo>
                    <a:pt x="15278" y="701"/>
                    <a:pt x="14978" y="868"/>
                    <a:pt x="14411" y="868"/>
                  </a:cubicBezTo>
                  <a:cubicBezTo>
                    <a:pt x="13810" y="868"/>
                    <a:pt x="13510" y="701"/>
                    <a:pt x="13176" y="501"/>
                  </a:cubicBezTo>
                  <a:cubicBezTo>
                    <a:pt x="12809" y="301"/>
                    <a:pt x="12342" y="1"/>
                    <a:pt x="11508" y="1"/>
                  </a:cubicBezTo>
                  <a:cubicBezTo>
                    <a:pt x="10675" y="1"/>
                    <a:pt x="10241" y="268"/>
                    <a:pt x="9841" y="501"/>
                  </a:cubicBezTo>
                  <a:cubicBezTo>
                    <a:pt x="9507" y="701"/>
                    <a:pt x="9240" y="868"/>
                    <a:pt x="8640" y="868"/>
                  </a:cubicBezTo>
                  <a:cubicBezTo>
                    <a:pt x="8073" y="868"/>
                    <a:pt x="7772" y="701"/>
                    <a:pt x="7439" y="501"/>
                  </a:cubicBezTo>
                  <a:cubicBezTo>
                    <a:pt x="7072" y="301"/>
                    <a:pt x="6605" y="1"/>
                    <a:pt x="5771" y="1"/>
                  </a:cubicBezTo>
                  <a:cubicBezTo>
                    <a:pt x="4937" y="1"/>
                    <a:pt x="4470" y="268"/>
                    <a:pt x="4103" y="501"/>
                  </a:cubicBezTo>
                  <a:cubicBezTo>
                    <a:pt x="3770" y="701"/>
                    <a:pt x="3469" y="868"/>
                    <a:pt x="2902" y="868"/>
                  </a:cubicBezTo>
                  <a:cubicBezTo>
                    <a:pt x="2302" y="868"/>
                    <a:pt x="2002" y="701"/>
                    <a:pt x="1668" y="501"/>
                  </a:cubicBezTo>
                  <a:cubicBezTo>
                    <a:pt x="1301" y="301"/>
                    <a:pt x="834" y="1"/>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16"/>
            <p:cNvSpPr/>
            <p:nvPr/>
          </p:nvSpPr>
          <p:spPr>
            <a:xfrm>
              <a:off x="7884014" y="1409914"/>
              <a:ext cx="439911" cy="579784"/>
            </a:xfrm>
            <a:custGeom>
              <a:avLst/>
              <a:gdLst/>
              <a:ahLst/>
              <a:cxnLst/>
              <a:rect l="l" t="t" r="r" b="b"/>
              <a:pathLst>
                <a:path w="13744" h="18114" extrusionOk="0">
                  <a:moveTo>
                    <a:pt x="8040" y="1"/>
                  </a:moveTo>
                  <a:lnTo>
                    <a:pt x="8040" y="10075"/>
                  </a:lnTo>
                  <a:cubicBezTo>
                    <a:pt x="8040" y="14478"/>
                    <a:pt x="4404" y="18114"/>
                    <a:pt x="1" y="18114"/>
                  </a:cubicBezTo>
                  <a:lnTo>
                    <a:pt x="5705" y="18114"/>
                  </a:lnTo>
                  <a:cubicBezTo>
                    <a:pt x="10108" y="18114"/>
                    <a:pt x="13744" y="14478"/>
                    <a:pt x="13744" y="10075"/>
                  </a:cubicBezTo>
                  <a:lnTo>
                    <a:pt x="13744" y="1"/>
                  </a:lnTo>
                  <a:close/>
                </a:path>
              </a:pathLst>
            </a:custGeom>
            <a:solidFill>
              <a:schemeClr val="accent4">
                <a:alpha val="727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16"/>
            <p:cNvSpPr/>
            <p:nvPr/>
          </p:nvSpPr>
          <p:spPr>
            <a:xfrm>
              <a:off x="7463325" y="1360813"/>
              <a:ext cx="922520" cy="96119"/>
            </a:xfrm>
            <a:custGeom>
              <a:avLst/>
              <a:gdLst/>
              <a:ahLst/>
              <a:cxnLst/>
              <a:rect l="l" t="t" r="r" b="b"/>
              <a:pathLst>
                <a:path w="28822" h="3003" extrusionOk="0">
                  <a:moveTo>
                    <a:pt x="1" y="0"/>
                  </a:moveTo>
                  <a:lnTo>
                    <a:pt x="1" y="3002"/>
                  </a:lnTo>
                  <a:lnTo>
                    <a:pt x="28822" y="3002"/>
                  </a:lnTo>
                  <a:lnTo>
                    <a:pt x="2882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16"/>
            <p:cNvSpPr/>
            <p:nvPr/>
          </p:nvSpPr>
          <p:spPr>
            <a:xfrm>
              <a:off x="7500711" y="236095"/>
              <a:ext cx="838148" cy="1758204"/>
            </a:xfrm>
            <a:custGeom>
              <a:avLst/>
              <a:gdLst/>
              <a:ahLst/>
              <a:cxnLst/>
              <a:rect l="l" t="t" r="r" b="b"/>
              <a:pathLst>
                <a:path w="26186" h="54931" extrusionOk="0">
                  <a:moveTo>
                    <a:pt x="13610" y="1948"/>
                  </a:moveTo>
                  <a:lnTo>
                    <a:pt x="13610" y="4383"/>
                  </a:lnTo>
                  <a:lnTo>
                    <a:pt x="13610" y="14257"/>
                  </a:lnTo>
                  <a:lnTo>
                    <a:pt x="13610" y="26132"/>
                  </a:lnTo>
                  <a:lnTo>
                    <a:pt x="13610" y="36473"/>
                  </a:lnTo>
                  <a:lnTo>
                    <a:pt x="13610" y="39842"/>
                  </a:lnTo>
                  <a:cubicBezTo>
                    <a:pt x="13610" y="40309"/>
                    <a:pt x="13543" y="40842"/>
                    <a:pt x="13610" y="41309"/>
                  </a:cubicBezTo>
                  <a:lnTo>
                    <a:pt x="768" y="41309"/>
                  </a:lnTo>
                  <a:cubicBezTo>
                    <a:pt x="1135" y="40142"/>
                    <a:pt x="1535" y="38841"/>
                    <a:pt x="1968" y="37607"/>
                  </a:cubicBezTo>
                  <a:cubicBezTo>
                    <a:pt x="3036" y="34304"/>
                    <a:pt x="4103" y="31002"/>
                    <a:pt x="5171" y="27733"/>
                  </a:cubicBezTo>
                  <a:lnTo>
                    <a:pt x="9040" y="15824"/>
                  </a:lnTo>
                  <a:cubicBezTo>
                    <a:pt x="10174" y="12389"/>
                    <a:pt x="11308" y="8953"/>
                    <a:pt x="12443" y="5484"/>
                  </a:cubicBezTo>
                  <a:cubicBezTo>
                    <a:pt x="12810" y="4383"/>
                    <a:pt x="13176" y="3249"/>
                    <a:pt x="13543" y="2081"/>
                  </a:cubicBezTo>
                  <a:cubicBezTo>
                    <a:pt x="13543" y="2048"/>
                    <a:pt x="13610" y="1981"/>
                    <a:pt x="13610" y="1948"/>
                  </a:cubicBezTo>
                  <a:close/>
                  <a:moveTo>
                    <a:pt x="14110" y="2181"/>
                  </a:moveTo>
                  <a:cubicBezTo>
                    <a:pt x="14311" y="2949"/>
                    <a:pt x="14511" y="3749"/>
                    <a:pt x="14778" y="4550"/>
                  </a:cubicBezTo>
                  <a:lnTo>
                    <a:pt x="17646" y="14423"/>
                  </a:lnTo>
                  <a:lnTo>
                    <a:pt x="21149" y="26432"/>
                  </a:lnTo>
                  <a:cubicBezTo>
                    <a:pt x="22150" y="29901"/>
                    <a:pt x="23150" y="33304"/>
                    <a:pt x="24151" y="36773"/>
                  </a:cubicBezTo>
                  <a:cubicBezTo>
                    <a:pt x="24485" y="37907"/>
                    <a:pt x="24818" y="39074"/>
                    <a:pt x="25152" y="40175"/>
                  </a:cubicBezTo>
                  <a:cubicBezTo>
                    <a:pt x="25218" y="40475"/>
                    <a:pt x="25452" y="41009"/>
                    <a:pt x="25552" y="41409"/>
                  </a:cubicBezTo>
                  <a:lnTo>
                    <a:pt x="14110" y="41409"/>
                  </a:lnTo>
                  <a:lnTo>
                    <a:pt x="14110" y="37573"/>
                  </a:lnTo>
                  <a:lnTo>
                    <a:pt x="14110" y="27666"/>
                  </a:lnTo>
                  <a:lnTo>
                    <a:pt x="14110" y="15791"/>
                  </a:lnTo>
                  <a:lnTo>
                    <a:pt x="14110" y="5450"/>
                  </a:lnTo>
                  <a:lnTo>
                    <a:pt x="14110" y="2181"/>
                  </a:lnTo>
                  <a:close/>
                  <a:moveTo>
                    <a:pt x="25385" y="41910"/>
                  </a:moveTo>
                  <a:cubicBezTo>
                    <a:pt x="23484" y="45579"/>
                    <a:pt x="21549" y="49248"/>
                    <a:pt x="19681" y="52918"/>
                  </a:cubicBezTo>
                  <a:cubicBezTo>
                    <a:pt x="19481" y="53285"/>
                    <a:pt x="19314" y="53652"/>
                    <a:pt x="19114" y="53985"/>
                  </a:cubicBezTo>
                  <a:cubicBezTo>
                    <a:pt x="17646" y="50416"/>
                    <a:pt x="16179" y="46780"/>
                    <a:pt x="14711" y="43177"/>
                  </a:cubicBezTo>
                  <a:cubicBezTo>
                    <a:pt x="14544" y="42777"/>
                    <a:pt x="14377" y="42343"/>
                    <a:pt x="14211" y="41910"/>
                  </a:cubicBezTo>
                  <a:close/>
                  <a:moveTo>
                    <a:pt x="13377" y="41910"/>
                  </a:moveTo>
                  <a:cubicBezTo>
                    <a:pt x="11709" y="45579"/>
                    <a:pt x="10008" y="49248"/>
                    <a:pt x="8306" y="52918"/>
                  </a:cubicBezTo>
                  <a:cubicBezTo>
                    <a:pt x="8140" y="53285"/>
                    <a:pt x="7939" y="53652"/>
                    <a:pt x="7773" y="54085"/>
                  </a:cubicBezTo>
                  <a:cubicBezTo>
                    <a:pt x="5671" y="50449"/>
                    <a:pt x="3603" y="46813"/>
                    <a:pt x="1501" y="43144"/>
                  </a:cubicBezTo>
                  <a:cubicBezTo>
                    <a:pt x="1235" y="42744"/>
                    <a:pt x="1034" y="42310"/>
                    <a:pt x="801" y="41910"/>
                  </a:cubicBezTo>
                  <a:close/>
                  <a:moveTo>
                    <a:pt x="13798" y="0"/>
                  </a:moveTo>
                  <a:cubicBezTo>
                    <a:pt x="13760" y="0"/>
                    <a:pt x="13722" y="17"/>
                    <a:pt x="13677" y="47"/>
                  </a:cubicBezTo>
                  <a:cubicBezTo>
                    <a:pt x="13610" y="80"/>
                    <a:pt x="13543" y="113"/>
                    <a:pt x="13510" y="180"/>
                  </a:cubicBezTo>
                  <a:cubicBezTo>
                    <a:pt x="13043" y="1581"/>
                    <a:pt x="12643" y="2949"/>
                    <a:pt x="12176" y="4316"/>
                  </a:cubicBezTo>
                  <a:cubicBezTo>
                    <a:pt x="11108" y="7619"/>
                    <a:pt x="10041" y="10921"/>
                    <a:pt x="8973" y="14190"/>
                  </a:cubicBezTo>
                  <a:lnTo>
                    <a:pt x="5104" y="26099"/>
                  </a:lnTo>
                  <a:cubicBezTo>
                    <a:pt x="3970" y="29534"/>
                    <a:pt x="2836" y="32970"/>
                    <a:pt x="1702" y="36439"/>
                  </a:cubicBezTo>
                  <a:cubicBezTo>
                    <a:pt x="1335" y="37540"/>
                    <a:pt x="968" y="38674"/>
                    <a:pt x="601" y="39842"/>
                  </a:cubicBezTo>
                  <a:cubicBezTo>
                    <a:pt x="434" y="40342"/>
                    <a:pt x="167" y="40942"/>
                    <a:pt x="34" y="41476"/>
                  </a:cubicBezTo>
                  <a:cubicBezTo>
                    <a:pt x="34" y="41510"/>
                    <a:pt x="34" y="41510"/>
                    <a:pt x="0" y="41543"/>
                  </a:cubicBezTo>
                  <a:lnTo>
                    <a:pt x="0" y="41676"/>
                  </a:lnTo>
                  <a:lnTo>
                    <a:pt x="0" y="41710"/>
                  </a:lnTo>
                  <a:cubicBezTo>
                    <a:pt x="0" y="41776"/>
                    <a:pt x="34" y="41810"/>
                    <a:pt x="34" y="41843"/>
                  </a:cubicBezTo>
                  <a:cubicBezTo>
                    <a:pt x="2202" y="45646"/>
                    <a:pt x="4370" y="49415"/>
                    <a:pt x="6538" y="53185"/>
                  </a:cubicBezTo>
                  <a:cubicBezTo>
                    <a:pt x="6839" y="53718"/>
                    <a:pt x="7139" y="54219"/>
                    <a:pt x="7472" y="54786"/>
                  </a:cubicBezTo>
                  <a:cubicBezTo>
                    <a:pt x="7506" y="54869"/>
                    <a:pt x="7597" y="54911"/>
                    <a:pt x="7693" y="54911"/>
                  </a:cubicBezTo>
                  <a:cubicBezTo>
                    <a:pt x="7789" y="54911"/>
                    <a:pt x="7889" y="54869"/>
                    <a:pt x="7939" y="54786"/>
                  </a:cubicBezTo>
                  <a:cubicBezTo>
                    <a:pt x="9674" y="50983"/>
                    <a:pt x="11442" y="47180"/>
                    <a:pt x="13210" y="43378"/>
                  </a:cubicBezTo>
                  <a:cubicBezTo>
                    <a:pt x="13377" y="43011"/>
                    <a:pt x="13543" y="42677"/>
                    <a:pt x="13710" y="42310"/>
                  </a:cubicBezTo>
                  <a:cubicBezTo>
                    <a:pt x="15178" y="45879"/>
                    <a:pt x="16646" y="49482"/>
                    <a:pt x="18113" y="53118"/>
                  </a:cubicBezTo>
                  <a:cubicBezTo>
                    <a:pt x="18314" y="53652"/>
                    <a:pt x="18514" y="54185"/>
                    <a:pt x="18781" y="54719"/>
                  </a:cubicBezTo>
                  <a:cubicBezTo>
                    <a:pt x="18819" y="54852"/>
                    <a:pt x="18932" y="54931"/>
                    <a:pt x="19036" y="54931"/>
                  </a:cubicBezTo>
                  <a:cubicBezTo>
                    <a:pt x="19114" y="54931"/>
                    <a:pt x="19185" y="54886"/>
                    <a:pt x="19214" y="54786"/>
                  </a:cubicBezTo>
                  <a:cubicBezTo>
                    <a:pt x="21182" y="50983"/>
                    <a:pt x="23150" y="47214"/>
                    <a:pt x="25118" y="43444"/>
                  </a:cubicBezTo>
                  <a:cubicBezTo>
                    <a:pt x="25352" y="42944"/>
                    <a:pt x="25652" y="42377"/>
                    <a:pt x="25886" y="41876"/>
                  </a:cubicBezTo>
                  <a:cubicBezTo>
                    <a:pt x="26052" y="41843"/>
                    <a:pt x="26186" y="41743"/>
                    <a:pt x="26119" y="41576"/>
                  </a:cubicBezTo>
                  <a:cubicBezTo>
                    <a:pt x="25685" y="40175"/>
                    <a:pt x="25319" y="38974"/>
                    <a:pt x="24885" y="37607"/>
                  </a:cubicBezTo>
                  <a:lnTo>
                    <a:pt x="22016" y="27733"/>
                  </a:lnTo>
                  <a:lnTo>
                    <a:pt x="18514" y="15724"/>
                  </a:lnTo>
                  <a:cubicBezTo>
                    <a:pt x="17513" y="12255"/>
                    <a:pt x="16512" y="8819"/>
                    <a:pt x="15511" y="5384"/>
                  </a:cubicBezTo>
                  <a:cubicBezTo>
                    <a:pt x="15178" y="4250"/>
                    <a:pt x="14844" y="3082"/>
                    <a:pt x="14511" y="1948"/>
                  </a:cubicBezTo>
                  <a:cubicBezTo>
                    <a:pt x="14344" y="1414"/>
                    <a:pt x="14211" y="814"/>
                    <a:pt x="14044" y="313"/>
                  </a:cubicBezTo>
                  <a:cubicBezTo>
                    <a:pt x="14044" y="280"/>
                    <a:pt x="14044" y="280"/>
                    <a:pt x="14010" y="247"/>
                  </a:cubicBezTo>
                  <a:cubicBezTo>
                    <a:pt x="14010" y="213"/>
                    <a:pt x="14010" y="213"/>
                    <a:pt x="13977" y="147"/>
                  </a:cubicBezTo>
                  <a:lnTo>
                    <a:pt x="13977" y="113"/>
                  </a:lnTo>
                  <a:lnTo>
                    <a:pt x="13944" y="80"/>
                  </a:lnTo>
                  <a:cubicBezTo>
                    <a:pt x="13889" y="25"/>
                    <a:pt x="13844" y="0"/>
                    <a:pt x="137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16"/>
            <p:cNvSpPr/>
            <p:nvPr/>
          </p:nvSpPr>
          <p:spPr>
            <a:xfrm>
              <a:off x="7918199" y="1543390"/>
              <a:ext cx="48075" cy="48075"/>
            </a:xfrm>
            <a:custGeom>
              <a:avLst/>
              <a:gdLst/>
              <a:ahLst/>
              <a:cxnLst/>
              <a:rect l="l" t="t" r="r" b="b"/>
              <a:pathLst>
                <a:path w="1502" h="1502" extrusionOk="0">
                  <a:moveTo>
                    <a:pt x="767" y="0"/>
                  </a:moveTo>
                  <a:cubicBezTo>
                    <a:pt x="334" y="0"/>
                    <a:pt x="0" y="334"/>
                    <a:pt x="0" y="768"/>
                  </a:cubicBezTo>
                  <a:cubicBezTo>
                    <a:pt x="0" y="1168"/>
                    <a:pt x="334" y="1501"/>
                    <a:pt x="767" y="1501"/>
                  </a:cubicBezTo>
                  <a:cubicBezTo>
                    <a:pt x="1168" y="1501"/>
                    <a:pt x="1501" y="1168"/>
                    <a:pt x="1501" y="768"/>
                  </a:cubicBezTo>
                  <a:cubicBezTo>
                    <a:pt x="1501" y="334"/>
                    <a:pt x="1168" y="0"/>
                    <a:pt x="7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16"/>
            <p:cNvSpPr/>
            <p:nvPr/>
          </p:nvSpPr>
          <p:spPr>
            <a:xfrm>
              <a:off x="8302558" y="1543390"/>
              <a:ext cx="48075" cy="48075"/>
            </a:xfrm>
            <a:custGeom>
              <a:avLst/>
              <a:gdLst/>
              <a:ahLst/>
              <a:cxnLst/>
              <a:rect l="l" t="t" r="r" b="b"/>
              <a:pathLst>
                <a:path w="1502" h="1502" extrusionOk="0">
                  <a:moveTo>
                    <a:pt x="768" y="0"/>
                  </a:moveTo>
                  <a:cubicBezTo>
                    <a:pt x="334" y="0"/>
                    <a:pt x="1" y="334"/>
                    <a:pt x="1" y="768"/>
                  </a:cubicBezTo>
                  <a:cubicBezTo>
                    <a:pt x="1" y="1168"/>
                    <a:pt x="334" y="1501"/>
                    <a:pt x="768" y="1501"/>
                  </a:cubicBezTo>
                  <a:cubicBezTo>
                    <a:pt x="1168" y="1501"/>
                    <a:pt x="1502" y="1168"/>
                    <a:pt x="1502" y="768"/>
                  </a:cubicBezTo>
                  <a:cubicBezTo>
                    <a:pt x="1502" y="334"/>
                    <a:pt x="1168" y="0"/>
                    <a:pt x="7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16"/>
            <p:cNvSpPr/>
            <p:nvPr/>
          </p:nvSpPr>
          <p:spPr>
            <a:xfrm>
              <a:off x="7725987" y="1959789"/>
              <a:ext cx="48075" cy="48075"/>
            </a:xfrm>
            <a:custGeom>
              <a:avLst/>
              <a:gdLst/>
              <a:ahLst/>
              <a:cxnLst/>
              <a:rect l="l" t="t" r="r" b="b"/>
              <a:pathLst>
                <a:path w="1502" h="1502" extrusionOk="0">
                  <a:moveTo>
                    <a:pt x="768" y="1"/>
                  </a:moveTo>
                  <a:cubicBezTo>
                    <a:pt x="334" y="1"/>
                    <a:pt x="1" y="334"/>
                    <a:pt x="1" y="768"/>
                  </a:cubicBezTo>
                  <a:cubicBezTo>
                    <a:pt x="1" y="1168"/>
                    <a:pt x="334" y="1502"/>
                    <a:pt x="768" y="1502"/>
                  </a:cubicBezTo>
                  <a:cubicBezTo>
                    <a:pt x="1168" y="1502"/>
                    <a:pt x="1502" y="1168"/>
                    <a:pt x="1502" y="768"/>
                  </a:cubicBezTo>
                  <a:cubicBezTo>
                    <a:pt x="1502" y="334"/>
                    <a:pt x="1168" y="1"/>
                    <a:pt x="7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16"/>
            <p:cNvSpPr/>
            <p:nvPr/>
          </p:nvSpPr>
          <p:spPr>
            <a:xfrm>
              <a:off x="8086884" y="1959789"/>
              <a:ext cx="48075" cy="48075"/>
            </a:xfrm>
            <a:custGeom>
              <a:avLst/>
              <a:gdLst/>
              <a:ahLst/>
              <a:cxnLst/>
              <a:rect l="l" t="t" r="r" b="b"/>
              <a:pathLst>
                <a:path w="1502" h="1502" extrusionOk="0">
                  <a:moveTo>
                    <a:pt x="734" y="1"/>
                  </a:moveTo>
                  <a:cubicBezTo>
                    <a:pt x="334" y="1"/>
                    <a:pt x="1" y="334"/>
                    <a:pt x="1" y="768"/>
                  </a:cubicBezTo>
                  <a:cubicBezTo>
                    <a:pt x="1" y="1168"/>
                    <a:pt x="334" y="1502"/>
                    <a:pt x="734" y="1502"/>
                  </a:cubicBezTo>
                  <a:cubicBezTo>
                    <a:pt x="1168" y="1502"/>
                    <a:pt x="1502" y="1168"/>
                    <a:pt x="1502" y="768"/>
                  </a:cubicBezTo>
                  <a:cubicBezTo>
                    <a:pt x="1502" y="334"/>
                    <a:pt x="1168" y="1"/>
                    <a:pt x="7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16"/>
            <p:cNvSpPr/>
            <p:nvPr/>
          </p:nvSpPr>
          <p:spPr>
            <a:xfrm>
              <a:off x="7902162" y="194868"/>
              <a:ext cx="83316" cy="82227"/>
            </a:xfrm>
            <a:custGeom>
              <a:avLst/>
              <a:gdLst/>
              <a:ahLst/>
              <a:cxnLst/>
              <a:rect l="l" t="t" r="r" b="b"/>
              <a:pathLst>
                <a:path w="2603" h="2569" extrusionOk="0">
                  <a:moveTo>
                    <a:pt x="1302" y="0"/>
                  </a:moveTo>
                  <a:cubicBezTo>
                    <a:pt x="601" y="0"/>
                    <a:pt x="1" y="567"/>
                    <a:pt x="1" y="1268"/>
                  </a:cubicBezTo>
                  <a:cubicBezTo>
                    <a:pt x="1" y="2002"/>
                    <a:pt x="601" y="2569"/>
                    <a:pt x="1302" y="2569"/>
                  </a:cubicBezTo>
                  <a:cubicBezTo>
                    <a:pt x="2002" y="2569"/>
                    <a:pt x="2603" y="2002"/>
                    <a:pt x="2603" y="1268"/>
                  </a:cubicBezTo>
                  <a:cubicBezTo>
                    <a:pt x="2603" y="567"/>
                    <a:pt x="2002" y="0"/>
                    <a:pt x="13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16"/>
            <p:cNvSpPr/>
            <p:nvPr/>
          </p:nvSpPr>
          <p:spPr>
            <a:xfrm>
              <a:off x="7936860" y="0"/>
              <a:ext cx="16580" cy="243449"/>
            </a:xfrm>
            <a:custGeom>
              <a:avLst/>
              <a:gdLst/>
              <a:ahLst/>
              <a:cxnLst/>
              <a:rect l="l" t="t" r="r" b="b"/>
              <a:pathLst>
                <a:path w="518" h="7606" extrusionOk="0">
                  <a:moveTo>
                    <a:pt x="268" y="1"/>
                  </a:moveTo>
                  <a:cubicBezTo>
                    <a:pt x="143" y="1"/>
                    <a:pt x="17" y="84"/>
                    <a:pt x="17" y="251"/>
                  </a:cubicBezTo>
                  <a:lnTo>
                    <a:pt x="17" y="6489"/>
                  </a:lnTo>
                  <a:lnTo>
                    <a:pt x="17" y="7356"/>
                  </a:lnTo>
                  <a:cubicBezTo>
                    <a:pt x="1" y="7523"/>
                    <a:pt x="126" y="7606"/>
                    <a:pt x="255" y="7606"/>
                  </a:cubicBezTo>
                  <a:cubicBezTo>
                    <a:pt x="384" y="7606"/>
                    <a:pt x="518" y="7523"/>
                    <a:pt x="518" y="7356"/>
                  </a:cubicBezTo>
                  <a:lnTo>
                    <a:pt x="518" y="1118"/>
                  </a:lnTo>
                  <a:lnTo>
                    <a:pt x="518" y="251"/>
                  </a:lnTo>
                  <a:cubicBezTo>
                    <a:pt x="518" y="84"/>
                    <a:pt x="393" y="1"/>
                    <a:pt x="2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16"/>
            <p:cNvSpPr/>
            <p:nvPr/>
          </p:nvSpPr>
          <p:spPr>
            <a:xfrm>
              <a:off x="8179773" y="2273665"/>
              <a:ext cx="391868" cy="303623"/>
            </a:xfrm>
            <a:custGeom>
              <a:avLst/>
              <a:gdLst/>
              <a:ahLst/>
              <a:cxnLst/>
              <a:rect l="l" t="t" r="r" b="b"/>
              <a:pathLst>
                <a:path w="12243" h="9486" extrusionOk="0">
                  <a:moveTo>
                    <a:pt x="8563" y="0"/>
                  </a:moveTo>
                  <a:cubicBezTo>
                    <a:pt x="7159" y="0"/>
                    <a:pt x="5454" y="616"/>
                    <a:pt x="3903" y="1803"/>
                  </a:cubicBezTo>
                  <a:cubicBezTo>
                    <a:pt x="1201" y="3838"/>
                    <a:pt x="1" y="6840"/>
                    <a:pt x="1268" y="8474"/>
                  </a:cubicBezTo>
                  <a:cubicBezTo>
                    <a:pt x="1792" y="9154"/>
                    <a:pt x="2665" y="9485"/>
                    <a:pt x="3703" y="9485"/>
                  </a:cubicBezTo>
                  <a:cubicBezTo>
                    <a:pt x="5110" y="9485"/>
                    <a:pt x="6819" y="8878"/>
                    <a:pt x="8373" y="7707"/>
                  </a:cubicBezTo>
                  <a:cubicBezTo>
                    <a:pt x="11075" y="5672"/>
                    <a:pt x="12243" y="2670"/>
                    <a:pt x="11008" y="1036"/>
                  </a:cubicBezTo>
                  <a:cubicBezTo>
                    <a:pt x="10483" y="339"/>
                    <a:pt x="9606" y="0"/>
                    <a:pt x="85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16"/>
            <p:cNvSpPr/>
            <p:nvPr/>
          </p:nvSpPr>
          <p:spPr>
            <a:xfrm>
              <a:off x="8493681" y="2504319"/>
              <a:ext cx="155909" cy="245754"/>
            </a:xfrm>
            <a:custGeom>
              <a:avLst/>
              <a:gdLst/>
              <a:ahLst/>
              <a:cxnLst/>
              <a:rect l="l" t="t" r="r" b="b"/>
              <a:pathLst>
                <a:path w="4871" h="7678" extrusionOk="0">
                  <a:moveTo>
                    <a:pt x="2194" y="0"/>
                  </a:moveTo>
                  <a:cubicBezTo>
                    <a:pt x="2186" y="0"/>
                    <a:pt x="2177" y="1"/>
                    <a:pt x="2169" y="1"/>
                  </a:cubicBezTo>
                  <a:cubicBezTo>
                    <a:pt x="1468" y="101"/>
                    <a:pt x="1" y="1902"/>
                    <a:pt x="134" y="4004"/>
                  </a:cubicBezTo>
                  <a:cubicBezTo>
                    <a:pt x="231" y="6045"/>
                    <a:pt x="1367" y="7677"/>
                    <a:pt x="2594" y="7677"/>
                  </a:cubicBezTo>
                  <a:cubicBezTo>
                    <a:pt x="2630" y="7677"/>
                    <a:pt x="2666" y="7676"/>
                    <a:pt x="2703" y="7673"/>
                  </a:cubicBezTo>
                  <a:cubicBezTo>
                    <a:pt x="3970" y="7606"/>
                    <a:pt x="4871" y="5805"/>
                    <a:pt x="4771" y="3670"/>
                  </a:cubicBezTo>
                  <a:cubicBezTo>
                    <a:pt x="4573" y="1558"/>
                    <a:pt x="3003" y="0"/>
                    <a:pt x="21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16"/>
            <p:cNvSpPr/>
            <p:nvPr/>
          </p:nvSpPr>
          <p:spPr>
            <a:xfrm>
              <a:off x="8647450" y="2202702"/>
              <a:ext cx="225301" cy="286883"/>
            </a:xfrm>
            <a:custGeom>
              <a:avLst/>
              <a:gdLst/>
              <a:ahLst/>
              <a:cxnLst/>
              <a:rect l="l" t="t" r="r" b="b"/>
              <a:pathLst>
                <a:path w="7039" h="8963" extrusionOk="0">
                  <a:moveTo>
                    <a:pt x="2281" y="1"/>
                  </a:moveTo>
                  <a:cubicBezTo>
                    <a:pt x="2163" y="1"/>
                    <a:pt x="2058" y="17"/>
                    <a:pt x="1968" y="51"/>
                  </a:cubicBezTo>
                  <a:cubicBezTo>
                    <a:pt x="1134" y="351"/>
                    <a:pt x="0" y="2986"/>
                    <a:pt x="867" y="5388"/>
                  </a:cubicBezTo>
                  <a:cubicBezTo>
                    <a:pt x="1590" y="7525"/>
                    <a:pt x="3137" y="8963"/>
                    <a:pt x="4471" y="8963"/>
                  </a:cubicBezTo>
                  <a:cubicBezTo>
                    <a:pt x="4677" y="8963"/>
                    <a:pt x="4878" y="8928"/>
                    <a:pt x="5070" y="8857"/>
                  </a:cubicBezTo>
                  <a:cubicBezTo>
                    <a:pt x="6538" y="8323"/>
                    <a:pt x="7038" y="5921"/>
                    <a:pt x="6171" y="3520"/>
                  </a:cubicBezTo>
                  <a:cubicBezTo>
                    <a:pt x="5390" y="1328"/>
                    <a:pt x="3340" y="1"/>
                    <a:pt x="22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16"/>
            <p:cNvSpPr/>
            <p:nvPr/>
          </p:nvSpPr>
          <p:spPr>
            <a:xfrm>
              <a:off x="8767034" y="1946986"/>
              <a:ext cx="275489" cy="251259"/>
            </a:xfrm>
            <a:custGeom>
              <a:avLst/>
              <a:gdLst/>
              <a:ahLst/>
              <a:cxnLst/>
              <a:rect l="l" t="t" r="r" b="b"/>
              <a:pathLst>
                <a:path w="8607" h="7850" extrusionOk="0">
                  <a:moveTo>
                    <a:pt x="2524" y="1"/>
                  </a:moveTo>
                  <a:cubicBezTo>
                    <a:pt x="1977" y="1"/>
                    <a:pt x="1495" y="161"/>
                    <a:pt x="1134" y="501"/>
                  </a:cubicBezTo>
                  <a:cubicBezTo>
                    <a:pt x="0" y="1535"/>
                    <a:pt x="500" y="3937"/>
                    <a:pt x="2235" y="5805"/>
                  </a:cubicBezTo>
                  <a:cubicBezTo>
                    <a:pt x="3449" y="7110"/>
                    <a:pt x="4931" y="7850"/>
                    <a:pt x="6108" y="7850"/>
                  </a:cubicBezTo>
                  <a:cubicBezTo>
                    <a:pt x="6644" y="7850"/>
                    <a:pt x="7117" y="7696"/>
                    <a:pt x="7472" y="7372"/>
                  </a:cubicBezTo>
                  <a:cubicBezTo>
                    <a:pt x="8606" y="6305"/>
                    <a:pt x="8106" y="3937"/>
                    <a:pt x="6371" y="2035"/>
                  </a:cubicBezTo>
                  <a:cubicBezTo>
                    <a:pt x="5166" y="739"/>
                    <a:pt x="3697" y="1"/>
                    <a:pt x="25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16"/>
            <p:cNvSpPr/>
            <p:nvPr/>
          </p:nvSpPr>
          <p:spPr>
            <a:xfrm>
              <a:off x="8476588" y="1985108"/>
              <a:ext cx="199695" cy="172969"/>
            </a:xfrm>
            <a:custGeom>
              <a:avLst/>
              <a:gdLst/>
              <a:ahLst/>
              <a:cxnLst/>
              <a:rect l="l" t="t" r="r" b="b"/>
              <a:pathLst>
                <a:path w="6239" h="5404" extrusionOk="0">
                  <a:moveTo>
                    <a:pt x="4675" y="1"/>
                  </a:moveTo>
                  <a:cubicBezTo>
                    <a:pt x="3837" y="1"/>
                    <a:pt x="2713" y="308"/>
                    <a:pt x="1869" y="1111"/>
                  </a:cubicBezTo>
                  <a:cubicBezTo>
                    <a:pt x="501" y="2345"/>
                    <a:pt x="1" y="4113"/>
                    <a:pt x="735" y="4947"/>
                  </a:cubicBezTo>
                  <a:cubicBezTo>
                    <a:pt x="1030" y="5255"/>
                    <a:pt x="1452" y="5403"/>
                    <a:pt x="1938" y="5403"/>
                  </a:cubicBezTo>
                  <a:cubicBezTo>
                    <a:pt x="2769" y="5403"/>
                    <a:pt x="3787" y="4968"/>
                    <a:pt x="4671" y="4147"/>
                  </a:cubicBezTo>
                  <a:cubicBezTo>
                    <a:pt x="6072" y="2846"/>
                    <a:pt x="6239" y="811"/>
                    <a:pt x="5772" y="310"/>
                  </a:cubicBezTo>
                  <a:cubicBezTo>
                    <a:pt x="5606" y="119"/>
                    <a:pt x="5195" y="1"/>
                    <a:pt x="46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16"/>
            <p:cNvSpPr/>
            <p:nvPr/>
          </p:nvSpPr>
          <p:spPr>
            <a:xfrm>
              <a:off x="8556674" y="724258"/>
              <a:ext cx="247738" cy="147587"/>
            </a:xfrm>
            <a:custGeom>
              <a:avLst/>
              <a:gdLst/>
              <a:ahLst/>
              <a:cxnLst/>
              <a:rect l="l" t="t" r="r" b="b"/>
              <a:pathLst>
                <a:path w="7740" h="4611" extrusionOk="0">
                  <a:moveTo>
                    <a:pt x="4270" y="1"/>
                  </a:moveTo>
                  <a:cubicBezTo>
                    <a:pt x="4042" y="1"/>
                    <a:pt x="3808" y="13"/>
                    <a:pt x="3570" y="40"/>
                  </a:cubicBezTo>
                  <a:cubicBezTo>
                    <a:pt x="1502" y="307"/>
                    <a:pt x="1" y="1974"/>
                    <a:pt x="67" y="2742"/>
                  </a:cubicBezTo>
                  <a:cubicBezTo>
                    <a:pt x="189" y="3412"/>
                    <a:pt x="1730" y="4610"/>
                    <a:pt x="3571" y="4610"/>
                  </a:cubicBezTo>
                  <a:cubicBezTo>
                    <a:pt x="3746" y="4610"/>
                    <a:pt x="3924" y="4600"/>
                    <a:pt x="4104" y="4576"/>
                  </a:cubicBezTo>
                  <a:cubicBezTo>
                    <a:pt x="6205" y="4343"/>
                    <a:pt x="7740" y="3142"/>
                    <a:pt x="7606" y="1874"/>
                  </a:cubicBezTo>
                  <a:cubicBezTo>
                    <a:pt x="7458" y="780"/>
                    <a:pt x="6052" y="1"/>
                    <a:pt x="42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16"/>
            <p:cNvSpPr/>
            <p:nvPr/>
          </p:nvSpPr>
          <p:spPr>
            <a:xfrm>
              <a:off x="8473388" y="1006222"/>
              <a:ext cx="106809" cy="156133"/>
            </a:xfrm>
            <a:custGeom>
              <a:avLst/>
              <a:gdLst/>
              <a:ahLst/>
              <a:cxnLst/>
              <a:rect l="l" t="t" r="r" b="b"/>
              <a:pathLst>
                <a:path w="3337" h="4878" extrusionOk="0">
                  <a:moveTo>
                    <a:pt x="1958" y="0"/>
                  </a:moveTo>
                  <a:cubicBezTo>
                    <a:pt x="1494" y="0"/>
                    <a:pt x="396" y="948"/>
                    <a:pt x="234" y="2239"/>
                  </a:cubicBezTo>
                  <a:cubicBezTo>
                    <a:pt x="1" y="3573"/>
                    <a:pt x="568" y="4774"/>
                    <a:pt x="1335" y="4874"/>
                  </a:cubicBezTo>
                  <a:cubicBezTo>
                    <a:pt x="1360" y="4876"/>
                    <a:pt x="1386" y="4877"/>
                    <a:pt x="1411" y="4877"/>
                  </a:cubicBezTo>
                  <a:cubicBezTo>
                    <a:pt x="2188" y="4877"/>
                    <a:pt x="2975" y="3898"/>
                    <a:pt x="3136" y="2606"/>
                  </a:cubicBezTo>
                  <a:cubicBezTo>
                    <a:pt x="3337" y="1271"/>
                    <a:pt x="2503" y="70"/>
                    <a:pt x="2002" y="4"/>
                  </a:cubicBezTo>
                  <a:cubicBezTo>
                    <a:pt x="1988" y="2"/>
                    <a:pt x="1973" y="0"/>
                    <a:pt x="19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16"/>
            <p:cNvSpPr/>
            <p:nvPr/>
          </p:nvSpPr>
          <p:spPr>
            <a:xfrm>
              <a:off x="8723247" y="1058588"/>
              <a:ext cx="242393" cy="154948"/>
            </a:xfrm>
            <a:custGeom>
              <a:avLst/>
              <a:gdLst/>
              <a:ahLst/>
              <a:cxnLst/>
              <a:rect l="l" t="t" r="r" b="b"/>
              <a:pathLst>
                <a:path w="7573" h="4841" extrusionOk="0">
                  <a:moveTo>
                    <a:pt x="2626" y="1"/>
                  </a:moveTo>
                  <a:cubicBezTo>
                    <a:pt x="1582" y="1"/>
                    <a:pt x="740" y="377"/>
                    <a:pt x="467" y="1070"/>
                  </a:cubicBezTo>
                  <a:cubicBezTo>
                    <a:pt x="0" y="2204"/>
                    <a:pt x="1135" y="3672"/>
                    <a:pt x="2969" y="4439"/>
                  </a:cubicBezTo>
                  <a:cubicBezTo>
                    <a:pt x="3649" y="4710"/>
                    <a:pt x="4333" y="4840"/>
                    <a:pt x="4947" y="4840"/>
                  </a:cubicBezTo>
                  <a:cubicBezTo>
                    <a:pt x="5991" y="4840"/>
                    <a:pt x="6832" y="4465"/>
                    <a:pt x="7105" y="3772"/>
                  </a:cubicBezTo>
                  <a:cubicBezTo>
                    <a:pt x="7572" y="2637"/>
                    <a:pt x="6438" y="1136"/>
                    <a:pt x="4604" y="403"/>
                  </a:cubicBezTo>
                  <a:cubicBezTo>
                    <a:pt x="3924" y="131"/>
                    <a:pt x="3240" y="1"/>
                    <a:pt x="26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16"/>
            <p:cNvSpPr/>
            <p:nvPr/>
          </p:nvSpPr>
          <p:spPr>
            <a:xfrm>
              <a:off x="8741395" y="1294459"/>
              <a:ext cx="136704" cy="127838"/>
            </a:xfrm>
            <a:custGeom>
              <a:avLst/>
              <a:gdLst/>
              <a:ahLst/>
              <a:cxnLst/>
              <a:rect l="l" t="t" r="r" b="b"/>
              <a:pathLst>
                <a:path w="4271" h="3994" extrusionOk="0">
                  <a:moveTo>
                    <a:pt x="1022" y="0"/>
                  </a:moveTo>
                  <a:cubicBezTo>
                    <a:pt x="725" y="0"/>
                    <a:pt x="487" y="63"/>
                    <a:pt x="367" y="172"/>
                  </a:cubicBezTo>
                  <a:cubicBezTo>
                    <a:pt x="0" y="439"/>
                    <a:pt x="0" y="1940"/>
                    <a:pt x="934" y="2941"/>
                  </a:cubicBezTo>
                  <a:cubicBezTo>
                    <a:pt x="1593" y="3622"/>
                    <a:pt x="2359" y="3994"/>
                    <a:pt x="2971" y="3994"/>
                  </a:cubicBezTo>
                  <a:cubicBezTo>
                    <a:pt x="3258" y="3994"/>
                    <a:pt x="3511" y="3912"/>
                    <a:pt x="3703" y="3741"/>
                  </a:cubicBezTo>
                  <a:cubicBezTo>
                    <a:pt x="4270" y="3207"/>
                    <a:pt x="4037" y="1940"/>
                    <a:pt x="3103" y="939"/>
                  </a:cubicBezTo>
                  <a:cubicBezTo>
                    <a:pt x="2497" y="266"/>
                    <a:pt x="1634" y="0"/>
                    <a:pt x="10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16"/>
            <p:cNvSpPr/>
            <p:nvPr/>
          </p:nvSpPr>
          <p:spPr>
            <a:xfrm>
              <a:off x="8446692" y="1325155"/>
              <a:ext cx="127102" cy="140257"/>
            </a:xfrm>
            <a:custGeom>
              <a:avLst/>
              <a:gdLst/>
              <a:ahLst/>
              <a:cxnLst/>
              <a:rect l="l" t="t" r="r" b="b"/>
              <a:pathLst>
                <a:path w="3971" h="4382" extrusionOk="0">
                  <a:moveTo>
                    <a:pt x="2972" y="1"/>
                  </a:moveTo>
                  <a:cubicBezTo>
                    <a:pt x="2388" y="1"/>
                    <a:pt x="1331" y="444"/>
                    <a:pt x="768" y="1381"/>
                  </a:cubicBezTo>
                  <a:cubicBezTo>
                    <a:pt x="1" y="2549"/>
                    <a:pt x="1" y="3816"/>
                    <a:pt x="735" y="4250"/>
                  </a:cubicBezTo>
                  <a:cubicBezTo>
                    <a:pt x="883" y="4339"/>
                    <a:pt x="1054" y="4382"/>
                    <a:pt x="1239" y="4382"/>
                  </a:cubicBezTo>
                  <a:cubicBezTo>
                    <a:pt x="1886" y="4382"/>
                    <a:pt x="2699" y="3857"/>
                    <a:pt x="3270" y="2949"/>
                  </a:cubicBezTo>
                  <a:cubicBezTo>
                    <a:pt x="3970" y="1781"/>
                    <a:pt x="3737" y="314"/>
                    <a:pt x="3303" y="80"/>
                  </a:cubicBezTo>
                  <a:cubicBezTo>
                    <a:pt x="3231" y="28"/>
                    <a:pt x="3116" y="1"/>
                    <a:pt x="29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16"/>
            <p:cNvSpPr/>
            <p:nvPr/>
          </p:nvSpPr>
          <p:spPr>
            <a:xfrm>
              <a:off x="8702953" y="1543005"/>
              <a:ext cx="237048" cy="152804"/>
            </a:xfrm>
            <a:custGeom>
              <a:avLst/>
              <a:gdLst/>
              <a:ahLst/>
              <a:cxnLst/>
              <a:rect l="l" t="t" r="r" b="b"/>
              <a:pathLst>
                <a:path w="7406" h="4774" extrusionOk="0">
                  <a:moveTo>
                    <a:pt x="2763" y="1"/>
                  </a:moveTo>
                  <a:cubicBezTo>
                    <a:pt x="1518" y="1"/>
                    <a:pt x="477" y="490"/>
                    <a:pt x="267" y="980"/>
                  </a:cubicBezTo>
                  <a:cubicBezTo>
                    <a:pt x="1" y="1647"/>
                    <a:pt x="968" y="3615"/>
                    <a:pt x="2803" y="4349"/>
                  </a:cubicBezTo>
                  <a:cubicBezTo>
                    <a:pt x="3503" y="4636"/>
                    <a:pt x="4198" y="4774"/>
                    <a:pt x="4818" y="4774"/>
                  </a:cubicBezTo>
                  <a:cubicBezTo>
                    <a:pt x="5854" y="4774"/>
                    <a:pt x="6680" y="4391"/>
                    <a:pt x="6972" y="3682"/>
                  </a:cubicBezTo>
                  <a:cubicBezTo>
                    <a:pt x="7406" y="2548"/>
                    <a:pt x="6305" y="1046"/>
                    <a:pt x="4437" y="313"/>
                  </a:cubicBezTo>
                  <a:cubicBezTo>
                    <a:pt x="3875" y="92"/>
                    <a:pt x="3300" y="1"/>
                    <a:pt x="27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16"/>
            <p:cNvSpPr/>
            <p:nvPr/>
          </p:nvSpPr>
          <p:spPr>
            <a:xfrm>
              <a:off x="8493681" y="1692165"/>
              <a:ext cx="171944" cy="226645"/>
            </a:xfrm>
            <a:custGeom>
              <a:avLst/>
              <a:gdLst/>
              <a:ahLst/>
              <a:cxnLst/>
              <a:rect l="l" t="t" r="r" b="b"/>
              <a:pathLst>
                <a:path w="5372" h="7081" extrusionOk="0">
                  <a:moveTo>
                    <a:pt x="3535" y="0"/>
                  </a:moveTo>
                  <a:cubicBezTo>
                    <a:pt x="2761" y="0"/>
                    <a:pt x="1095" y="1134"/>
                    <a:pt x="601" y="2924"/>
                  </a:cubicBezTo>
                  <a:cubicBezTo>
                    <a:pt x="1" y="4826"/>
                    <a:pt x="501" y="6660"/>
                    <a:pt x="1668" y="7027"/>
                  </a:cubicBezTo>
                  <a:cubicBezTo>
                    <a:pt x="1794" y="7063"/>
                    <a:pt x="1923" y="7081"/>
                    <a:pt x="2053" y="7081"/>
                  </a:cubicBezTo>
                  <a:cubicBezTo>
                    <a:pt x="3134" y="7081"/>
                    <a:pt x="4328" y="5885"/>
                    <a:pt x="4804" y="4159"/>
                  </a:cubicBezTo>
                  <a:cubicBezTo>
                    <a:pt x="5371" y="2191"/>
                    <a:pt x="4437" y="256"/>
                    <a:pt x="3703" y="22"/>
                  </a:cubicBezTo>
                  <a:cubicBezTo>
                    <a:pt x="3654" y="8"/>
                    <a:pt x="3597" y="0"/>
                    <a:pt x="35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16"/>
            <p:cNvSpPr/>
            <p:nvPr/>
          </p:nvSpPr>
          <p:spPr>
            <a:xfrm>
              <a:off x="8289754" y="1790112"/>
              <a:ext cx="219956" cy="288612"/>
            </a:xfrm>
            <a:custGeom>
              <a:avLst/>
              <a:gdLst/>
              <a:ahLst/>
              <a:cxnLst/>
              <a:rect l="l" t="t" r="r" b="b"/>
              <a:pathLst>
                <a:path w="6872" h="9017" extrusionOk="0">
                  <a:moveTo>
                    <a:pt x="4507" y="0"/>
                  </a:moveTo>
                  <a:cubicBezTo>
                    <a:pt x="3504" y="0"/>
                    <a:pt x="1411" y="1425"/>
                    <a:pt x="734" y="3701"/>
                  </a:cubicBezTo>
                  <a:cubicBezTo>
                    <a:pt x="0" y="6202"/>
                    <a:pt x="634" y="8537"/>
                    <a:pt x="2169" y="8938"/>
                  </a:cubicBezTo>
                  <a:cubicBezTo>
                    <a:pt x="2339" y="8991"/>
                    <a:pt x="2513" y="9016"/>
                    <a:pt x="2689" y="9016"/>
                  </a:cubicBezTo>
                  <a:cubicBezTo>
                    <a:pt x="4064" y="9016"/>
                    <a:pt x="5550" y="7457"/>
                    <a:pt x="6171" y="5268"/>
                  </a:cubicBezTo>
                  <a:cubicBezTo>
                    <a:pt x="6872" y="2800"/>
                    <a:pt x="5671" y="265"/>
                    <a:pt x="4737" y="31"/>
                  </a:cubicBezTo>
                  <a:cubicBezTo>
                    <a:pt x="4669" y="10"/>
                    <a:pt x="4592" y="0"/>
                    <a:pt x="45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16"/>
            <p:cNvSpPr/>
            <p:nvPr/>
          </p:nvSpPr>
          <p:spPr>
            <a:xfrm>
              <a:off x="8389045" y="1547071"/>
              <a:ext cx="179402" cy="179082"/>
            </a:xfrm>
            <a:custGeom>
              <a:avLst/>
              <a:gdLst/>
              <a:ahLst/>
              <a:cxnLst/>
              <a:rect l="l" t="t" r="r" b="b"/>
              <a:pathLst>
                <a:path w="5605" h="5595" extrusionOk="0">
                  <a:moveTo>
                    <a:pt x="1645" y="0"/>
                  </a:moveTo>
                  <a:cubicBezTo>
                    <a:pt x="1337" y="0"/>
                    <a:pt x="1059" y="82"/>
                    <a:pt x="835" y="252"/>
                  </a:cubicBezTo>
                  <a:cubicBezTo>
                    <a:pt x="1" y="919"/>
                    <a:pt x="201" y="2554"/>
                    <a:pt x="1302" y="3955"/>
                  </a:cubicBezTo>
                  <a:cubicBezTo>
                    <a:pt x="2074" y="4993"/>
                    <a:pt x="3109" y="5594"/>
                    <a:pt x="3938" y="5594"/>
                  </a:cubicBezTo>
                  <a:cubicBezTo>
                    <a:pt x="4254" y="5594"/>
                    <a:pt x="4540" y="5507"/>
                    <a:pt x="4771" y="5323"/>
                  </a:cubicBezTo>
                  <a:cubicBezTo>
                    <a:pt x="5605" y="4689"/>
                    <a:pt x="5404" y="3021"/>
                    <a:pt x="4337" y="1620"/>
                  </a:cubicBezTo>
                  <a:cubicBezTo>
                    <a:pt x="3533" y="597"/>
                    <a:pt x="2480" y="0"/>
                    <a:pt x="16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16"/>
            <p:cNvSpPr/>
            <p:nvPr/>
          </p:nvSpPr>
          <p:spPr>
            <a:xfrm>
              <a:off x="8401848" y="1187742"/>
              <a:ext cx="161254" cy="98839"/>
            </a:xfrm>
            <a:custGeom>
              <a:avLst/>
              <a:gdLst/>
              <a:ahLst/>
              <a:cxnLst/>
              <a:rect l="l" t="t" r="r" b="b"/>
              <a:pathLst>
                <a:path w="5038" h="3088" extrusionOk="0">
                  <a:moveTo>
                    <a:pt x="2179" y="0"/>
                  </a:moveTo>
                  <a:cubicBezTo>
                    <a:pt x="1113" y="0"/>
                    <a:pt x="180" y="584"/>
                    <a:pt x="68" y="1004"/>
                  </a:cubicBezTo>
                  <a:cubicBezTo>
                    <a:pt x="1" y="1438"/>
                    <a:pt x="835" y="2705"/>
                    <a:pt x="2169" y="3006"/>
                  </a:cubicBezTo>
                  <a:cubicBezTo>
                    <a:pt x="2448" y="3061"/>
                    <a:pt x="2720" y="3088"/>
                    <a:pt x="2979" y="3088"/>
                  </a:cubicBezTo>
                  <a:cubicBezTo>
                    <a:pt x="3960" y="3088"/>
                    <a:pt x="4739" y="2705"/>
                    <a:pt x="4871" y="2072"/>
                  </a:cubicBezTo>
                  <a:cubicBezTo>
                    <a:pt x="5038" y="1238"/>
                    <a:pt x="4137" y="370"/>
                    <a:pt x="2803" y="70"/>
                  </a:cubicBezTo>
                  <a:cubicBezTo>
                    <a:pt x="2593" y="22"/>
                    <a:pt x="2384" y="0"/>
                    <a:pt x="21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16"/>
            <p:cNvSpPr/>
            <p:nvPr/>
          </p:nvSpPr>
          <p:spPr>
            <a:xfrm>
              <a:off x="8299357" y="936283"/>
              <a:ext cx="167655" cy="143074"/>
            </a:xfrm>
            <a:custGeom>
              <a:avLst/>
              <a:gdLst/>
              <a:ahLst/>
              <a:cxnLst/>
              <a:rect l="l" t="t" r="r" b="b"/>
              <a:pathLst>
                <a:path w="5238" h="4470" extrusionOk="0">
                  <a:moveTo>
                    <a:pt x="3587" y="0"/>
                  </a:moveTo>
                  <a:cubicBezTo>
                    <a:pt x="2908" y="0"/>
                    <a:pt x="2069" y="363"/>
                    <a:pt x="1335" y="1055"/>
                  </a:cubicBezTo>
                  <a:cubicBezTo>
                    <a:pt x="201" y="2089"/>
                    <a:pt x="1" y="3790"/>
                    <a:pt x="401" y="4224"/>
                  </a:cubicBezTo>
                  <a:cubicBezTo>
                    <a:pt x="540" y="4376"/>
                    <a:pt x="877" y="4470"/>
                    <a:pt x="1305" y="4470"/>
                  </a:cubicBezTo>
                  <a:cubicBezTo>
                    <a:pt x="2004" y="4470"/>
                    <a:pt x="2946" y="4218"/>
                    <a:pt x="3670" y="3556"/>
                  </a:cubicBezTo>
                  <a:cubicBezTo>
                    <a:pt x="4837" y="2456"/>
                    <a:pt x="5238" y="1055"/>
                    <a:pt x="4571" y="387"/>
                  </a:cubicBezTo>
                  <a:cubicBezTo>
                    <a:pt x="4335" y="127"/>
                    <a:pt x="3989" y="0"/>
                    <a:pt x="35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16"/>
            <p:cNvSpPr/>
            <p:nvPr/>
          </p:nvSpPr>
          <p:spPr>
            <a:xfrm>
              <a:off x="8131728" y="1144723"/>
              <a:ext cx="176201" cy="104569"/>
            </a:xfrm>
            <a:custGeom>
              <a:avLst/>
              <a:gdLst/>
              <a:ahLst/>
              <a:cxnLst/>
              <a:rect l="l" t="t" r="r" b="b"/>
              <a:pathLst>
                <a:path w="5505" h="3267" extrusionOk="0">
                  <a:moveTo>
                    <a:pt x="2598" y="1"/>
                  </a:moveTo>
                  <a:cubicBezTo>
                    <a:pt x="1271" y="1"/>
                    <a:pt x="96" y="881"/>
                    <a:pt x="34" y="1381"/>
                  </a:cubicBezTo>
                  <a:cubicBezTo>
                    <a:pt x="1" y="1881"/>
                    <a:pt x="1101" y="3115"/>
                    <a:pt x="2602" y="3249"/>
                  </a:cubicBezTo>
                  <a:cubicBezTo>
                    <a:pt x="2737" y="3261"/>
                    <a:pt x="2870" y="3267"/>
                    <a:pt x="3001" y="3267"/>
                  </a:cubicBezTo>
                  <a:cubicBezTo>
                    <a:pt x="4327" y="3267"/>
                    <a:pt x="5407" y="2671"/>
                    <a:pt x="5438" y="1881"/>
                  </a:cubicBezTo>
                  <a:cubicBezTo>
                    <a:pt x="5504" y="947"/>
                    <a:pt x="4370" y="113"/>
                    <a:pt x="2869" y="13"/>
                  </a:cubicBezTo>
                  <a:cubicBezTo>
                    <a:pt x="2778" y="5"/>
                    <a:pt x="2688" y="1"/>
                    <a:pt x="25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16"/>
            <p:cNvSpPr/>
            <p:nvPr/>
          </p:nvSpPr>
          <p:spPr>
            <a:xfrm>
              <a:off x="8064478" y="912853"/>
              <a:ext cx="177258" cy="118332"/>
            </a:xfrm>
            <a:custGeom>
              <a:avLst/>
              <a:gdLst/>
              <a:ahLst/>
              <a:cxnLst/>
              <a:rect l="l" t="t" r="r" b="b"/>
              <a:pathLst>
                <a:path w="5538" h="3697" extrusionOk="0">
                  <a:moveTo>
                    <a:pt x="3693" y="0"/>
                  </a:moveTo>
                  <a:cubicBezTo>
                    <a:pt x="3156" y="0"/>
                    <a:pt x="2535" y="152"/>
                    <a:pt x="1935" y="452"/>
                  </a:cubicBezTo>
                  <a:cubicBezTo>
                    <a:pt x="567" y="1119"/>
                    <a:pt x="0" y="2621"/>
                    <a:pt x="234" y="3121"/>
                  </a:cubicBezTo>
                  <a:cubicBezTo>
                    <a:pt x="402" y="3416"/>
                    <a:pt x="1088" y="3697"/>
                    <a:pt x="1907" y="3697"/>
                  </a:cubicBezTo>
                  <a:cubicBezTo>
                    <a:pt x="2386" y="3697"/>
                    <a:pt x="2910" y="3601"/>
                    <a:pt x="3402" y="3354"/>
                  </a:cubicBezTo>
                  <a:cubicBezTo>
                    <a:pt x="4737" y="2687"/>
                    <a:pt x="5537" y="1486"/>
                    <a:pt x="5104" y="686"/>
                  </a:cubicBezTo>
                  <a:cubicBezTo>
                    <a:pt x="4883" y="227"/>
                    <a:pt x="4350" y="0"/>
                    <a:pt x="3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16"/>
            <p:cNvSpPr/>
            <p:nvPr/>
          </p:nvSpPr>
          <p:spPr>
            <a:xfrm>
              <a:off x="7611749" y="1042583"/>
              <a:ext cx="189004" cy="134880"/>
            </a:xfrm>
            <a:custGeom>
              <a:avLst/>
              <a:gdLst/>
              <a:ahLst/>
              <a:cxnLst/>
              <a:rect l="l" t="t" r="r" b="b"/>
              <a:pathLst>
                <a:path w="5905" h="4214" extrusionOk="0">
                  <a:moveTo>
                    <a:pt x="1958" y="1"/>
                  </a:moveTo>
                  <a:cubicBezTo>
                    <a:pt x="1299" y="1"/>
                    <a:pt x="761" y="235"/>
                    <a:pt x="501" y="702"/>
                  </a:cubicBezTo>
                  <a:cubicBezTo>
                    <a:pt x="1" y="1570"/>
                    <a:pt x="734" y="2904"/>
                    <a:pt x="2169" y="3738"/>
                  </a:cubicBezTo>
                  <a:cubicBezTo>
                    <a:pt x="2763" y="4078"/>
                    <a:pt x="3424" y="4213"/>
                    <a:pt x="4011" y="4213"/>
                  </a:cubicBezTo>
                  <a:cubicBezTo>
                    <a:pt x="4806" y="4213"/>
                    <a:pt x="5465" y="3964"/>
                    <a:pt x="5638" y="3638"/>
                  </a:cubicBezTo>
                  <a:cubicBezTo>
                    <a:pt x="5905" y="3137"/>
                    <a:pt x="5371" y="1436"/>
                    <a:pt x="3970" y="602"/>
                  </a:cubicBezTo>
                  <a:cubicBezTo>
                    <a:pt x="3280" y="201"/>
                    <a:pt x="2568" y="1"/>
                    <a:pt x="19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16"/>
            <p:cNvSpPr/>
            <p:nvPr/>
          </p:nvSpPr>
          <p:spPr>
            <a:xfrm>
              <a:off x="8241709" y="526637"/>
              <a:ext cx="208209" cy="201103"/>
            </a:xfrm>
            <a:custGeom>
              <a:avLst/>
              <a:gdLst/>
              <a:ahLst/>
              <a:cxnLst/>
              <a:rect l="l" t="t" r="r" b="b"/>
              <a:pathLst>
                <a:path w="6505" h="6283" extrusionOk="0">
                  <a:moveTo>
                    <a:pt x="4470" y="0"/>
                  </a:moveTo>
                  <a:cubicBezTo>
                    <a:pt x="3507" y="0"/>
                    <a:pt x="2317" y="622"/>
                    <a:pt x="1368" y="1711"/>
                  </a:cubicBezTo>
                  <a:cubicBezTo>
                    <a:pt x="0" y="3245"/>
                    <a:pt x="0" y="5547"/>
                    <a:pt x="567" y="6047"/>
                  </a:cubicBezTo>
                  <a:cubicBezTo>
                    <a:pt x="738" y="6198"/>
                    <a:pt x="1064" y="6282"/>
                    <a:pt x="1473" y="6282"/>
                  </a:cubicBezTo>
                  <a:cubicBezTo>
                    <a:pt x="2421" y="6282"/>
                    <a:pt x="3815" y="5831"/>
                    <a:pt x="4770" y="4713"/>
                  </a:cubicBezTo>
                  <a:cubicBezTo>
                    <a:pt x="6171" y="3178"/>
                    <a:pt x="6505" y="1210"/>
                    <a:pt x="5571" y="376"/>
                  </a:cubicBezTo>
                  <a:cubicBezTo>
                    <a:pt x="5275" y="121"/>
                    <a:pt x="4895" y="0"/>
                    <a:pt x="44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16"/>
            <p:cNvSpPr/>
            <p:nvPr/>
          </p:nvSpPr>
          <p:spPr>
            <a:xfrm>
              <a:off x="7532751" y="779281"/>
              <a:ext cx="207153" cy="145378"/>
            </a:xfrm>
            <a:custGeom>
              <a:avLst/>
              <a:gdLst/>
              <a:ahLst/>
              <a:cxnLst/>
              <a:rect l="l" t="t" r="r" b="b"/>
              <a:pathLst>
                <a:path w="6472" h="4542" extrusionOk="0">
                  <a:moveTo>
                    <a:pt x="2141" y="1"/>
                  </a:moveTo>
                  <a:cubicBezTo>
                    <a:pt x="1432" y="1"/>
                    <a:pt x="842" y="243"/>
                    <a:pt x="534" y="722"/>
                  </a:cubicBezTo>
                  <a:cubicBezTo>
                    <a:pt x="0" y="1656"/>
                    <a:pt x="834" y="3158"/>
                    <a:pt x="2368" y="4025"/>
                  </a:cubicBezTo>
                  <a:cubicBezTo>
                    <a:pt x="3054" y="4396"/>
                    <a:pt x="3788" y="4541"/>
                    <a:pt x="4430" y="4541"/>
                  </a:cubicBezTo>
                  <a:cubicBezTo>
                    <a:pt x="5288" y="4541"/>
                    <a:pt x="5980" y="4282"/>
                    <a:pt x="6171" y="3958"/>
                  </a:cubicBezTo>
                  <a:cubicBezTo>
                    <a:pt x="6471" y="3424"/>
                    <a:pt x="5871" y="1523"/>
                    <a:pt x="4337" y="656"/>
                  </a:cubicBezTo>
                  <a:cubicBezTo>
                    <a:pt x="3590" y="218"/>
                    <a:pt x="2812" y="1"/>
                    <a:pt x="2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16"/>
            <p:cNvSpPr/>
            <p:nvPr/>
          </p:nvSpPr>
          <p:spPr>
            <a:xfrm>
              <a:off x="7880813" y="709310"/>
              <a:ext cx="200751" cy="155108"/>
            </a:xfrm>
            <a:custGeom>
              <a:avLst/>
              <a:gdLst/>
              <a:ahLst/>
              <a:cxnLst/>
              <a:rect l="l" t="t" r="r" b="b"/>
              <a:pathLst>
                <a:path w="6272" h="4846" extrusionOk="0">
                  <a:moveTo>
                    <a:pt x="4297" y="1"/>
                  </a:moveTo>
                  <a:cubicBezTo>
                    <a:pt x="3554" y="1"/>
                    <a:pt x="2651" y="314"/>
                    <a:pt x="1835" y="940"/>
                  </a:cubicBezTo>
                  <a:cubicBezTo>
                    <a:pt x="434" y="2008"/>
                    <a:pt x="1" y="3876"/>
                    <a:pt x="434" y="4443"/>
                  </a:cubicBezTo>
                  <a:cubicBezTo>
                    <a:pt x="606" y="4677"/>
                    <a:pt x="1129" y="4846"/>
                    <a:pt x="1780" y="4846"/>
                  </a:cubicBezTo>
                  <a:cubicBezTo>
                    <a:pt x="2519" y="4846"/>
                    <a:pt x="3425" y="4628"/>
                    <a:pt x="4170" y="4043"/>
                  </a:cubicBezTo>
                  <a:cubicBezTo>
                    <a:pt x="5638" y="3009"/>
                    <a:pt x="6272" y="1441"/>
                    <a:pt x="5605" y="540"/>
                  </a:cubicBezTo>
                  <a:cubicBezTo>
                    <a:pt x="5331" y="181"/>
                    <a:pt x="4860" y="1"/>
                    <a:pt x="42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16"/>
            <p:cNvSpPr/>
            <p:nvPr/>
          </p:nvSpPr>
          <p:spPr>
            <a:xfrm>
              <a:off x="7767630" y="509416"/>
              <a:ext cx="213586" cy="223892"/>
            </a:xfrm>
            <a:custGeom>
              <a:avLst/>
              <a:gdLst/>
              <a:ahLst/>
              <a:cxnLst/>
              <a:rect l="l" t="t" r="r" b="b"/>
              <a:pathLst>
                <a:path w="6673" h="6995" extrusionOk="0">
                  <a:moveTo>
                    <a:pt x="4660" y="1"/>
                  </a:moveTo>
                  <a:cubicBezTo>
                    <a:pt x="3598" y="1"/>
                    <a:pt x="2280" y="827"/>
                    <a:pt x="1302" y="2182"/>
                  </a:cubicBezTo>
                  <a:cubicBezTo>
                    <a:pt x="1" y="3950"/>
                    <a:pt x="268" y="6351"/>
                    <a:pt x="935" y="6852"/>
                  </a:cubicBezTo>
                  <a:cubicBezTo>
                    <a:pt x="1065" y="6946"/>
                    <a:pt x="1280" y="6994"/>
                    <a:pt x="1549" y="6994"/>
                  </a:cubicBezTo>
                  <a:cubicBezTo>
                    <a:pt x="2523" y="6994"/>
                    <a:pt x="4212" y="6361"/>
                    <a:pt x="5204" y="4950"/>
                  </a:cubicBezTo>
                  <a:cubicBezTo>
                    <a:pt x="6505" y="3183"/>
                    <a:pt x="6672" y="1048"/>
                    <a:pt x="5605" y="280"/>
                  </a:cubicBezTo>
                  <a:cubicBezTo>
                    <a:pt x="5332" y="90"/>
                    <a:pt x="5010" y="1"/>
                    <a:pt x="46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16"/>
            <p:cNvSpPr/>
            <p:nvPr/>
          </p:nvSpPr>
          <p:spPr>
            <a:xfrm>
              <a:off x="7830623" y="778833"/>
              <a:ext cx="153284" cy="273696"/>
            </a:xfrm>
            <a:custGeom>
              <a:avLst/>
              <a:gdLst/>
              <a:ahLst/>
              <a:cxnLst/>
              <a:rect l="l" t="t" r="r" b="b"/>
              <a:pathLst>
                <a:path w="4789" h="8551" extrusionOk="0">
                  <a:moveTo>
                    <a:pt x="4368" y="1"/>
                  </a:moveTo>
                  <a:cubicBezTo>
                    <a:pt x="4326" y="1"/>
                    <a:pt x="4281" y="11"/>
                    <a:pt x="4237" y="36"/>
                  </a:cubicBezTo>
                  <a:cubicBezTo>
                    <a:pt x="2469" y="1037"/>
                    <a:pt x="1068" y="3005"/>
                    <a:pt x="468" y="4906"/>
                  </a:cubicBezTo>
                  <a:cubicBezTo>
                    <a:pt x="101" y="6007"/>
                    <a:pt x="1" y="7141"/>
                    <a:pt x="1" y="8275"/>
                  </a:cubicBezTo>
                  <a:cubicBezTo>
                    <a:pt x="1" y="8459"/>
                    <a:pt x="143" y="8550"/>
                    <a:pt x="280" y="8550"/>
                  </a:cubicBezTo>
                  <a:cubicBezTo>
                    <a:pt x="418" y="8550"/>
                    <a:pt x="551" y="8459"/>
                    <a:pt x="534" y="8275"/>
                  </a:cubicBezTo>
                  <a:cubicBezTo>
                    <a:pt x="468" y="5373"/>
                    <a:pt x="1635" y="2538"/>
                    <a:pt x="4004" y="837"/>
                  </a:cubicBezTo>
                  <a:cubicBezTo>
                    <a:pt x="4170" y="703"/>
                    <a:pt x="4337" y="570"/>
                    <a:pt x="4504" y="503"/>
                  </a:cubicBezTo>
                  <a:cubicBezTo>
                    <a:pt x="4788" y="361"/>
                    <a:pt x="4612" y="1"/>
                    <a:pt x="43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16"/>
            <p:cNvSpPr/>
            <p:nvPr/>
          </p:nvSpPr>
          <p:spPr>
            <a:xfrm>
              <a:off x="7635595" y="846115"/>
              <a:ext cx="225813" cy="280610"/>
            </a:xfrm>
            <a:custGeom>
              <a:avLst/>
              <a:gdLst/>
              <a:ahLst/>
              <a:cxnLst/>
              <a:rect l="l" t="t" r="r" b="b"/>
              <a:pathLst>
                <a:path w="7055" h="8767" extrusionOk="0">
                  <a:moveTo>
                    <a:pt x="415" y="0"/>
                  </a:moveTo>
                  <a:cubicBezTo>
                    <a:pt x="156" y="0"/>
                    <a:pt x="0" y="360"/>
                    <a:pt x="256" y="502"/>
                  </a:cubicBezTo>
                  <a:cubicBezTo>
                    <a:pt x="2291" y="1470"/>
                    <a:pt x="4059" y="3338"/>
                    <a:pt x="5160" y="5239"/>
                  </a:cubicBezTo>
                  <a:cubicBezTo>
                    <a:pt x="5794" y="6273"/>
                    <a:pt x="6227" y="7407"/>
                    <a:pt x="6461" y="8575"/>
                  </a:cubicBezTo>
                  <a:cubicBezTo>
                    <a:pt x="6500" y="8707"/>
                    <a:pt x="6608" y="8766"/>
                    <a:pt x="6718" y="8766"/>
                  </a:cubicBezTo>
                  <a:cubicBezTo>
                    <a:pt x="6884" y="8766"/>
                    <a:pt x="7055" y="8630"/>
                    <a:pt x="6994" y="8408"/>
                  </a:cubicBezTo>
                  <a:cubicBezTo>
                    <a:pt x="6261" y="5072"/>
                    <a:pt x="4092" y="2204"/>
                    <a:pt x="1224" y="402"/>
                  </a:cubicBezTo>
                  <a:cubicBezTo>
                    <a:pt x="990" y="269"/>
                    <a:pt x="757" y="102"/>
                    <a:pt x="556" y="35"/>
                  </a:cubicBezTo>
                  <a:cubicBezTo>
                    <a:pt x="507" y="11"/>
                    <a:pt x="459" y="0"/>
                    <a:pt x="4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16"/>
            <p:cNvSpPr/>
            <p:nvPr/>
          </p:nvSpPr>
          <p:spPr>
            <a:xfrm>
              <a:off x="7693594" y="1094757"/>
              <a:ext cx="166951" cy="230038"/>
            </a:xfrm>
            <a:custGeom>
              <a:avLst/>
              <a:gdLst/>
              <a:ahLst/>
              <a:cxnLst/>
              <a:rect l="l" t="t" r="r" b="b"/>
              <a:pathLst>
                <a:path w="5216" h="7187" extrusionOk="0">
                  <a:moveTo>
                    <a:pt x="422" y="1"/>
                  </a:moveTo>
                  <a:cubicBezTo>
                    <a:pt x="128" y="1"/>
                    <a:pt x="0" y="479"/>
                    <a:pt x="346" y="573"/>
                  </a:cubicBezTo>
                  <a:cubicBezTo>
                    <a:pt x="1980" y="940"/>
                    <a:pt x="3348" y="2408"/>
                    <a:pt x="4015" y="3909"/>
                  </a:cubicBezTo>
                  <a:cubicBezTo>
                    <a:pt x="4449" y="4843"/>
                    <a:pt x="4615" y="5844"/>
                    <a:pt x="4649" y="6911"/>
                  </a:cubicBezTo>
                  <a:cubicBezTo>
                    <a:pt x="4649" y="7095"/>
                    <a:pt x="4799" y="7187"/>
                    <a:pt x="4941" y="7187"/>
                  </a:cubicBezTo>
                  <a:cubicBezTo>
                    <a:pt x="5082" y="7187"/>
                    <a:pt x="5216" y="7095"/>
                    <a:pt x="5182" y="6911"/>
                  </a:cubicBezTo>
                  <a:cubicBezTo>
                    <a:pt x="5116" y="5143"/>
                    <a:pt x="4649" y="3442"/>
                    <a:pt x="3515" y="2075"/>
                  </a:cubicBezTo>
                  <a:cubicBezTo>
                    <a:pt x="2847" y="1274"/>
                    <a:pt x="2013" y="607"/>
                    <a:pt x="1079" y="240"/>
                  </a:cubicBezTo>
                  <a:cubicBezTo>
                    <a:pt x="846" y="140"/>
                    <a:pt x="679" y="73"/>
                    <a:pt x="479" y="6"/>
                  </a:cubicBezTo>
                  <a:cubicBezTo>
                    <a:pt x="460" y="2"/>
                    <a:pt x="441" y="1"/>
                    <a:pt x="4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16"/>
            <p:cNvSpPr/>
            <p:nvPr/>
          </p:nvSpPr>
          <p:spPr>
            <a:xfrm>
              <a:off x="8369328" y="2156514"/>
              <a:ext cx="308584" cy="287459"/>
            </a:xfrm>
            <a:custGeom>
              <a:avLst/>
              <a:gdLst/>
              <a:ahLst/>
              <a:cxnLst/>
              <a:rect l="l" t="t" r="r" b="b"/>
              <a:pathLst>
                <a:path w="9641" h="8981" extrusionOk="0">
                  <a:moveTo>
                    <a:pt x="9247" y="1"/>
                  </a:moveTo>
                  <a:cubicBezTo>
                    <a:pt x="9165" y="1"/>
                    <a:pt x="9082" y="37"/>
                    <a:pt x="9023" y="126"/>
                  </a:cubicBezTo>
                  <a:cubicBezTo>
                    <a:pt x="8022" y="1827"/>
                    <a:pt x="6554" y="3228"/>
                    <a:pt x="5086" y="4529"/>
                  </a:cubicBezTo>
                  <a:cubicBezTo>
                    <a:pt x="3819" y="5697"/>
                    <a:pt x="2485" y="6797"/>
                    <a:pt x="1084" y="7798"/>
                  </a:cubicBezTo>
                  <a:cubicBezTo>
                    <a:pt x="783" y="7998"/>
                    <a:pt x="517" y="8198"/>
                    <a:pt x="250" y="8432"/>
                  </a:cubicBezTo>
                  <a:cubicBezTo>
                    <a:pt x="0" y="8626"/>
                    <a:pt x="142" y="8981"/>
                    <a:pt x="389" y="8981"/>
                  </a:cubicBezTo>
                  <a:cubicBezTo>
                    <a:pt x="439" y="8981"/>
                    <a:pt x="493" y="8966"/>
                    <a:pt x="550" y="8932"/>
                  </a:cubicBezTo>
                  <a:cubicBezTo>
                    <a:pt x="3052" y="7164"/>
                    <a:pt x="5520" y="5196"/>
                    <a:pt x="7555" y="2961"/>
                  </a:cubicBezTo>
                  <a:cubicBezTo>
                    <a:pt x="8255" y="2161"/>
                    <a:pt x="8989" y="1327"/>
                    <a:pt x="9523" y="393"/>
                  </a:cubicBezTo>
                  <a:cubicBezTo>
                    <a:pt x="9640" y="205"/>
                    <a:pt x="9444" y="1"/>
                    <a:pt x="92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16"/>
            <p:cNvSpPr/>
            <p:nvPr/>
          </p:nvSpPr>
          <p:spPr>
            <a:xfrm>
              <a:off x="8681603" y="2034049"/>
              <a:ext cx="102968" cy="372503"/>
            </a:xfrm>
            <a:custGeom>
              <a:avLst/>
              <a:gdLst/>
              <a:ahLst/>
              <a:cxnLst/>
              <a:rect l="l" t="t" r="r" b="b"/>
              <a:pathLst>
                <a:path w="3217" h="11638" extrusionOk="0">
                  <a:moveTo>
                    <a:pt x="1155" y="1"/>
                  </a:moveTo>
                  <a:cubicBezTo>
                    <a:pt x="1046" y="1"/>
                    <a:pt x="939" y="55"/>
                    <a:pt x="901" y="182"/>
                  </a:cubicBezTo>
                  <a:cubicBezTo>
                    <a:pt x="0" y="2518"/>
                    <a:pt x="434" y="5153"/>
                    <a:pt x="1101" y="7488"/>
                  </a:cubicBezTo>
                  <a:cubicBezTo>
                    <a:pt x="1468" y="8855"/>
                    <a:pt x="1969" y="10256"/>
                    <a:pt x="2636" y="11491"/>
                  </a:cubicBezTo>
                  <a:cubicBezTo>
                    <a:pt x="2688" y="11596"/>
                    <a:pt x="2771" y="11638"/>
                    <a:pt x="2854" y="11638"/>
                  </a:cubicBezTo>
                  <a:cubicBezTo>
                    <a:pt x="3034" y="11638"/>
                    <a:pt x="3217" y="11440"/>
                    <a:pt x="3103" y="11257"/>
                  </a:cubicBezTo>
                  <a:cubicBezTo>
                    <a:pt x="2502" y="10090"/>
                    <a:pt x="2002" y="8789"/>
                    <a:pt x="1668" y="7488"/>
                  </a:cubicBezTo>
                  <a:cubicBezTo>
                    <a:pt x="1001" y="5186"/>
                    <a:pt x="601" y="2651"/>
                    <a:pt x="1435" y="349"/>
                  </a:cubicBezTo>
                  <a:cubicBezTo>
                    <a:pt x="1517" y="143"/>
                    <a:pt x="1332" y="1"/>
                    <a:pt x="11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16"/>
            <p:cNvSpPr/>
            <p:nvPr/>
          </p:nvSpPr>
          <p:spPr>
            <a:xfrm>
              <a:off x="8557762" y="1786815"/>
              <a:ext cx="186860" cy="294789"/>
            </a:xfrm>
            <a:custGeom>
              <a:avLst/>
              <a:gdLst/>
              <a:ahLst/>
              <a:cxnLst/>
              <a:rect l="l" t="t" r="r" b="b"/>
              <a:pathLst>
                <a:path w="5838" h="9210" extrusionOk="0">
                  <a:moveTo>
                    <a:pt x="5512" y="1"/>
                  </a:moveTo>
                  <a:cubicBezTo>
                    <a:pt x="5371" y="1"/>
                    <a:pt x="5237" y="101"/>
                    <a:pt x="5270" y="301"/>
                  </a:cubicBezTo>
                  <a:cubicBezTo>
                    <a:pt x="5371" y="2569"/>
                    <a:pt x="4303" y="4704"/>
                    <a:pt x="2802" y="6372"/>
                  </a:cubicBezTo>
                  <a:cubicBezTo>
                    <a:pt x="2035" y="7206"/>
                    <a:pt x="1168" y="8040"/>
                    <a:pt x="200" y="8674"/>
                  </a:cubicBezTo>
                  <a:cubicBezTo>
                    <a:pt x="1" y="8844"/>
                    <a:pt x="142" y="9209"/>
                    <a:pt x="374" y="9209"/>
                  </a:cubicBezTo>
                  <a:cubicBezTo>
                    <a:pt x="414" y="9209"/>
                    <a:pt x="456" y="9199"/>
                    <a:pt x="500" y="9174"/>
                  </a:cubicBezTo>
                  <a:cubicBezTo>
                    <a:pt x="2535" y="7840"/>
                    <a:pt x="4370" y="5738"/>
                    <a:pt x="5270" y="3470"/>
                  </a:cubicBezTo>
                  <a:cubicBezTo>
                    <a:pt x="5637" y="2469"/>
                    <a:pt x="5838" y="1368"/>
                    <a:pt x="5804" y="301"/>
                  </a:cubicBezTo>
                  <a:cubicBezTo>
                    <a:pt x="5804" y="101"/>
                    <a:pt x="5654" y="1"/>
                    <a:pt x="55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16"/>
            <p:cNvSpPr/>
            <p:nvPr/>
          </p:nvSpPr>
          <p:spPr>
            <a:xfrm>
              <a:off x="8733745" y="1821960"/>
              <a:ext cx="207761" cy="308040"/>
            </a:xfrm>
            <a:custGeom>
              <a:avLst/>
              <a:gdLst/>
              <a:ahLst/>
              <a:cxnLst/>
              <a:rect l="l" t="t" r="r" b="b"/>
              <a:pathLst>
                <a:path w="6491" h="9624" extrusionOk="0">
                  <a:moveTo>
                    <a:pt x="329" y="1"/>
                  </a:moveTo>
                  <a:cubicBezTo>
                    <a:pt x="165" y="1"/>
                    <a:pt x="1" y="124"/>
                    <a:pt x="39" y="337"/>
                  </a:cubicBezTo>
                  <a:cubicBezTo>
                    <a:pt x="973" y="3640"/>
                    <a:pt x="2675" y="6975"/>
                    <a:pt x="5376" y="9144"/>
                  </a:cubicBezTo>
                  <a:cubicBezTo>
                    <a:pt x="5543" y="9277"/>
                    <a:pt x="5777" y="9444"/>
                    <a:pt x="5944" y="9577"/>
                  </a:cubicBezTo>
                  <a:cubicBezTo>
                    <a:pt x="5997" y="9609"/>
                    <a:pt x="6050" y="9624"/>
                    <a:pt x="6098" y="9624"/>
                  </a:cubicBezTo>
                  <a:cubicBezTo>
                    <a:pt x="6348" y="9624"/>
                    <a:pt x="6490" y="9245"/>
                    <a:pt x="6210" y="9077"/>
                  </a:cubicBezTo>
                  <a:cubicBezTo>
                    <a:pt x="5443" y="8576"/>
                    <a:pt x="4709" y="7809"/>
                    <a:pt x="4109" y="7109"/>
                  </a:cubicBezTo>
                  <a:cubicBezTo>
                    <a:pt x="2374" y="5107"/>
                    <a:pt x="1274" y="2706"/>
                    <a:pt x="606" y="204"/>
                  </a:cubicBezTo>
                  <a:cubicBezTo>
                    <a:pt x="565" y="64"/>
                    <a:pt x="447" y="1"/>
                    <a:pt x="3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16"/>
            <p:cNvSpPr/>
            <p:nvPr/>
          </p:nvSpPr>
          <p:spPr>
            <a:xfrm>
              <a:off x="8558434" y="1544446"/>
              <a:ext cx="85812" cy="313545"/>
            </a:xfrm>
            <a:custGeom>
              <a:avLst/>
              <a:gdLst/>
              <a:ahLst/>
              <a:cxnLst/>
              <a:rect l="l" t="t" r="r" b="b"/>
              <a:pathLst>
                <a:path w="2681" h="9796" extrusionOk="0">
                  <a:moveTo>
                    <a:pt x="1643" y="0"/>
                  </a:moveTo>
                  <a:cubicBezTo>
                    <a:pt x="1477" y="0"/>
                    <a:pt x="1307" y="132"/>
                    <a:pt x="1347" y="368"/>
                  </a:cubicBezTo>
                  <a:cubicBezTo>
                    <a:pt x="2114" y="3303"/>
                    <a:pt x="1513" y="6739"/>
                    <a:pt x="112" y="9407"/>
                  </a:cubicBezTo>
                  <a:cubicBezTo>
                    <a:pt x="1" y="9609"/>
                    <a:pt x="189" y="9795"/>
                    <a:pt x="376" y="9795"/>
                  </a:cubicBezTo>
                  <a:cubicBezTo>
                    <a:pt x="467" y="9795"/>
                    <a:pt x="558" y="9751"/>
                    <a:pt x="613" y="9641"/>
                  </a:cubicBezTo>
                  <a:cubicBezTo>
                    <a:pt x="2081" y="6806"/>
                    <a:pt x="2681" y="3270"/>
                    <a:pt x="1914" y="201"/>
                  </a:cubicBezTo>
                  <a:cubicBezTo>
                    <a:pt x="1873" y="64"/>
                    <a:pt x="1758" y="0"/>
                    <a:pt x="16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16"/>
            <p:cNvSpPr/>
            <p:nvPr/>
          </p:nvSpPr>
          <p:spPr>
            <a:xfrm>
              <a:off x="8597261" y="1381106"/>
              <a:ext cx="280514" cy="271264"/>
            </a:xfrm>
            <a:custGeom>
              <a:avLst/>
              <a:gdLst/>
              <a:ahLst/>
              <a:cxnLst/>
              <a:rect l="l" t="t" r="r" b="b"/>
              <a:pathLst>
                <a:path w="8764" h="8475" extrusionOk="0">
                  <a:moveTo>
                    <a:pt x="275" y="0"/>
                  </a:moveTo>
                  <a:cubicBezTo>
                    <a:pt x="134" y="0"/>
                    <a:pt x="0" y="100"/>
                    <a:pt x="34" y="300"/>
                  </a:cubicBezTo>
                  <a:cubicBezTo>
                    <a:pt x="100" y="4236"/>
                    <a:pt x="3903" y="6738"/>
                    <a:pt x="7239" y="8073"/>
                  </a:cubicBezTo>
                  <a:cubicBezTo>
                    <a:pt x="7572" y="8206"/>
                    <a:pt x="7906" y="8339"/>
                    <a:pt x="8273" y="8473"/>
                  </a:cubicBezTo>
                  <a:cubicBezTo>
                    <a:pt x="8284" y="8474"/>
                    <a:pt x="8295" y="8474"/>
                    <a:pt x="8305" y="8474"/>
                  </a:cubicBezTo>
                  <a:cubicBezTo>
                    <a:pt x="8647" y="8474"/>
                    <a:pt x="8763" y="7969"/>
                    <a:pt x="8440" y="7872"/>
                  </a:cubicBezTo>
                  <a:cubicBezTo>
                    <a:pt x="7572" y="7639"/>
                    <a:pt x="6705" y="7239"/>
                    <a:pt x="5871" y="6838"/>
                  </a:cubicBezTo>
                  <a:cubicBezTo>
                    <a:pt x="4237" y="6004"/>
                    <a:pt x="2635" y="4904"/>
                    <a:pt x="1601" y="3403"/>
                  </a:cubicBezTo>
                  <a:cubicBezTo>
                    <a:pt x="968" y="2502"/>
                    <a:pt x="601" y="1401"/>
                    <a:pt x="567" y="300"/>
                  </a:cubicBezTo>
                  <a:cubicBezTo>
                    <a:pt x="567" y="100"/>
                    <a:pt x="417" y="0"/>
                    <a:pt x="2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16"/>
            <p:cNvSpPr/>
            <p:nvPr/>
          </p:nvSpPr>
          <p:spPr>
            <a:xfrm>
              <a:off x="8476364" y="1128270"/>
              <a:ext cx="172360" cy="285635"/>
            </a:xfrm>
            <a:custGeom>
              <a:avLst/>
              <a:gdLst/>
              <a:ahLst/>
              <a:cxnLst/>
              <a:rect l="l" t="t" r="r" b="b"/>
              <a:pathLst>
                <a:path w="5385" h="8924" extrusionOk="0">
                  <a:moveTo>
                    <a:pt x="5050" y="0"/>
                  </a:moveTo>
                  <a:cubicBezTo>
                    <a:pt x="4941" y="0"/>
                    <a:pt x="4838" y="59"/>
                    <a:pt x="4811" y="194"/>
                  </a:cubicBezTo>
                  <a:cubicBezTo>
                    <a:pt x="4211" y="2395"/>
                    <a:pt x="3244" y="4497"/>
                    <a:pt x="1976" y="6398"/>
                  </a:cubicBezTo>
                  <a:cubicBezTo>
                    <a:pt x="1476" y="7099"/>
                    <a:pt x="909" y="7799"/>
                    <a:pt x="241" y="8399"/>
                  </a:cubicBezTo>
                  <a:cubicBezTo>
                    <a:pt x="1" y="8640"/>
                    <a:pt x="232" y="8924"/>
                    <a:pt x="470" y="8924"/>
                  </a:cubicBezTo>
                  <a:cubicBezTo>
                    <a:pt x="529" y="8924"/>
                    <a:pt x="589" y="8906"/>
                    <a:pt x="642" y="8866"/>
                  </a:cubicBezTo>
                  <a:cubicBezTo>
                    <a:pt x="1342" y="8266"/>
                    <a:pt x="1909" y="7465"/>
                    <a:pt x="2410" y="6732"/>
                  </a:cubicBezTo>
                  <a:cubicBezTo>
                    <a:pt x="3744" y="4797"/>
                    <a:pt x="4711" y="2629"/>
                    <a:pt x="5345" y="327"/>
                  </a:cubicBezTo>
                  <a:cubicBezTo>
                    <a:pt x="5385" y="128"/>
                    <a:pt x="5211" y="0"/>
                    <a:pt x="50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16"/>
            <p:cNvSpPr/>
            <p:nvPr/>
          </p:nvSpPr>
          <p:spPr>
            <a:xfrm>
              <a:off x="8613457" y="1024755"/>
              <a:ext cx="218675" cy="358740"/>
            </a:xfrm>
            <a:custGeom>
              <a:avLst/>
              <a:gdLst/>
              <a:ahLst/>
              <a:cxnLst/>
              <a:rect l="l" t="t" r="r" b="b"/>
              <a:pathLst>
                <a:path w="6832" h="11208" extrusionOk="0">
                  <a:moveTo>
                    <a:pt x="338" y="1"/>
                  </a:moveTo>
                  <a:cubicBezTo>
                    <a:pt x="171" y="1"/>
                    <a:pt x="1" y="137"/>
                    <a:pt x="61" y="359"/>
                  </a:cubicBezTo>
                  <a:cubicBezTo>
                    <a:pt x="728" y="3227"/>
                    <a:pt x="1963" y="6029"/>
                    <a:pt x="3731" y="8431"/>
                  </a:cubicBezTo>
                  <a:cubicBezTo>
                    <a:pt x="4431" y="9365"/>
                    <a:pt x="5232" y="10366"/>
                    <a:pt x="6166" y="11133"/>
                  </a:cubicBezTo>
                  <a:cubicBezTo>
                    <a:pt x="6233" y="11186"/>
                    <a:pt x="6308" y="11208"/>
                    <a:pt x="6379" y="11208"/>
                  </a:cubicBezTo>
                  <a:cubicBezTo>
                    <a:pt x="6624" y="11208"/>
                    <a:pt x="6832" y="10947"/>
                    <a:pt x="6599" y="10766"/>
                  </a:cubicBezTo>
                  <a:cubicBezTo>
                    <a:pt x="5665" y="9999"/>
                    <a:pt x="4931" y="9098"/>
                    <a:pt x="4231" y="8131"/>
                  </a:cubicBezTo>
                  <a:cubicBezTo>
                    <a:pt x="2463" y="5763"/>
                    <a:pt x="1262" y="3027"/>
                    <a:pt x="595" y="192"/>
                  </a:cubicBezTo>
                  <a:cubicBezTo>
                    <a:pt x="555" y="60"/>
                    <a:pt x="448" y="1"/>
                    <a:pt x="3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16"/>
            <p:cNvSpPr/>
            <p:nvPr/>
          </p:nvSpPr>
          <p:spPr>
            <a:xfrm>
              <a:off x="8440931" y="803191"/>
              <a:ext cx="100824" cy="297638"/>
            </a:xfrm>
            <a:custGeom>
              <a:avLst/>
              <a:gdLst/>
              <a:ahLst/>
              <a:cxnLst/>
              <a:rect l="l" t="t" r="r" b="b"/>
              <a:pathLst>
                <a:path w="3150" h="9299" extrusionOk="0">
                  <a:moveTo>
                    <a:pt x="393" y="1"/>
                  </a:moveTo>
                  <a:cubicBezTo>
                    <a:pt x="179" y="1"/>
                    <a:pt x="0" y="262"/>
                    <a:pt x="181" y="442"/>
                  </a:cubicBezTo>
                  <a:cubicBezTo>
                    <a:pt x="2249" y="2677"/>
                    <a:pt x="2849" y="6113"/>
                    <a:pt x="2483" y="9049"/>
                  </a:cubicBezTo>
                  <a:cubicBezTo>
                    <a:pt x="2466" y="9215"/>
                    <a:pt x="2591" y="9299"/>
                    <a:pt x="2724" y="9299"/>
                  </a:cubicBezTo>
                  <a:cubicBezTo>
                    <a:pt x="2858" y="9299"/>
                    <a:pt x="3000" y="9215"/>
                    <a:pt x="3016" y="9049"/>
                  </a:cubicBezTo>
                  <a:cubicBezTo>
                    <a:pt x="3150" y="7948"/>
                    <a:pt x="3116" y="6847"/>
                    <a:pt x="2983" y="5746"/>
                  </a:cubicBezTo>
                  <a:cubicBezTo>
                    <a:pt x="2716" y="3678"/>
                    <a:pt x="2016" y="1610"/>
                    <a:pt x="581" y="76"/>
                  </a:cubicBezTo>
                  <a:cubicBezTo>
                    <a:pt x="521" y="23"/>
                    <a:pt x="456" y="1"/>
                    <a:pt x="3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16"/>
            <p:cNvSpPr/>
            <p:nvPr/>
          </p:nvSpPr>
          <p:spPr>
            <a:xfrm>
              <a:off x="8564708" y="925272"/>
              <a:ext cx="291972" cy="221588"/>
            </a:xfrm>
            <a:custGeom>
              <a:avLst/>
              <a:gdLst/>
              <a:ahLst/>
              <a:cxnLst/>
              <a:rect l="l" t="t" r="r" b="b"/>
              <a:pathLst>
                <a:path w="9122" h="6923" extrusionOk="0">
                  <a:moveTo>
                    <a:pt x="399" y="0"/>
                  </a:moveTo>
                  <a:cubicBezTo>
                    <a:pt x="206" y="0"/>
                    <a:pt x="1" y="200"/>
                    <a:pt x="117" y="431"/>
                  </a:cubicBezTo>
                  <a:cubicBezTo>
                    <a:pt x="1751" y="3300"/>
                    <a:pt x="4853" y="5268"/>
                    <a:pt x="7822" y="6569"/>
                  </a:cubicBezTo>
                  <a:cubicBezTo>
                    <a:pt x="8122" y="6669"/>
                    <a:pt x="8356" y="6802"/>
                    <a:pt x="8656" y="6903"/>
                  </a:cubicBezTo>
                  <a:cubicBezTo>
                    <a:pt x="8698" y="6916"/>
                    <a:pt x="8736" y="6923"/>
                    <a:pt x="8771" y="6923"/>
                  </a:cubicBezTo>
                  <a:cubicBezTo>
                    <a:pt x="9073" y="6923"/>
                    <a:pt x="9122" y="6458"/>
                    <a:pt x="8823" y="6369"/>
                  </a:cubicBezTo>
                  <a:cubicBezTo>
                    <a:pt x="6588" y="5535"/>
                    <a:pt x="4320" y="4234"/>
                    <a:pt x="2585" y="2566"/>
                  </a:cubicBezTo>
                  <a:cubicBezTo>
                    <a:pt x="1818" y="1866"/>
                    <a:pt x="1117" y="1065"/>
                    <a:pt x="617" y="131"/>
                  </a:cubicBezTo>
                  <a:cubicBezTo>
                    <a:pt x="566" y="39"/>
                    <a:pt x="484" y="0"/>
                    <a:pt x="3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16"/>
            <p:cNvSpPr/>
            <p:nvPr/>
          </p:nvSpPr>
          <p:spPr>
            <a:xfrm>
              <a:off x="8359501" y="762828"/>
              <a:ext cx="363413" cy="68048"/>
            </a:xfrm>
            <a:custGeom>
              <a:avLst/>
              <a:gdLst/>
              <a:ahLst/>
              <a:cxnLst/>
              <a:rect l="l" t="t" r="r" b="b"/>
              <a:pathLst>
                <a:path w="11354" h="2126" extrusionOk="0">
                  <a:moveTo>
                    <a:pt x="395" y="1"/>
                  </a:moveTo>
                  <a:cubicBezTo>
                    <a:pt x="115" y="1"/>
                    <a:pt x="0" y="474"/>
                    <a:pt x="323" y="603"/>
                  </a:cubicBezTo>
                  <a:cubicBezTo>
                    <a:pt x="1724" y="1103"/>
                    <a:pt x="3192" y="1503"/>
                    <a:pt x="4660" y="1770"/>
                  </a:cubicBezTo>
                  <a:cubicBezTo>
                    <a:pt x="5628" y="1948"/>
                    <a:pt x="6744" y="2125"/>
                    <a:pt x="7843" y="2125"/>
                  </a:cubicBezTo>
                  <a:cubicBezTo>
                    <a:pt x="9016" y="2125"/>
                    <a:pt x="10168" y="1923"/>
                    <a:pt x="11098" y="1303"/>
                  </a:cubicBezTo>
                  <a:cubicBezTo>
                    <a:pt x="11354" y="1132"/>
                    <a:pt x="11173" y="768"/>
                    <a:pt x="10948" y="768"/>
                  </a:cubicBezTo>
                  <a:cubicBezTo>
                    <a:pt x="10910" y="768"/>
                    <a:pt x="10870" y="778"/>
                    <a:pt x="10831" y="803"/>
                  </a:cubicBezTo>
                  <a:cubicBezTo>
                    <a:pt x="9958" y="1368"/>
                    <a:pt x="8890" y="1558"/>
                    <a:pt x="7797" y="1558"/>
                  </a:cubicBezTo>
                  <a:cubicBezTo>
                    <a:pt x="6633" y="1558"/>
                    <a:pt x="5441" y="1343"/>
                    <a:pt x="4426" y="1136"/>
                  </a:cubicBezTo>
                  <a:cubicBezTo>
                    <a:pt x="3092" y="836"/>
                    <a:pt x="1724" y="503"/>
                    <a:pt x="423" y="2"/>
                  </a:cubicBezTo>
                  <a:cubicBezTo>
                    <a:pt x="414" y="1"/>
                    <a:pt x="404" y="1"/>
                    <a:pt x="3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16"/>
            <p:cNvSpPr/>
            <p:nvPr/>
          </p:nvSpPr>
          <p:spPr>
            <a:xfrm>
              <a:off x="8146676" y="614117"/>
              <a:ext cx="198222" cy="179178"/>
            </a:xfrm>
            <a:custGeom>
              <a:avLst/>
              <a:gdLst/>
              <a:ahLst/>
              <a:cxnLst/>
              <a:rect l="l" t="t" r="r" b="b"/>
              <a:pathLst>
                <a:path w="6193" h="5598" extrusionOk="0">
                  <a:moveTo>
                    <a:pt x="5826" y="0"/>
                  </a:moveTo>
                  <a:cubicBezTo>
                    <a:pt x="5731" y="0"/>
                    <a:pt x="5650" y="55"/>
                    <a:pt x="5638" y="178"/>
                  </a:cubicBezTo>
                  <a:cubicBezTo>
                    <a:pt x="5605" y="545"/>
                    <a:pt x="5438" y="812"/>
                    <a:pt x="5204" y="1146"/>
                  </a:cubicBezTo>
                  <a:cubicBezTo>
                    <a:pt x="4671" y="2046"/>
                    <a:pt x="3837" y="2847"/>
                    <a:pt x="2969" y="3481"/>
                  </a:cubicBezTo>
                  <a:cubicBezTo>
                    <a:pt x="2135" y="4115"/>
                    <a:pt x="1201" y="4615"/>
                    <a:pt x="301" y="5082"/>
                  </a:cubicBezTo>
                  <a:cubicBezTo>
                    <a:pt x="1" y="5232"/>
                    <a:pt x="213" y="5597"/>
                    <a:pt x="501" y="5597"/>
                  </a:cubicBezTo>
                  <a:cubicBezTo>
                    <a:pt x="534" y="5597"/>
                    <a:pt x="567" y="5592"/>
                    <a:pt x="601" y="5582"/>
                  </a:cubicBezTo>
                  <a:cubicBezTo>
                    <a:pt x="2102" y="4848"/>
                    <a:pt x="3536" y="3948"/>
                    <a:pt x="4671" y="2780"/>
                  </a:cubicBezTo>
                  <a:cubicBezTo>
                    <a:pt x="5204" y="2180"/>
                    <a:pt x="5771" y="1513"/>
                    <a:pt x="6038" y="779"/>
                  </a:cubicBezTo>
                  <a:lnTo>
                    <a:pt x="6172" y="412"/>
                  </a:lnTo>
                  <a:cubicBezTo>
                    <a:pt x="6193" y="160"/>
                    <a:pt x="5988" y="0"/>
                    <a:pt x="58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16"/>
            <p:cNvSpPr/>
            <p:nvPr/>
          </p:nvSpPr>
          <p:spPr>
            <a:xfrm>
              <a:off x="7910453" y="955680"/>
              <a:ext cx="264958" cy="292453"/>
            </a:xfrm>
            <a:custGeom>
              <a:avLst/>
              <a:gdLst/>
              <a:ahLst/>
              <a:cxnLst/>
              <a:rect l="l" t="t" r="r" b="b"/>
              <a:pathLst>
                <a:path w="8278" h="9137" extrusionOk="0">
                  <a:moveTo>
                    <a:pt x="7805" y="0"/>
                  </a:moveTo>
                  <a:cubicBezTo>
                    <a:pt x="7775" y="0"/>
                    <a:pt x="7745" y="5"/>
                    <a:pt x="7714" y="15"/>
                  </a:cubicBezTo>
                  <a:cubicBezTo>
                    <a:pt x="6880" y="415"/>
                    <a:pt x="6146" y="849"/>
                    <a:pt x="5379" y="1349"/>
                  </a:cubicBezTo>
                  <a:cubicBezTo>
                    <a:pt x="3845" y="2450"/>
                    <a:pt x="2410" y="3784"/>
                    <a:pt x="1410" y="5352"/>
                  </a:cubicBezTo>
                  <a:cubicBezTo>
                    <a:pt x="742" y="6420"/>
                    <a:pt x="309" y="7587"/>
                    <a:pt x="42" y="8788"/>
                  </a:cubicBezTo>
                  <a:cubicBezTo>
                    <a:pt x="1" y="8994"/>
                    <a:pt x="189" y="9136"/>
                    <a:pt x="354" y="9136"/>
                  </a:cubicBezTo>
                  <a:cubicBezTo>
                    <a:pt x="457" y="9136"/>
                    <a:pt x="550" y="9082"/>
                    <a:pt x="576" y="8955"/>
                  </a:cubicBezTo>
                  <a:cubicBezTo>
                    <a:pt x="1243" y="5352"/>
                    <a:pt x="4078" y="2617"/>
                    <a:pt x="7180" y="916"/>
                  </a:cubicBezTo>
                  <a:cubicBezTo>
                    <a:pt x="7414" y="782"/>
                    <a:pt x="7714" y="615"/>
                    <a:pt x="7948" y="482"/>
                  </a:cubicBezTo>
                  <a:cubicBezTo>
                    <a:pt x="8277" y="362"/>
                    <a:pt x="8069" y="0"/>
                    <a:pt x="78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16"/>
            <p:cNvSpPr/>
            <p:nvPr/>
          </p:nvSpPr>
          <p:spPr>
            <a:xfrm>
              <a:off x="8342601" y="1405785"/>
              <a:ext cx="163270" cy="260125"/>
            </a:xfrm>
            <a:custGeom>
              <a:avLst/>
              <a:gdLst/>
              <a:ahLst/>
              <a:cxnLst/>
              <a:rect l="l" t="t" r="r" b="b"/>
              <a:pathLst>
                <a:path w="5101" h="8127" extrusionOk="0">
                  <a:moveTo>
                    <a:pt x="250" y="0"/>
                  </a:moveTo>
                  <a:cubicBezTo>
                    <a:pt x="120" y="0"/>
                    <a:pt x="1" y="84"/>
                    <a:pt x="17" y="263"/>
                  </a:cubicBezTo>
                  <a:cubicBezTo>
                    <a:pt x="184" y="2231"/>
                    <a:pt x="1218" y="3966"/>
                    <a:pt x="2352" y="5567"/>
                  </a:cubicBezTo>
                  <a:cubicBezTo>
                    <a:pt x="3019" y="6434"/>
                    <a:pt x="3720" y="7302"/>
                    <a:pt x="4520" y="8069"/>
                  </a:cubicBezTo>
                  <a:cubicBezTo>
                    <a:pt x="4567" y="8109"/>
                    <a:pt x="4621" y="8126"/>
                    <a:pt x="4674" y="8126"/>
                  </a:cubicBezTo>
                  <a:cubicBezTo>
                    <a:pt x="4887" y="8126"/>
                    <a:pt x="5101" y="7849"/>
                    <a:pt x="4887" y="7635"/>
                  </a:cubicBezTo>
                  <a:cubicBezTo>
                    <a:pt x="4154" y="6935"/>
                    <a:pt x="3486" y="6134"/>
                    <a:pt x="2886" y="5367"/>
                  </a:cubicBezTo>
                  <a:cubicBezTo>
                    <a:pt x="1819" y="3899"/>
                    <a:pt x="751" y="2131"/>
                    <a:pt x="551" y="263"/>
                  </a:cubicBezTo>
                  <a:cubicBezTo>
                    <a:pt x="534" y="92"/>
                    <a:pt x="386" y="0"/>
                    <a:pt x="2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16"/>
            <p:cNvSpPr/>
            <p:nvPr/>
          </p:nvSpPr>
          <p:spPr>
            <a:xfrm>
              <a:off x="8018450" y="1170298"/>
              <a:ext cx="213042" cy="99159"/>
            </a:xfrm>
            <a:custGeom>
              <a:avLst/>
              <a:gdLst/>
              <a:ahLst/>
              <a:cxnLst/>
              <a:rect l="l" t="t" r="r" b="b"/>
              <a:pathLst>
                <a:path w="6656" h="3098" extrusionOk="0">
                  <a:moveTo>
                    <a:pt x="4924" y="1"/>
                  </a:moveTo>
                  <a:cubicBezTo>
                    <a:pt x="4075" y="1"/>
                    <a:pt x="3246" y="173"/>
                    <a:pt x="2472" y="582"/>
                  </a:cubicBezTo>
                  <a:cubicBezTo>
                    <a:pt x="1672" y="949"/>
                    <a:pt x="1004" y="1549"/>
                    <a:pt x="471" y="2250"/>
                  </a:cubicBezTo>
                  <a:cubicBezTo>
                    <a:pt x="337" y="2416"/>
                    <a:pt x="204" y="2550"/>
                    <a:pt x="137" y="2717"/>
                  </a:cubicBezTo>
                  <a:cubicBezTo>
                    <a:pt x="0" y="2899"/>
                    <a:pt x="191" y="3098"/>
                    <a:pt x="379" y="3098"/>
                  </a:cubicBezTo>
                  <a:cubicBezTo>
                    <a:pt x="466" y="3098"/>
                    <a:pt x="551" y="3055"/>
                    <a:pt x="604" y="2950"/>
                  </a:cubicBezTo>
                  <a:cubicBezTo>
                    <a:pt x="938" y="2416"/>
                    <a:pt x="1438" y="1916"/>
                    <a:pt x="1938" y="1549"/>
                  </a:cubicBezTo>
                  <a:cubicBezTo>
                    <a:pt x="2821" y="881"/>
                    <a:pt x="3841" y="571"/>
                    <a:pt x="4899" y="571"/>
                  </a:cubicBezTo>
                  <a:cubicBezTo>
                    <a:pt x="5320" y="571"/>
                    <a:pt x="5748" y="620"/>
                    <a:pt x="6175" y="715"/>
                  </a:cubicBezTo>
                  <a:cubicBezTo>
                    <a:pt x="6194" y="719"/>
                    <a:pt x="6213" y="721"/>
                    <a:pt x="6231" y="721"/>
                  </a:cubicBezTo>
                  <a:cubicBezTo>
                    <a:pt x="6526" y="721"/>
                    <a:pt x="6656" y="242"/>
                    <a:pt x="6342" y="148"/>
                  </a:cubicBezTo>
                  <a:cubicBezTo>
                    <a:pt x="5867" y="53"/>
                    <a:pt x="5392" y="1"/>
                    <a:pt x="49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16"/>
            <p:cNvSpPr/>
            <p:nvPr/>
          </p:nvSpPr>
          <p:spPr>
            <a:xfrm>
              <a:off x="8192576" y="1014960"/>
              <a:ext cx="190605" cy="90677"/>
            </a:xfrm>
            <a:custGeom>
              <a:avLst/>
              <a:gdLst/>
              <a:ahLst/>
              <a:cxnLst/>
              <a:rect l="l" t="t" r="r" b="b"/>
              <a:pathLst>
                <a:path w="5955" h="2833" extrusionOk="0">
                  <a:moveTo>
                    <a:pt x="5556" y="0"/>
                  </a:moveTo>
                  <a:cubicBezTo>
                    <a:pt x="5471" y="0"/>
                    <a:pt x="5389" y="39"/>
                    <a:pt x="5338" y="131"/>
                  </a:cubicBezTo>
                  <a:cubicBezTo>
                    <a:pt x="4904" y="932"/>
                    <a:pt x="4037" y="1332"/>
                    <a:pt x="3237" y="1632"/>
                  </a:cubicBezTo>
                  <a:cubicBezTo>
                    <a:pt x="2436" y="1932"/>
                    <a:pt x="1602" y="2099"/>
                    <a:pt x="835" y="2233"/>
                  </a:cubicBezTo>
                  <a:cubicBezTo>
                    <a:pt x="668" y="2266"/>
                    <a:pt x="535" y="2266"/>
                    <a:pt x="334" y="2266"/>
                  </a:cubicBezTo>
                  <a:cubicBezTo>
                    <a:pt x="1" y="2299"/>
                    <a:pt x="1" y="2833"/>
                    <a:pt x="334" y="2833"/>
                  </a:cubicBezTo>
                  <a:cubicBezTo>
                    <a:pt x="868" y="2800"/>
                    <a:pt x="1402" y="2733"/>
                    <a:pt x="1936" y="2599"/>
                  </a:cubicBezTo>
                  <a:cubicBezTo>
                    <a:pt x="2903" y="2399"/>
                    <a:pt x="3904" y="2099"/>
                    <a:pt x="4738" y="1565"/>
                  </a:cubicBezTo>
                  <a:cubicBezTo>
                    <a:pt x="5205" y="1265"/>
                    <a:pt x="5572" y="898"/>
                    <a:pt x="5838" y="431"/>
                  </a:cubicBezTo>
                  <a:cubicBezTo>
                    <a:pt x="5954" y="200"/>
                    <a:pt x="5749" y="0"/>
                    <a:pt x="55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16"/>
            <p:cNvSpPr/>
            <p:nvPr/>
          </p:nvSpPr>
          <p:spPr>
            <a:xfrm>
              <a:off x="8323747" y="1137745"/>
              <a:ext cx="161414" cy="110970"/>
            </a:xfrm>
            <a:custGeom>
              <a:avLst/>
              <a:gdLst/>
              <a:ahLst/>
              <a:cxnLst/>
              <a:rect l="l" t="t" r="r" b="b"/>
              <a:pathLst>
                <a:path w="5043" h="3467" extrusionOk="0">
                  <a:moveTo>
                    <a:pt x="400" y="0"/>
                  </a:moveTo>
                  <a:cubicBezTo>
                    <a:pt x="199" y="0"/>
                    <a:pt x="0" y="200"/>
                    <a:pt x="139" y="431"/>
                  </a:cubicBezTo>
                  <a:cubicBezTo>
                    <a:pt x="406" y="798"/>
                    <a:pt x="673" y="1165"/>
                    <a:pt x="973" y="1499"/>
                  </a:cubicBezTo>
                  <a:cubicBezTo>
                    <a:pt x="1540" y="2166"/>
                    <a:pt x="2274" y="2800"/>
                    <a:pt x="3108" y="3133"/>
                  </a:cubicBezTo>
                  <a:cubicBezTo>
                    <a:pt x="3608" y="3333"/>
                    <a:pt x="4142" y="3467"/>
                    <a:pt x="4676" y="3467"/>
                  </a:cubicBezTo>
                  <a:cubicBezTo>
                    <a:pt x="5032" y="3467"/>
                    <a:pt x="5042" y="2932"/>
                    <a:pt x="4706" y="2932"/>
                  </a:cubicBezTo>
                  <a:cubicBezTo>
                    <a:pt x="4696" y="2932"/>
                    <a:pt x="4686" y="2932"/>
                    <a:pt x="4676" y="2933"/>
                  </a:cubicBezTo>
                  <a:cubicBezTo>
                    <a:pt x="4638" y="2935"/>
                    <a:pt x="4600" y="2935"/>
                    <a:pt x="4563" y="2935"/>
                  </a:cubicBezTo>
                  <a:cubicBezTo>
                    <a:pt x="3041" y="2935"/>
                    <a:pt x="1687" y="1637"/>
                    <a:pt x="873" y="498"/>
                  </a:cubicBezTo>
                  <a:lnTo>
                    <a:pt x="640" y="131"/>
                  </a:lnTo>
                  <a:cubicBezTo>
                    <a:pt x="578" y="39"/>
                    <a:pt x="489" y="0"/>
                    <a:pt x="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16"/>
            <p:cNvSpPr/>
            <p:nvPr/>
          </p:nvSpPr>
          <p:spPr>
            <a:xfrm>
              <a:off x="7776177" y="600833"/>
              <a:ext cx="116475" cy="761042"/>
            </a:xfrm>
            <a:custGeom>
              <a:avLst/>
              <a:gdLst/>
              <a:ahLst/>
              <a:cxnLst/>
              <a:rect l="l" t="t" r="r" b="b"/>
              <a:pathLst>
                <a:path w="3639" h="23777" extrusionOk="0">
                  <a:moveTo>
                    <a:pt x="3243" y="1"/>
                  </a:moveTo>
                  <a:cubicBezTo>
                    <a:pt x="3181" y="1"/>
                    <a:pt x="3118" y="28"/>
                    <a:pt x="3069" y="93"/>
                  </a:cubicBezTo>
                  <a:cubicBezTo>
                    <a:pt x="1835" y="1561"/>
                    <a:pt x="701" y="3229"/>
                    <a:pt x="267" y="5163"/>
                  </a:cubicBezTo>
                  <a:cubicBezTo>
                    <a:pt x="1" y="6564"/>
                    <a:pt x="101" y="7999"/>
                    <a:pt x="434" y="9366"/>
                  </a:cubicBezTo>
                  <a:cubicBezTo>
                    <a:pt x="768" y="10734"/>
                    <a:pt x="1268" y="12102"/>
                    <a:pt x="1668" y="13569"/>
                  </a:cubicBezTo>
                  <a:cubicBezTo>
                    <a:pt x="2169" y="15704"/>
                    <a:pt x="2269" y="17939"/>
                    <a:pt x="2235" y="20174"/>
                  </a:cubicBezTo>
                  <a:cubicBezTo>
                    <a:pt x="2202" y="21375"/>
                    <a:pt x="2102" y="22576"/>
                    <a:pt x="1902" y="23777"/>
                  </a:cubicBezTo>
                  <a:lnTo>
                    <a:pt x="2436" y="23777"/>
                  </a:lnTo>
                  <a:cubicBezTo>
                    <a:pt x="3003" y="20908"/>
                    <a:pt x="2903" y="17839"/>
                    <a:pt x="2502" y="14937"/>
                  </a:cubicBezTo>
                  <a:cubicBezTo>
                    <a:pt x="2035" y="12068"/>
                    <a:pt x="434" y="9266"/>
                    <a:pt x="668" y="6264"/>
                  </a:cubicBezTo>
                  <a:cubicBezTo>
                    <a:pt x="834" y="4063"/>
                    <a:pt x="2035" y="2094"/>
                    <a:pt x="3436" y="493"/>
                  </a:cubicBezTo>
                  <a:cubicBezTo>
                    <a:pt x="3638" y="266"/>
                    <a:pt x="3439" y="1"/>
                    <a:pt x="32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16"/>
            <p:cNvSpPr/>
            <p:nvPr/>
          </p:nvSpPr>
          <p:spPr>
            <a:xfrm>
              <a:off x="7905363" y="751017"/>
              <a:ext cx="858441" cy="1948393"/>
            </a:xfrm>
            <a:custGeom>
              <a:avLst/>
              <a:gdLst/>
              <a:ahLst/>
              <a:cxnLst/>
              <a:rect l="l" t="t" r="r" b="b"/>
              <a:pathLst>
                <a:path w="26820" h="60873" extrusionOk="0">
                  <a:moveTo>
                    <a:pt x="11704" y="0"/>
                  </a:moveTo>
                  <a:cubicBezTo>
                    <a:pt x="10662" y="0"/>
                    <a:pt x="9608" y="163"/>
                    <a:pt x="8574" y="505"/>
                  </a:cubicBezTo>
                  <a:cubicBezTo>
                    <a:pt x="5738" y="1472"/>
                    <a:pt x="3670" y="3473"/>
                    <a:pt x="2336" y="6109"/>
                  </a:cubicBezTo>
                  <a:cubicBezTo>
                    <a:pt x="501" y="9878"/>
                    <a:pt x="1" y="14848"/>
                    <a:pt x="168" y="18985"/>
                  </a:cubicBezTo>
                  <a:lnTo>
                    <a:pt x="168" y="19051"/>
                  </a:lnTo>
                  <a:lnTo>
                    <a:pt x="701" y="19051"/>
                  </a:lnTo>
                  <a:cubicBezTo>
                    <a:pt x="501" y="15649"/>
                    <a:pt x="868" y="11546"/>
                    <a:pt x="2002" y="8310"/>
                  </a:cubicBezTo>
                  <a:cubicBezTo>
                    <a:pt x="2836" y="5775"/>
                    <a:pt x="4237" y="3373"/>
                    <a:pt x="6572" y="2006"/>
                  </a:cubicBezTo>
                  <a:cubicBezTo>
                    <a:pt x="8179" y="1038"/>
                    <a:pt x="9956" y="554"/>
                    <a:pt x="11727" y="554"/>
                  </a:cubicBezTo>
                  <a:cubicBezTo>
                    <a:pt x="13559" y="554"/>
                    <a:pt x="15385" y="1071"/>
                    <a:pt x="17013" y="2106"/>
                  </a:cubicBezTo>
                  <a:cubicBezTo>
                    <a:pt x="19815" y="3907"/>
                    <a:pt x="22017" y="7009"/>
                    <a:pt x="22517" y="10312"/>
                  </a:cubicBezTo>
                  <a:cubicBezTo>
                    <a:pt x="23051" y="13881"/>
                    <a:pt x="21916" y="17484"/>
                    <a:pt x="21516" y="21019"/>
                  </a:cubicBezTo>
                  <a:cubicBezTo>
                    <a:pt x="21349" y="22320"/>
                    <a:pt x="21249" y="23755"/>
                    <a:pt x="21750" y="25022"/>
                  </a:cubicBezTo>
                  <a:cubicBezTo>
                    <a:pt x="22350" y="26423"/>
                    <a:pt x="23217" y="27758"/>
                    <a:pt x="23985" y="29092"/>
                  </a:cubicBezTo>
                  <a:cubicBezTo>
                    <a:pt x="24819" y="30593"/>
                    <a:pt x="25586" y="32161"/>
                    <a:pt x="25986" y="33862"/>
                  </a:cubicBezTo>
                  <a:cubicBezTo>
                    <a:pt x="26353" y="35563"/>
                    <a:pt x="26186" y="37331"/>
                    <a:pt x="25652" y="38999"/>
                  </a:cubicBezTo>
                  <a:cubicBezTo>
                    <a:pt x="24652" y="42068"/>
                    <a:pt x="23051" y="44903"/>
                    <a:pt x="21883" y="47905"/>
                  </a:cubicBezTo>
                  <a:cubicBezTo>
                    <a:pt x="20649" y="51174"/>
                    <a:pt x="19682" y="54643"/>
                    <a:pt x="20215" y="58179"/>
                  </a:cubicBezTo>
                  <a:cubicBezTo>
                    <a:pt x="20349" y="59047"/>
                    <a:pt x="20549" y="59881"/>
                    <a:pt x="20882" y="60681"/>
                  </a:cubicBezTo>
                  <a:cubicBezTo>
                    <a:pt x="20935" y="60813"/>
                    <a:pt x="21051" y="60872"/>
                    <a:pt x="21163" y="60872"/>
                  </a:cubicBezTo>
                  <a:cubicBezTo>
                    <a:pt x="21334" y="60872"/>
                    <a:pt x="21497" y="60736"/>
                    <a:pt x="21416" y="60514"/>
                  </a:cubicBezTo>
                  <a:cubicBezTo>
                    <a:pt x="18748" y="53409"/>
                    <a:pt x="23418" y="46404"/>
                    <a:pt x="25886" y="40000"/>
                  </a:cubicBezTo>
                  <a:cubicBezTo>
                    <a:pt x="26420" y="38565"/>
                    <a:pt x="26820" y="37031"/>
                    <a:pt x="26720" y="35396"/>
                  </a:cubicBezTo>
                  <a:cubicBezTo>
                    <a:pt x="26653" y="33662"/>
                    <a:pt x="26053" y="31994"/>
                    <a:pt x="25252" y="30393"/>
                  </a:cubicBezTo>
                  <a:cubicBezTo>
                    <a:pt x="24518" y="28892"/>
                    <a:pt x="23551" y="27491"/>
                    <a:pt x="22817" y="25990"/>
                  </a:cubicBezTo>
                  <a:cubicBezTo>
                    <a:pt x="22484" y="25356"/>
                    <a:pt x="22183" y="24689"/>
                    <a:pt x="22050" y="23988"/>
                  </a:cubicBezTo>
                  <a:cubicBezTo>
                    <a:pt x="21916" y="23221"/>
                    <a:pt x="21916" y="22487"/>
                    <a:pt x="22017" y="21753"/>
                  </a:cubicBezTo>
                  <a:cubicBezTo>
                    <a:pt x="22317" y="18151"/>
                    <a:pt x="23518" y="14581"/>
                    <a:pt x="23184" y="10879"/>
                  </a:cubicBezTo>
                  <a:cubicBezTo>
                    <a:pt x="22850" y="7576"/>
                    <a:pt x="21016" y="4508"/>
                    <a:pt x="18414" y="2439"/>
                  </a:cubicBezTo>
                  <a:cubicBezTo>
                    <a:pt x="16479" y="878"/>
                    <a:pt x="14121" y="0"/>
                    <a:pt x="117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16"/>
            <p:cNvSpPr/>
            <p:nvPr/>
          </p:nvSpPr>
          <p:spPr>
            <a:xfrm>
              <a:off x="7980103" y="1085955"/>
              <a:ext cx="477296" cy="862250"/>
            </a:xfrm>
            <a:custGeom>
              <a:avLst/>
              <a:gdLst/>
              <a:ahLst/>
              <a:cxnLst/>
              <a:rect l="l" t="t" r="r" b="b"/>
              <a:pathLst>
                <a:path w="14912" h="26939" extrusionOk="0">
                  <a:moveTo>
                    <a:pt x="7980" y="0"/>
                  </a:moveTo>
                  <a:cubicBezTo>
                    <a:pt x="6192" y="0"/>
                    <a:pt x="4308" y="1022"/>
                    <a:pt x="3170" y="2350"/>
                  </a:cubicBezTo>
                  <a:cubicBezTo>
                    <a:pt x="1869" y="3851"/>
                    <a:pt x="568" y="6553"/>
                    <a:pt x="1" y="8687"/>
                  </a:cubicBezTo>
                  <a:lnTo>
                    <a:pt x="568" y="8687"/>
                  </a:lnTo>
                  <a:cubicBezTo>
                    <a:pt x="1068" y="7053"/>
                    <a:pt x="2002" y="5018"/>
                    <a:pt x="2803" y="3784"/>
                  </a:cubicBezTo>
                  <a:cubicBezTo>
                    <a:pt x="3503" y="2683"/>
                    <a:pt x="4504" y="1616"/>
                    <a:pt x="5738" y="1082"/>
                  </a:cubicBezTo>
                  <a:cubicBezTo>
                    <a:pt x="6412" y="784"/>
                    <a:pt x="7167" y="604"/>
                    <a:pt x="7905" y="604"/>
                  </a:cubicBezTo>
                  <a:cubicBezTo>
                    <a:pt x="8740" y="604"/>
                    <a:pt x="9554" y="834"/>
                    <a:pt x="10208" y="1382"/>
                  </a:cubicBezTo>
                  <a:cubicBezTo>
                    <a:pt x="12243" y="3050"/>
                    <a:pt x="11709" y="5919"/>
                    <a:pt x="11509" y="8220"/>
                  </a:cubicBezTo>
                  <a:cubicBezTo>
                    <a:pt x="11342" y="9688"/>
                    <a:pt x="11209" y="11122"/>
                    <a:pt x="11209" y="12624"/>
                  </a:cubicBezTo>
                  <a:cubicBezTo>
                    <a:pt x="11175" y="13891"/>
                    <a:pt x="11175" y="15225"/>
                    <a:pt x="11542" y="16460"/>
                  </a:cubicBezTo>
                  <a:cubicBezTo>
                    <a:pt x="11976" y="17861"/>
                    <a:pt x="13010" y="19061"/>
                    <a:pt x="13544" y="20396"/>
                  </a:cubicBezTo>
                  <a:cubicBezTo>
                    <a:pt x="14378" y="22431"/>
                    <a:pt x="14211" y="24532"/>
                    <a:pt x="13244" y="26533"/>
                  </a:cubicBezTo>
                  <a:cubicBezTo>
                    <a:pt x="13131" y="26759"/>
                    <a:pt x="13323" y="26939"/>
                    <a:pt x="13511" y="26939"/>
                  </a:cubicBezTo>
                  <a:cubicBezTo>
                    <a:pt x="13601" y="26939"/>
                    <a:pt x="13690" y="26898"/>
                    <a:pt x="13744" y="26800"/>
                  </a:cubicBezTo>
                  <a:cubicBezTo>
                    <a:pt x="14545" y="24932"/>
                    <a:pt x="14911" y="23064"/>
                    <a:pt x="14411" y="21196"/>
                  </a:cubicBezTo>
                  <a:cubicBezTo>
                    <a:pt x="14044" y="19695"/>
                    <a:pt x="13177" y="18361"/>
                    <a:pt x="12410" y="17027"/>
                  </a:cubicBezTo>
                  <a:cubicBezTo>
                    <a:pt x="11743" y="15859"/>
                    <a:pt x="11709" y="14458"/>
                    <a:pt x="11709" y="13124"/>
                  </a:cubicBezTo>
                  <a:cubicBezTo>
                    <a:pt x="11709" y="11556"/>
                    <a:pt x="11843" y="9955"/>
                    <a:pt x="12009" y="8387"/>
                  </a:cubicBezTo>
                  <a:cubicBezTo>
                    <a:pt x="12243" y="5919"/>
                    <a:pt x="12743" y="3117"/>
                    <a:pt x="10842" y="1182"/>
                  </a:cubicBezTo>
                  <a:cubicBezTo>
                    <a:pt x="10031" y="347"/>
                    <a:pt x="9022" y="0"/>
                    <a:pt x="79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534" name="Google Shape;1534;p16"/>
          <p:cNvPicPr preferRelativeResize="0"/>
          <p:nvPr/>
        </p:nvPicPr>
        <p:blipFill>
          <a:blip r:embed="rId2">
            <a:alphaModFix/>
          </a:blip>
          <a:stretch>
            <a:fillRect/>
          </a:stretch>
        </p:blipFill>
        <p:spPr>
          <a:xfrm>
            <a:off x="19758" y="0"/>
            <a:ext cx="9104486" cy="5143501"/>
          </a:xfrm>
          <a:prstGeom prst="rect">
            <a:avLst/>
          </a:prstGeom>
          <a:noFill/>
          <a:ln>
            <a:noFill/>
          </a:ln>
        </p:spPr>
      </p:pic>
      <p:sp>
        <p:nvSpPr>
          <p:cNvPr id="1535" name="Google Shape;1535;p16"/>
          <p:cNvSpPr txBox="1">
            <a:spLocks noGrp="1"/>
          </p:cNvSpPr>
          <p:nvPr>
            <p:ph type="title"/>
          </p:nvPr>
        </p:nvSpPr>
        <p:spPr>
          <a:xfrm>
            <a:off x="2290025" y="3400590"/>
            <a:ext cx="4563900" cy="531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1536" name="Google Shape;1536;p16"/>
          <p:cNvSpPr txBox="1">
            <a:spLocks noGrp="1"/>
          </p:cNvSpPr>
          <p:nvPr>
            <p:ph type="subTitle" idx="1"/>
          </p:nvPr>
        </p:nvSpPr>
        <p:spPr>
          <a:xfrm>
            <a:off x="1799850" y="1416550"/>
            <a:ext cx="5537700" cy="1984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500"/>
              <a:buNone/>
              <a:defRPr sz="2600"/>
            </a:lvl1pPr>
            <a:lvl2pPr lvl="1" algn="ctr" rtl="0">
              <a:lnSpc>
                <a:spcPct val="100000"/>
              </a:lnSpc>
              <a:spcBef>
                <a:spcPts val="0"/>
              </a:spcBef>
              <a:spcAft>
                <a:spcPts val="0"/>
              </a:spcAft>
              <a:buSzPts val="2500"/>
              <a:buNone/>
              <a:defRPr sz="2500"/>
            </a:lvl2pPr>
            <a:lvl3pPr lvl="2" algn="ctr" rtl="0">
              <a:lnSpc>
                <a:spcPct val="100000"/>
              </a:lnSpc>
              <a:spcBef>
                <a:spcPts val="0"/>
              </a:spcBef>
              <a:spcAft>
                <a:spcPts val="0"/>
              </a:spcAft>
              <a:buSzPts val="2500"/>
              <a:buNone/>
              <a:defRPr sz="2500"/>
            </a:lvl3pPr>
            <a:lvl4pPr lvl="3" algn="ctr" rtl="0">
              <a:lnSpc>
                <a:spcPct val="100000"/>
              </a:lnSpc>
              <a:spcBef>
                <a:spcPts val="0"/>
              </a:spcBef>
              <a:spcAft>
                <a:spcPts val="0"/>
              </a:spcAft>
              <a:buSzPts val="2500"/>
              <a:buNone/>
              <a:defRPr sz="2500"/>
            </a:lvl4pPr>
            <a:lvl5pPr lvl="4" algn="ctr" rtl="0">
              <a:lnSpc>
                <a:spcPct val="100000"/>
              </a:lnSpc>
              <a:spcBef>
                <a:spcPts val="0"/>
              </a:spcBef>
              <a:spcAft>
                <a:spcPts val="0"/>
              </a:spcAft>
              <a:buSzPts val="2500"/>
              <a:buNone/>
              <a:defRPr sz="2500"/>
            </a:lvl5pPr>
            <a:lvl6pPr lvl="5" algn="ctr" rtl="0">
              <a:lnSpc>
                <a:spcPct val="100000"/>
              </a:lnSpc>
              <a:spcBef>
                <a:spcPts val="0"/>
              </a:spcBef>
              <a:spcAft>
                <a:spcPts val="0"/>
              </a:spcAft>
              <a:buSzPts val="2500"/>
              <a:buNone/>
              <a:defRPr sz="2500"/>
            </a:lvl6pPr>
            <a:lvl7pPr lvl="6" algn="ctr" rtl="0">
              <a:lnSpc>
                <a:spcPct val="100000"/>
              </a:lnSpc>
              <a:spcBef>
                <a:spcPts val="0"/>
              </a:spcBef>
              <a:spcAft>
                <a:spcPts val="0"/>
              </a:spcAft>
              <a:buSzPts val="2500"/>
              <a:buNone/>
              <a:defRPr sz="2500"/>
            </a:lvl7pPr>
            <a:lvl8pPr lvl="7" algn="ctr" rtl="0">
              <a:lnSpc>
                <a:spcPct val="100000"/>
              </a:lnSpc>
              <a:spcBef>
                <a:spcPts val="0"/>
              </a:spcBef>
              <a:spcAft>
                <a:spcPts val="0"/>
              </a:spcAft>
              <a:buSzPts val="2500"/>
              <a:buNone/>
              <a:defRPr sz="2500"/>
            </a:lvl8pPr>
            <a:lvl9pPr lvl="8" algn="ctr" rtl="0">
              <a:lnSpc>
                <a:spcPct val="100000"/>
              </a:lnSpc>
              <a:spcBef>
                <a:spcPts val="0"/>
              </a:spcBef>
              <a:spcAft>
                <a:spcPts val="0"/>
              </a:spcAft>
              <a:buSzPts val="2500"/>
              <a:buNone/>
              <a:defRPr sz="25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pic>
        <p:nvPicPr>
          <p:cNvPr id="6" name="Google Shape;6;p1"/>
          <p:cNvPicPr preferRelativeResize="0"/>
          <p:nvPr/>
        </p:nvPicPr>
        <p:blipFill>
          <a:blip r:embed="rId20">
            <a:alphaModFix/>
          </a:blip>
          <a:stretch>
            <a:fillRect/>
          </a:stretch>
        </p:blipFill>
        <p:spPr>
          <a:xfrm>
            <a:off x="19758" y="0"/>
            <a:ext cx="9104486" cy="5143501"/>
          </a:xfrm>
          <a:prstGeom prst="rect">
            <a:avLst/>
          </a:prstGeom>
          <a:noFill/>
          <a:ln>
            <a:noFill/>
          </a:ln>
        </p:spPr>
      </p:pic>
      <p:sp>
        <p:nvSpPr>
          <p:cNvPr id="7" name="Google Shape;7;p1"/>
          <p:cNvSpPr txBox="1">
            <a:spLocks noGrp="1"/>
          </p:cNvSpPr>
          <p:nvPr>
            <p:ph type="title"/>
          </p:nvPr>
        </p:nvSpPr>
        <p:spPr>
          <a:xfrm>
            <a:off x="720000" y="540000"/>
            <a:ext cx="7704000" cy="572700"/>
          </a:xfrm>
          <a:prstGeom prst="rect">
            <a:avLst/>
          </a:prstGeom>
          <a:noFill/>
          <a:ln>
            <a:noFill/>
          </a:ln>
        </p:spPr>
        <p:txBody>
          <a:bodyPr spcFirstLastPara="1" wrap="square" lIns="91425" tIns="91425" rIns="91425" bIns="91425" anchor="ctr" anchorCtr="0">
            <a:noAutofit/>
          </a:bodyPr>
          <a:lstStyle>
            <a:lvl1pPr lvl="0">
              <a:spcBef>
                <a:spcPts val="0"/>
              </a:spcBef>
              <a:spcAft>
                <a:spcPts val="0"/>
              </a:spcAft>
              <a:buClr>
                <a:schemeClr val="dk1"/>
              </a:buClr>
              <a:buSzPts val="2800"/>
              <a:buFont typeface="Denk One"/>
              <a:buNone/>
              <a:defRPr sz="2800" b="1">
                <a:solidFill>
                  <a:schemeClr val="dk1"/>
                </a:solidFill>
                <a:latin typeface="Denk One"/>
                <a:ea typeface="Denk One"/>
                <a:cs typeface="Denk One"/>
                <a:sym typeface="Denk One"/>
              </a:defRPr>
            </a:lvl1pPr>
            <a:lvl2pPr lvl="1">
              <a:spcBef>
                <a:spcPts val="0"/>
              </a:spcBef>
              <a:spcAft>
                <a:spcPts val="0"/>
              </a:spcAft>
              <a:buClr>
                <a:schemeClr val="dk1"/>
              </a:buClr>
              <a:buSzPts val="3000"/>
              <a:buNone/>
              <a:defRPr sz="3000">
                <a:solidFill>
                  <a:schemeClr val="dk1"/>
                </a:solidFill>
              </a:defRPr>
            </a:lvl2pPr>
            <a:lvl3pPr lvl="2">
              <a:spcBef>
                <a:spcPts val="0"/>
              </a:spcBef>
              <a:spcAft>
                <a:spcPts val="0"/>
              </a:spcAft>
              <a:buClr>
                <a:schemeClr val="dk1"/>
              </a:buClr>
              <a:buSzPts val="3000"/>
              <a:buNone/>
              <a:defRPr sz="3000">
                <a:solidFill>
                  <a:schemeClr val="dk1"/>
                </a:solidFill>
              </a:defRPr>
            </a:lvl3pPr>
            <a:lvl4pPr lvl="3">
              <a:spcBef>
                <a:spcPts val="0"/>
              </a:spcBef>
              <a:spcAft>
                <a:spcPts val="0"/>
              </a:spcAft>
              <a:buClr>
                <a:schemeClr val="dk1"/>
              </a:buClr>
              <a:buSzPts val="3000"/>
              <a:buNone/>
              <a:defRPr sz="3000">
                <a:solidFill>
                  <a:schemeClr val="dk1"/>
                </a:solidFill>
              </a:defRPr>
            </a:lvl4pPr>
            <a:lvl5pPr lvl="4">
              <a:spcBef>
                <a:spcPts val="0"/>
              </a:spcBef>
              <a:spcAft>
                <a:spcPts val="0"/>
              </a:spcAft>
              <a:buClr>
                <a:schemeClr val="dk1"/>
              </a:buClr>
              <a:buSzPts val="3000"/>
              <a:buNone/>
              <a:defRPr sz="3000">
                <a:solidFill>
                  <a:schemeClr val="dk1"/>
                </a:solidFill>
              </a:defRPr>
            </a:lvl5pPr>
            <a:lvl6pPr lvl="5">
              <a:spcBef>
                <a:spcPts val="0"/>
              </a:spcBef>
              <a:spcAft>
                <a:spcPts val="0"/>
              </a:spcAft>
              <a:buClr>
                <a:schemeClr val="dk1"/>
              </a:buClr>
              <a:buSzPts val="3000"/>
              <a:buNone/>
              <a:defRPr sz="3000">
                <a:solidFill>
                  <a:schemeClr val="dk1"/>
                </a:solidFill>
              </a:defRPr>
            </a:lvl6pPr>
            <a:lvl7pPr lvl="6">
              <a:spcBef>
                <a:spcPts val="0"/>
              </a:spcBef>
              <a:spcAft>
                <a:spcPts val="0"/>
              </a:spcAft>
              <a:buClr>
                <a:schemeClr val="dk1"/>
              </a:buClr>
              <a:buSzPts val="3000"/>
              <a:buNone/>
              <a:defRPr sz="3000">
                <a:solidFill>
                  <a:schemeClr val="dk1"/>
                </a:solidFill>
              </a:defRPr>
            </a:lvl7pPr>
            <a:lvl8pPr lvl="7">
              <a:spcBef>
                <a:spcPts val="0"/>
              </a:spcBef>
              <a:spcAft>
                <a:spcPts val="0"/>
              </a:spcAft>
              <a:buClr>
                <a:schemeClr val="dk1"/>
              </a:buClr>
              <a:buSzPts val="3000"/>
              <a:buNone/>
              <a:defRPr sz="3000">
                <a:solidFill>
                  <a:schemeClr val="dk1"/>
                </a:solidFill>
              </a:defRPr>
            </a:lvl8pPr>
            <a:lvl9pPr lvl="8">
              <a:spcBef>
                <a:spcPts val="0"/>
              </a:spcBef>
              <a:spcAft>
                <a:spcPts val="0"/>
              </a:spcAft>
              <a:buClr>
                <a:schemeClr val="dk1"/>
              </a:buClr>
              <a:buSzPts val="3000"/>
              <a:buNone/>
              <a:defRPr sz="3000">
                <a:solidFill>
                  <a:schemeClr val="dk1"/>
                </a:solidFill>
              </a:defRPr>
            </a:lvl9pPr>
          </a:lstStyle>
          <a:p>
            <a:endParaRPr/>
          </a:p>
        </p:txBody>
      </p:sp>
      <p:sp>
        <p:nvSpPr>
          <p:cNvPr id="8" name="Google Shape;8;p1"/>
          <p:cNvSpPr txBox="1">
            <a:spLocks noGrp="1"/>
          </p:cNvSpPr>
          <p:nvPr>
            <p:ph type="body" idx="1"/>
          </p:nvPr>
        </p:nvSpPr>
        <p:spPr>
          <a:xfrm>
            <a:off x="720000" y="1152475"/>
            <a:ext cx="77040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lt2"/>
              </a:buClr>
              <a:buSzPts val="1400"/>
              <a:buFont typeface="Poppins"/>
              <a:buChar char="●"/>
              <a:defRPr>
                <a:solidFill>
                  <a:schemeClr val="lt2"/>
                </a:solidFill>
                <a:latin typeface="Poppins"/>
                <a:ea typeface="Poppins"/>
                <a:cs typeface="Poppins"/>
                <a:sym typeface="Poppins"/>
              </a:defRPr>
            </a:lvl1pPr>
            <a:lvl2pPr marL="914400" lvl="1" indent="-317500">
              <a:lnSpc>
                <a:spcPct val="100000"/>
              </a:lnSpc>
              <a:spcBef>
                <a:spcPts val="0"/>
              </a:spcBef>
              <a:spcAft>
                <a:spcPts val="0"/>
              </a:spcAft>
              <a:buClr>
                <a:schemeClr val="lt2"/>
              </a:buClr>
              <a:buSzPts val="1400"/>
              <a:buFont typeface="Poppins"/>
              <a:buChar char="○"/>
              <a:defRPr>
                <a:solidFill>
                  <a:schemeClr val="lt2"/>
                </a:solidFill>
                <a:latin typeface="Poppins"/>
                <a:ea typeface="Poppins"/>
                <a:cs typeface="Poppins"/>
                <a:sym typeface="Poppins"/>
              </a:defRPr>
            </a:lvl2pPr>
            <a:lvl3pPr marL="1371600" lvl="2" indent="-317500">
              <a:lnSpc>
                <a:spcPct val="100000"/>
              </a:lnSpc>
              <a:spcBef>
                <a:spcPts val="0"/>
              </a:spcBef>
              <a:spcAft>
                <a:spcPts val="0"/>
              </a:spcAft>
              <a:buClr>
                <a:schemeClr val="lt2"/>
              </a:buClr>
              <a:buSzPts val="1400"/>
              <a:buFont typeface="Poppins"/>
              <a:buChar char="■"/>
              <a:defRPr>
                <a:solidFill>
                  <a:schemeClr val="lt2"/>
                </a:solidFill>
                <a:latin typeface="Poppins"/>
                <a:ea typeface="Poppins"/>
                <a:cs typeface="Poppins"/>
                <a:sym typeface="Poppins"/>
              </a:defRPr>
            </a:lvl3pPr>
            <a:lvl4pPr marL="1828800" lvl="3" indent="-317500">
              <a:lnSpc>
                <a:spcPct val="100000"/>
              </a:lnSpc>
              <a:spcBef>
                <a:spcPts val="0"/>
              </a:spcBef>
              <a:spcAft>
                <a:spcPts val="0"/>
              </a:spcAft>
              <a:buClr>
                <a:schemeClr val="lt2"/>
              </a:buClr>
              <a:buSzPts val="1400"/>
              <a:buFont typeface="Poppins"/>
              <a:buChar char="●"/>
              <a:defRPr>
                <a:solidFill>
                  <a:schemeClr val="lt2"/>
                </a:solidFill>
                <a:latin typeface="Poppins"/>
                <a:ea typeface="Poppins"/>
                <a:cs typeface="Poppins"/>
                <a:sym typeface="Poppins"/>
              </a:defRPr>
            </a:lvl4pPr>
            <a:lvl5pPr marL="2286000" lvl="4" indent="-317500">
              <a:lnSpc>
                <a:spcPct val="100000"/>
              </a:lnSpc>
              <a:spcBef>
                <a:spcPts val="0"/>
              </a:spcBef>
              <a:spcAft>
                <a:spcPts val="0"/>
              </a:spcAft>
              <a:buClr>
                <a:schemeClr val="lt2"/>
              </a:buClr>
              <a:buSzPts val="1400"/>
              <a:buFont typeface="Poppins"/>
              <a:buChar char="○"/>
              <a:defRPr>
                <a:solidFill>
                  <a:schemeClr val="lt2"/>
                </a:solidFill>
                <a:latin typeface="Poppins"/>
                <a:ea typeface="Poppins"/>
                <a:cs typeface="Poppins"/>
                <a:sym typeface="Poppins"/>
              </a:defRPr>
            </a:lvl5pPr>
            <a:lvl6pPr marL="2743200" lvl="5" indent="-317500">
              <a:lnSpc>
                <a:spcPct val="100000"/>
              </a:lnSpc>
              <a:spcBef>
                <a:spcPts val="0"/>
              </a:spcBef>
              <a:spcAft>
                <a:spcPts val="0"/>
              </a:spcAft>
              <a:buClr>
                <a:schemeClr val="lt2"/>
              </a:buClr>
              <a:buSzPts val="1400"/>
              <a:buFont typeface="Poppins"/>
              <a:buChar char="■"/>
              <a:defRPr>
                <a:solidFill>
                  <a:schemeClr val="lt2"/>
                </a:solidFill>
                <a:latin typeface="Poppins"/>
                <a:ea typeface="Poppins"/>
                <a:cs typeface="Poppins"/>
                <a:sym typeface="Poppins"/>
              </a:defRPr>
            </a:lvl6pPr>
            <a:lvl7pPr marL="3200400" lvl="6" indent="-317500">
              <a:lnSpc>
                <a:spcPct val="100000"/>
              </a:lnSpc>
              <a:spcBef>
                <a:spcPts val="0"/>
              </a:spcBef>
              <a:spcAft>
                <a:spcPts val="0"/>
              </a:spcAft>
              <a:buClr>
                <a:schemeClr val="lt2"/>
              </a:buClr>
              <a:buSzPts val="1400"/>
              <a:buFont typeface="Poppins"/>
              <a:buChar char="●"/>
              <a:defRPr>
                <a:solidFill>
                  <a:schemeClr val="lt2"/>
                </a:solidFill>
                <a:latin typeface="Poppins"/>
                <a:ea typeface="Poppins"/>
                <a:cs typeface="Poppins"/>
                <a:sym typeface="Poppins"/>
              </a:defRPr>
            </a:lvl7pPr>
            <a:lvl8pPr marL="3657600" lvl="7" indent="-317500">
              <a:lnSpc>
                <a:spcPct val="100000"/>
              </a:lnSpc>
              <a:spcBef>
                <a:spcPts val="0"/>
              </a:spcBef>
              <a:spcAft>
                <a:spcPts val="0"/>
              </a:spcAft>
              <a:buClr>
                <a:schemeClr val="lt2"/>
              </a:buClr>
              <a:buSzPts val="1400"/>
              <a:buFont typeface="Poppins"/>
              <a:buChar char="○"/>
              <a:defRPr>
                <a:solidFill>
                  <a:schemeClr val="lt2"/>
                </a:solidFill>
                <a:latin typeface="Poppins"/>
                <a:ea typeface="Poppins"/>
                <a:cs typeface="Poppins"/>
                <a:sym typeface="Poppins"/>
              </a:defRPr>
            </a:lvl8pPr>
            <a:lvl9pPr marL="4114800" lvl="8" indent="-317500">
              <a:lnSpc>
                <a:spcPct val="100000"/>
              </a:lnSpc>
              <a:spcBef>
                <a:spcPts val="0"/>
              </a:spcBef>
              <a:spcAft>
                <a:spcPts val="0"/>
              </a:spcAft>
              <a:buClr>
                <a:schemeClr val="lt2"/>
              </a:buClr>
              <a:buSzPts val="1400"/>
              <a:buFont typeface="Poppins"/>
              <a:buChar char="■"/>
              <a:defRPr>
                <a:solidFill>
                  <a:schemeClr val="lt2"/>
                </a:solidFill>
                <a:latin typeface="Poppins"/>
                <a:ea typeface="Poppins"/>
                <a:cs typeface="Poppins"/>
                <a:sym typeface="Poppi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3" r:id="rId5"/>
    <p:sldLayoutId id="2147483655" r:id="rId6"/>
    <p:sldLayoutId id="2147483658" r:id="rId7"/>
    <p:sldLayoutId id="2147483659" r:id="rId8"/>
    <p:sldLayoutId id="2147483662" r:id="rId9"/>
    <p:sldLayoutId id="2147483665" r:id="rId10"/>
    <p:sldLayoutId id="2147483681" r:id="rId11"/>
    <p:sldLayoutId id="2147483685" r:id="rId12"/>
    <p:sldLayoutId id="2147483688" r:id="rId13"/>
    <p:sldLayoutId id="2147483693" r:id="rId14"/>
    <p:sldLayoutId id="2147483694" r:id="rId15"/>
    <p:sldLayoutId id="2147483696" r:id="rId16"/>
    <p:sldLayoutId id="2147483698" r:id="rId17"/>
    <p:sldLayoutId id="2147483703" r:id="rId1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3.png"/><Relationship Id="rId7" Type="http://schemas.openxmlformats.org/officeDocument/2006/relationships/diagramColors" Target="../diagrams/colors1.xml"/><Relationship Id="rId2" Type="http://schemas.openxmlformats.org/officeDocument/2006/relationships/notesSlide" Target="../notesSlides/notesSlide1.xml"/><Relationship Id="rId1" Type="http://schemas.openxmlformats.org/officeDocument/2006/relationships/slideLayout" Target="../slideLayouts/slideLayout11.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 Id="rId9" Type="http://schemas.openxmlformats.org/officeDocument/2006/relationships/image" Target="../media/image4.jp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8.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Layout" Target="../slideLayouts/slideLayout11.xml"/><Relationship Id="rId5" Type="http://schemas.openxmlformats.org/officeDocument/2006/relationships/image" Target="../media/image8.png"/><Relationship Id="rId4" Type="http://schemas.openxmlformats.org/officeDocument/2006/relationships/image" Target="../media/image7.jpg"/></Relationships>
</file>

<file path=ppt/slides/_rels/slide2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21.jp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122"/>
        <p:cNvGrpSpPr/>
        <p:nvPr/>
      </p:nvGrpSpPr>
      <p:grpSpPr>
        <a:xfrm>
          <a:off x="0" y="0"/>
          <a:ext cx="0" cy="0"/>
          <a:chOff x="0" y="0"/>
          <a:chExt cx="0" cy="0"/>
        </a:xfrm>
      </p:grpSpPr>
      <p:sp>
        <p:nvSpPr>
          <p:cNvPr id="13" name="Title 12">
            <a:extLst>
              <a:ext uri="{FF2B5EF4-FFF2-40B4-BE49-F238E27FC236}">
                <a16:creationId xmlns:a16="http://schemas.microsoft.com/office/drawing/2014/main" id="{EC0D08B1-4255-48AC-82EF-4170DB5DEB44}"/>
              </a:ext>
            </a:extLst>
          </p:cNvPr>
          <p:cNvSpPr>
            <a:spLocks noGrp="1"/>
          </p:cNvSpPr>
          <p:nvPr>
            <p:ph type="title" idx="2"/>
          </p:nvPr>
        </p:nvSpPr>
        <p:spPr>
          <a:xfrm>
            <a:off x="1601503" y="859355"/>
            <a:ext cx="5688344" cy="1396963"/>
          </a:xfrm>
        </p:spPr>
        <p:txBody>
          <a:bodyPr/>
          <a:lstStyle/>
          <a:p>
            <a:pPr algn="ctr"/>
            <a:r>
              <a:rPr lang="en-US" sz="1600" dirty="0">
                <a:solidFill>
                  <a:schemeClr val="accent1"/>
                </a:solidFill>
                <a:latin typeface="Times New Roman" panose="02020603050405020304" pitchFamily="18" charset="0"/>
                <a:cs typeface="Times New Roman" panose="02020603050405020304" pitchFamily="18" charset="0"/>
              </a:rPr>
              <a:t>RAMAIAH INSTITUTE OF TECHNOLOGY, Bangalore </a:t>
            </a:r>
            <a:br>
              <a:rPr lang="en-US" sz="1600" b="0" dirty="0">
                <a:solidFill>
                  <a:schemeClr val="accent1"/>
                </a:solidFill>
                <a:latin typeface="Times New Roman" panose="02020603050405020304" pitchFamily="18" charset="0"/>
                <a:cs typeface="Times New Roman" panose="02020603050405020304" pitchFamily="18" charset="0"/>
              </a:rPr>
            </a:br>
            <a:r>
              <a:rPr lang="en-US" sz="1600" dirty="0">
                <a:solidFill>
                  <a:schemeClr val="accent1"/>
                </a:solidFill>
                <a:latin typeface="Times New Roman" panose="02020603050405020304" pitchFamily="18" charset="0"/>
                <a:cs typeface="Times New Roman" panose="02020603050405020304" pitchFamily="18" charset="0"/>
              </a:rPr>
              <a:t> (Autonomous INSTITUTE Affiliated To VTU) </a:t>
            </a:r>
            <a:br>
              <a:rPr lang="en-US" sz="1600" b="0" dirty="0">
                <a:solidFill>
                  <a:schemeClr val="accent1"/>
                </a:solidFill>
                <a:latin typeface="Times New Roman" panose="02020603050405020304" pitchFamily="18" charset="0"/>
                <a:cs typeface="Times New Roman" panose="02020603050405020304" pitchFamily="18" charset="0"/>
              </a:rPr>
            </a:br>
            <a:r>
              <a:rPr lang="en-US" sz="1600" dirty="0">
                <a:solidFill>
                  <a:schemeClr val="accent1"/>
                </a:solidFill>
                <a:latin typeface="Times New Roman" panose="02020603050405020304" pitchFamily="18" charset="0"/>
                <a:cs typeface="Times New Roman" panose="02020603050405020304" pitchFamily="18" charset="0"/>
              </a:rPr>
              <a:t>Dept. of Electronics and Communication Engineering</a:t>
            </a:r>
            <a:br>
              <a:rPr lang="en-US" sz="1600" b="0" dirty="0">
                <a:solidFill>
                  <a:schemeClr val="accent1"/>
                </a:solidFill>
                <a:latin typeface="Times New Roman" panose="02020603050405020304" pitchFamily="18" charset="0"/>
                <a:cs typeface="Times New Roman" panose="02020603050405020304" pitchFamily="18" charset="0"/>
              </a:rPr>
            </a:br>
            <a:br>
              <a:rPr lang="en-US" sz="1600" b="0" dirty="0">
                <a:solidFill>
                  <a:schemeClr val="accent1"/>
                </a:solidFill>
              </a:rPr>
            </a:br>
            <a:endParaRPr lang="en-IN" sz="1600" b="0" dirty="0">
              <a:solidFill>
                <a:schemeClr val="accent1"/>
              </a:solidFill>
            </a:endParaRPr>
          </a:p>
        </p:txBody>
      </p:sp>
      <p:sp>
        <p:nvSpPr>
          <p:cNvPr id="14" name="Subtitle 13">
            <a:extLst>
              <a:ext uri="{FF2B5EF4-FFF2-40B4-BE49-F238E27FC236}">
                <a16:creationId xmlns:a16="http://schemas.microsoft.com/office/drawing/2014/main" id="{C66EF164-5D8F-7C5B-C751-113779EE93A3}"/>
              </a:ext>
            </a:extLst>
          </p:cNvPr>
          <p:cNvSpPr>
            <a:spLocks noGrp="1"/>
          </p:cNvSpPr>
          <p:nvPr>
            <p:ph type="subTitle" idx="3"/>
          </p:nvPr>
        </p:nvSpPr>
        <p:spPr>
          <a:xfrm>
            <a:off x="1611599" y="1827749"/>
            <a:ext cx="5750117" cy="1184501"/>
          </a:xfrm>
        </p:spPr>
        <p:txBody>
          <a:bodyPr/>
          <a:lstStyle/>
          <a:p>
            <a:pPr algn="ctr"/>
            <a:r>
              <a:rPr lang="en-US" sz="1800" b="1" dirty="0">
                <a:latin typeface="Times New Roman" panose="02020603050405020304" pitchFamily="18" charset="0"/>
                <a:cs typeface="Times New Roman" panose="02020603050405020304" pitchFamily="18" charset="0"/>
              </a:rPr>
              <a:t>Identification of Tomato Plant Diseases by Leaf Image Using </a:t>
            </a:r>
            <a:r>
              <a:rPr lang="en-US" sz="1800" b="1" dirty="0" err="1">
                <a:latin typeface="Times New Roman" panose="02020603050405020304" pitchFamily="18" charset="0"/>
                <a:cs typeface="Times New Roman" panose="02020603050405020304" pitchFamily="18" charset="0"/>
              </a:rPr>
              <a:t>SqueezeNet</a:t>
            </a:r>
            <a:r>
              <a:rPr lang="en-US" sz="1800" b="1" dirty="0">
                <a:latin typeface="Times New Roman" panose="02020603050405020304" pitchFamily="18" charset="0"/>
                <a:cs typeface="Times New Roman" panose="02020603050405020304" pitchFamily="18" charset="0"/>
              </a:rPr>
              <a:t> Model </a:t>
            </a:r>
            <a:endParaRPr lang="en-IN" sz="1800" b="1" dirty="0">
              <a:latin typeface="Times New Roman" panose="02020603050405020304" pitchFamily="18" charset="0"/>
              <a:cs typeface="Times New Roman" panose="02020603050405020304" pitchFamily="18" charset="0"/>
            </a:endParaRPr>
          </a:p>
        </p:txBody>
      </p:sp>
      <p:pic>
        <p:nvPicPr>
          <p:cNvPr id="17" name="Picture 2" descr="Image result for ramaiah logo">
            <a:extLst>
              <a:ext uri="{FF2B5EF4-FFF2-40B4-BE49-F238E27FC236}">
                <a16:creationId xmlns:a16="http://schemas.microsoft.com/office/drawing/2014/main" id="{81497C69-EBDE-F28C-BCCC-F8155A2DA5F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2399" y="-154614"/>
            <a:ext cx="3013242" cy="1184502"/>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0" name="Diagram 19">
            <a:extLst>
              <a:ext uri="{FF2B5EF4-FFF2-40B4-BE49-F238E27FC236}">
                <a16:creationId xmlns:a16="http://schemas.microsoft.com/office/drawing/2014/main" id="{3978369B-69EE-76A5-25A6-265FF417C14A}"/>
              </a:ext>
            </a:extLst>
          </p:cNvPr>
          <p:cNvGraphicFramePr/>
          <p:nvPr>
            <p:extLst>
              <p:ext uri="{D42A27DB-BD31-4B8C-83A1-F6EECF244321}">
                <p14:modId xmlns:p14="http://schemas.microsoft.com/office/powerpoint/2010/main" val="39035648"/>
              </p:ext>
            </p:extLst>
          </p:nvPr>
        </p:nvGraphicFramePr>
        <p:xfrm>
          <a:off x="1854153" y="2149522"/>
          <a:ext cx="4253220" cy="308735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 name="TextBox 2">
            <a:extLst>
              <a:ext uri="{FF2B5EF4-FFF2-40B4-BE49-F238E27FC236}">
                <a16:creationId xmlns:a16="http://schemas.microsoft.com/office/drawing/2014/main" id="{715267E3-2519-47A3-D7EC-972B9241C2BB}"/>
              </a:ext>
            </a:extLst>
          </p:cNvPr>
          <p:cNvSpPr txBox="1"/>
          <p:nvPr/>
        </p:nvSpPr>
        <p:spPr>
          <a:xfrm>
            <a:off x="1854153" y="3370782"/>
            <a:ext cx="2943730" cy="369332"/>
          </a:xfrm>
          <a:prstGeom prst="rect">
            <a:avLst/>
          </a:prstGeom>
          <a:noFill/>
        </p:spPr>
        <p:txBody>
          <a:bodyPr wrap="square">
            <a:spAutoFit/>
          </a:bodyPr>
          <a:lstStyle/>
          <a:p>
            <a:r>
              <a:rPr lang="en-US" sz="1800" b="1" dirty="0">
                <a:solidFill>
                  <a:schemeClr val="tx1">
                    <a:lumMod val="75000"/>
                  </a:schemeClr>
                </a:solidFill>
                <a:latin typeface="Times New Roman"/>
                <a:cs typeface="Times New Roman"/>
              </a:rPr>
              <a:t>Under the Guidance of  :  </a:t>
            </a:r>
            <a:endParaRPr lang="en-IN" sz="1800" dirty="0">
              <a:solidFill>
                <a:schemeClr val="tx1">
                  <a:lumMod val="75000"/>
                </a:schemeClr>
              </a:solidFill>
            </a:endParaRPr>
          </a:p>
        </p:txBody>
      </p:sp>
      <p:pic>
        <p:nvPicPr>
          <p:cNvPr id="5" name="Picture 4">
            <a:extLst>
              <a:ext uri="{FF2B5EF4-FFF2-40B4-BE49-F238E27FC236}">
                <a16:creationId xmlns:a16="http://schemas.microsoft.com/office/drawing/2014/main" id="{69EB1A10-FFAD-CD11-658E-EBE0DC36C6F2}"/>
              </a:ext>
            </a:extLst>
          </p:cNvPr>
          <p:cNvPicPr>
            <a:picLocks noChangeAspect="1"/>
          </p:cNvPicPr>
          <p:nvPr/>
        </p:nvPicPr>
        <p:blipFill>
          <a:blip r:embed="rId9"/>
          <a:stretch>
            <a:fillRect/>
          </a:stretch>
        </p:blipFill>
        <p:spPr>
          <a:xfrm>
            <a:off x="4486658" y="3113589"/>
            <a:ext cx="1433787" cy="1227278"/>
          </a:xfrm>
          <a:prstGeom prst="rect">
            <a:avLst/>
          </a:prstGeom>
        </p:spPr>
      </p:pic>
      <p:sp>
        <p:nvSpPr>
          <p:cNvPr id="7" name="TextBox 6">
            <a:extLst>
              <a:ext uri="{FF2B5EF4-FFF2-40B4-BE49-F238E27FC236}">
                <a16:creationId xmlns:a16="http://schemas.microsoft.com/office/drawing/2014/main" id="{3A92AF7A-5310-6FBD-FDC9-79DC75BB11D9}"/>
              </a:ext>
            </a:extLst>
          </p:cNvPr>
          <p:cNvSpPr txBox="1"/>
          <p:nvPr/>
        </p:nvSpPr>
        <p:spPr>
          <a:xfrm>
            <a:off x="3754366" y="4381168"/>
            <a:ext cx="6701366" cy="553998"/>
          </a:xfrm>
          <a:prstGeom prst="rect">
            <a:avLst/>
          </a:prstGeom>
          <a:noFill/>
        </p:spPr>
        <p:txBody>
          <a:bodyPr wrap="square">
            <a:spAutoFit/>
          </a:bodyPr>
          <a:lstStyle/>
          <a:p>
            <a:pPr algn="l">
              <a:lnSpc>
                <a:spcPct val="100000"/>
              </a:lnSpc>
              <a:buClr>
                <a:srgbClr val="262626"/>
              </a:buClr>
            </a:pPr>
            <a:r>
              <a:rPr lang="en-IN" sz="1600" b="1" dirty="0">
                <a:solidFill>
                  <a:schemeClr val="tx1">
                    <a:lumMod val="75000"/>
                  </a:schemeClr>
                </a:solidFill>
                <a:latin typeface="Times New Roman"/>
                <a:cs typeface="Calibri"/>
              </a:rPr>
              <a:t>H. Mallika , Assistant Professor</a:t>
            </a:r>
          </a:p>
          <a:p>
            <a:pPr algn="l">
              <a:lnSpc>
                <a:spcPct val="100000"/>
              </a:lnSpc>
              <a:buClr>
                <a:srgbClr val="262626"/>
              </a:buClr>
            </a:pPr>
            <a:endParaRPr lang="en-IN" sz="1400" b="1" dirty="0">
              <a:solidFill>
                <a:schemeClr val="tx1">
                  <a:lumMod val="75000"/>
                </a:schemeClr>
              </a:solidFill>
              <a:latin typeface="Times New Roman"/>
              <a:cs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230"/>
        <p:cNvGrpSpPr/>
        <p:nvPr/>
      </p:nvGrpSpPr>
      <p:grpSpPr>
        <a:xfrm>
          <a:off x="0" y="0"/>
          <a:ext cx="0" cy="0"/>
          <a:chOff x="0" y="0"/>
          <a:chExt cx="0" cy="0"/>
        </a:xfrm>
      </p:grpSpPr>
      <p:sp>
        <p:nvSpPr>
          <p:cNvPr id="3" name="Subtitle 2">
            <a:extLst>
              <a:ext uri="{FF2B5EF4-FFF2-40B4-BE49-F238E27FC236}">
                <a16:creationId xmlns:a16="http://schemas.microsoft.com/office/drawing/2014/main" id="{07E03709-C47C-893B-E3A6-A319B9D18B27}"/>
              </a:ext>
            </a:extLst>
          </p:cNvPr>
          <p:cNvSpPr>
            <a:spLocks noGrp="1"/>
          </p:cNvSpPr>
          <p:nvPr>
            <p:ph type="subTitle" idx="1"/>
          </p:nvPr>
        </p:nvSpPr>
        <p:spPr>
          <a:xfrm>
            <a:off x="169333" y="2357755"/>
            <a:ext cx="8788400" cy="245745"/>
          </a:xfrm>
        </p:spPr>
        <p:txBody>
          <a:bodyPr/>
          <a:lstStyle/>
          <a:p>
            <a:pPr marL="0" indent="0" algn="just">
              <a:lnSpc>
                <a:spcPct val="150000"/>
              </a:lnSpc>
              <a:buFont typeface="Poppins"/>
              <a:buNone/>
            </a:pPr>
            <a:r>
              <a:rPr lang="en-IN" sz="1500" b="1" dirty="0">
                <a:solidFill>
                  <a:srgbClr val="000000"/>
                </a:solidFill>
                <a:latin typeface="Times New Roman" panose="02020603050405020304" pitchFamily="18" charset="0"/>
                <a:cs typeface="Times New Roman" panose="02020603050405020304" pitchFamily="18" charset="0"/>
              </a:rPr>
              <a:t>Author: </a:t>
            </a:r>
            <a:r>
              <a:rPr lang="en-IN" dirty="0">
                <a:solidFill>
                  <a:srgbClr val="000000"/>
                </a:solidFill>
                <a:latin typeface="Times New Roman" panose="02020603050405020304" pitchFamily="18" charset="0"/>
                <a:cs typeface="Times New Roman" panose="02020603050405020304" pitchFamily="18" charset="0"/>
              </a:rPr>
              <a:t>H. Mallika, B. </a:t>
            </a:r>
            <a:r>
              <a:rPr lang="en-IN" dirty="0" err="1">
                <a:solidFill>
                  <a:srgbClr val="000000"/>
                </a:solidFill>
                <a:latin typeface="Times New Roman" panose="02020603050405020304" pitchFamily="18" charset="0"/>
                <a:cs typeface="Times New Roman" panose="02020603050405020304" pitchFamily="18" charset="0"/>
              </a:rPr>
              <a:t>Jagadeeswar</a:t>
            </a:r>
            <a:r>
              <a:rPr lang="en-IN" dirty="0">
                <a:solidFill>
                  <a:srgbClr val="000000"/>
                </a:solidFill>
                <a:latin typeface="Times New Roman" panose="02020603050405020304" pitchFamily="18" charset="0"/>
                <a:cs typeface="Times New Roman" panose="02020603050405020304" pitchFamily="18" charset="0"/>
              </a:rPr>
              <a:t> Reddy, </a:t>
            </a:r>
            <a:r>
              <a:rPr lang="en-IN" dirty="0" err="1">
                <a:solidFill>
                  <a:srgbClr val="000000"/>
                </a:solidFill>
                <a:latin typeface="Times New Roman" panose="02020603050405020304" pitchFamily="18" charset="0"/>
                <a:cs typeface="Times New Roman" panose="02020603050405020304" pitchFamily="18" charset="0"/>
              </a:rPr>
              <a:t>Adavi</a:t>
            </a:r>
            <a:r>
              <a:rPr lang="en-IN" dirty="0">
                <a:solidFill>
                  <a:srgbClr val="000000"/>
                </a:solidFill>
                <a:latin typeface="Times New Roman" panose="02020603050405020304" pitchFamily="18" charset="0"/>
                <a:cs typeface="Times New Roman" panose="02020603050405020304" pitchFamily="18" charset="0"/>
              </a:rPr>
              <a:t> Ananth, </a:t>
            </a:r>
            <a:r>
              <a:rPr lang="en-IN" dirty="0" err="1">
                <a:solidFill>
                  <a:srgbClr val="000000"/>
                </a:solidFill>
                <a:latin typeface="Times New Roman" panose="02020603050405020304" pitchFamily="18" charset="0"/>
                <a:cs typeface="Times New Roman" panose="02020603050405020304" pitchFamily="18" charset="0"/>
              </a:rPr>
              <a:t>Bhimaraju</a:t>
            </a:r>
            <a:r>
              <a:rPr lang="en-IN" dirty="0">
                <a:solidFill>
                  <a:srgbClr val="000000"/>
                </a:solidFill>
                <a:latin typeface="Times New Roman" panose="02020603050405020304" pitchFamily="18" charset="0"/>
                <a:cs typeface="Times New Roman" panose="02020603050405020304" pitchFamily="18" charset="0"/>
              </a:rPr>
              <a:t> Sai Charan, Gattu Sreedhar Nikhil</a:t>
            </a:r>
            <a:r>
              <a:rPr lang="en-IN" b="1" dirty="0">
                <a:solidFill>
                  <a:srgbClr val="000000"/>
                </a:solidFill>
                <a:latin typeface="Times New Roman" panose="02020603050405020304" pitchFamily="18" charset="0"/>
                <a:cs typeface="Times New Roman" panose="02020603050405020304" pitchFamily="18" charset="0"/>
              </a:rPr>
              <a:t> </a:t>
            </a:r>
          </a:p>
          <a:p>
            <a:pPr marL="0" indent="0" algn="just">
              <a:lnSpc>
                <a:spcPct val="150000"/>
              </a:lnSpc>
              <a:buFont typeface="Poppins"/>
              <a:buNone/>
            </a:pPr>
            <a:r>
              <a:rPr lang="en-IN" sz="1500" b="1" dirty="0">
                <a:solidFill>
                  <a:srgbClr val="000000"/>
                </a:solidFill>
                <a:latin typeface="Times New Roman" panose="02020603050405020304" pitchFamily="18" charset="0"/>
                <a:cs typeface="Times New Roman" panose="02020603050405020304" pitchFamily="18" charset="0"/>
              </a:rPr>
              <a:t>Title:</a:t>
            </a:r>
            <a:r>
              <a:rPr lang="en-US" dirty="0">
                <a:solidFill>
                  <a:srgbClr val="000000"/>
                </a:solidFill>
                <a:latin typeface="Times New Roman" panose="02020603050405020304" pitchFamily="18" charset="0"/>
                <a:cs typeface="Times New Roman" panose="02020603050405020304" pitchFamily="18" charset="0"/>
              </a:rPr>
              <a:t>Tomato Leaf Disease Detection using Deep Learning</a:t>
            </a:r>
          </a:p>
          <a:p>
            <a:pPr marL="0" indent="0" algn="just">
              <a:lnSpc>
                <a:spcPct val="150000"/>
              </a:lnSpc>
              <a:buFont typeface="Poppins"/>
              <a:buNone/>
            </a:pPr>
            <a:r>
              <a:rPr lang="en-IN" sz="1500" b="1" dirty="0">
                <a:solidFill>
                  <a:srgbClr val="000000"/>
                </a:solidFill>
                <a:latin typeface="Times New Roman" panose="02020603050405020304" pitchFamily="18" charset="0"/>
                <a:cs typeface="Times New Roman" panose="02020603050405020304" pitchFamily="18" charset="0"/>
              </a:rPr>
              <a:t>Published:</a:t>
            </a:r>
            <a:r>
              <a:rPr lang="en-IN" sz="1600" b="1" dirty="0">
                <a:solidFill>
                  <a:srgbClr val="000000"/>
                </a:solidFill>
                <a:latin typeface="Times New Roman" panose="02020603050405020304" pitchFamily="18" charset="0"/>
                <a:cs typeface="Times New Roman" panose="02020603050405020304" pitchFamily="18" charset="0"/>
              </a:rPr>
              <a:t> </a:t>
            </a:r>
            <a:r>
              <a:rPr lang="en-US" dirty="0">
                <a:solidFill>
                  <a:srgbClr val="000000"/>
                </a:solidFill>
                <a:latin typeface="Times New Roman" panose="02020603050405020304" pitchFamily="18" charset="0"/>
                <a:cs typeface="Times New Roman" panose="02020603050405020304" pitchFamily="18" charset="0"/>
              </a:rPr>
              <a:t>ICA5NT 2023 </a:t>
            </a:r>
          </a:p>
          <a:p>
            <a:pPr marL="0" indent="0" algn="just">
              <a:lnSpc>
                <a:spcPct val="150000"/>
              </a:lnSpc>
              <a:buFont typeface="Poppins"/>
              <a:buNone/>
            </a:pPr>
            <a:r>
              <a:rPr lang="en-IN" sz="1500" b="1" dirty="0">
                <a:solidFill>
                  <a:srgbClr val="000000"/>
                </a:solidFill>
                <a:latin typeface="Times New Roman" panose="02020603050405020304" pitchFamily="18" charset="0"/>
                <a:cs typeface="Times New Roman" panose="02020603050405020304" pitchFamily="18" charset="0"/>
              </a:rPr>
              <a:t>Brief description:</a:t>
            </a:r>
          </a:p>
          <a:p>
            <a:pPr marL="285750" indent="-285750" algn="just">
              <a:lnSpc>
                <a:spcPct val="150000"/>
              </a:lnSpc>
              <a:buFont typeface="Wingdings" panose="05000000000000000000" pitchFamily="2" charset="2"/>
              <a:buChar char="Ø"/>
            </a:pPr>
            <a:r>
              <a:rPr lang="en-US" dirty="0">
                <a:solidFill>
                  <a:srgbClr val="000000"/>
                </a:solidFill>
                <a:latin typeface="Times New Roman" panose="02020603050405020304" pitchFamily="18" charset="0"/>
                <a:cs typeface="Times New Roman" panose="02020603050405020304" pitchFamily="18" charset="0"/>
              </a:rPr>
              <a:t>Deep Learning (DL), a subset of Artificial Intelligence (AI), holds significant promise in detecting and classifying plant diseases, leveraging machine learning models for image processing.</a:t>
            </a:r>
          </a:p>
          <a:p>
            <a:pPr marL="285750" indent="-285750" algn="just">
              <a:lnSpc>
                <a:spcPct val="150000"/>
              </a:lnSpc>
              <a:buFont typeface="Wingdings" panose="05000000000000000000" pitchFamily="2" charset="2"/>
              <a:buChar char="Ø"/>
            </a:pPr>
            <a:r>
              <a:rPr lang="en-US" dirty="0">
                <a:solidFill>
                  <a:srgbClr val="000000"/>
                </a:solidFill>
                <a:latin typeface="Times New Roman" panose="02020603050405020304" pitchFamily="18" charset="0"/>
                <a:cs typeface="Times New Roman" panose="02020603050405020304" pitchFamily="18" charset="0"/>
              </a:rPr>
              <a:t>The Tomato Leaf Disease Study Dataset, containing approximately 16,000 images of plant leaves, including healthy and diseased samples covering 9 diseases, facilitates the development of accurate image classifiers for analyzing plant diseases.</a:t>
            </a:r>
          </a:p>
          <a:p>
            <a:pPr marL="285750" indent="-285750" algn="just">
              <a:lnSpc>
                <a:spcPct val="150000"/>
              </a:lnSpc>
              <a:buFont typeface="Wingdings" panose="05000000000000000000" pitchFamily="2" charset="2"/>
              <a:buChar char="Ø"/>
            </a:pPr>
            <a:r>
              <a:rPr lang="en-US" dirty="0">
                <a:solidFill>
                  <a:srgbClr val="000000"/>
                </a:solidFill>
                <a:latin typeface="Times New Roman" panose="02020603050405020304" pitchFamily="18" charset="0"/>
                <a:cs typeface="Times New Roman" panose="02020603050405020304" pitchFamily="18" charset="0"/>
              </a:rPr>
              <a:t>Identification and classification of diseases on tomato leaves are conducted using </a:t>
            </a:r>
            <a:r>
              <a:rPr lang="en-US" dirty="0" err="1">
                <a:solidFill>
                  <a:srgbClr val="000000"/>
                </a:solidFill>
                <a:latin typeface="Times New Roman" panose="02020603050405020304" pitchFamily="18" charset="0"/>
                <a:cs typeface="Times New Roman" panose="02020603050405020304" pitchFamily="18" charset="0"/>
              </a:rPr>
              <a:t>MobileNet</a:t>
            </a:r>
            <a:r>
              <a:rPr lang="en-US" dirty="0">
                <a:solidFill>
                  <a:srgbClr val="000000"/>
                </a:solidFill>
                <a:latin typeface="Times New Roman" panose="02020603050405020304" pitchFamily="18" charset="0"/>
                <a:cs typeface="Times New Roman" panose="02020603050405020304" pitchFamily="18" charset="0"/>
              </a:rPr>
              <a:t> and </a:t>
            </a:r>
            <a:r>
              <a:rPr lang="en-US" dirty="0" err="1">
                <a:solidFill>
                  <a:srgbClr val="000000"/>
                </a:solidFill>
                <a:latin typeface="Times New Roman" panose="02020603050405020304" pitchFamily="18" charset="0"/>
                <a:cs typeface="Times New Roman" panose="02020603050405020304" pitchFamily="18" charset="0"/>
              </a:rPr>
              <a:t>AlexNet</a:t>
            </a:r>
            <a:r>
              <a:rPr lang="en-US" dirty="0">
                <a:solidFill>
                  <a:srgbClr val="000000"/>
                </a:solidFill>
                <a:latin typeface="Times New Roman" panose="02020603050405020304" pitchFamily="18" charset="0"/>
                <a:cs typeface="Times New Roman" panose="02020603050405020304" pitchFamily="18" charset="0"/>
              </a:rPr>
              <a:t> models in this study.</a:t>
            </a:r>
          </a:p>
          <a:p>
            <a:pPr marL="285750" indent="-285750" algn="just">
              <a:lnSpc>
                <a:spcPct val="150000"/>
              </a:lnSpc>
              <a:buFont typeface="Wingdings" panose="05000000000000000000" pitchFamily="2" charset="2"/>
              <a:buChar char="Ø"/>
            </a:pPr>
            <a:r>
              <a:rPr lang="en-US" dirty="0">
                <a:solidFill>
                  <a:srgbClr val="000000"/>
                </a:solidFill>
                <a:latin typeface="Times New Roman" panose="02020603050405020304" pitchFamily="18" charset="0"/>
                <a:cs typeface="Times New Roman" panose="02020603050405020304" pitchFamily="18" charset="0"/>
              </a:rPr>
              <a:t>Results indicate that </a:t>
            </a:r>
            <a:r>
              <a:rPr lang="en-US" dirty="0" err="1">
                <a:solidFill>
                  <a:srgbClr val="000000"/>
                </a:solidFill>
                <a:latin typeface="Times New Roman" panose="02020603050405020304" pitchFamily="18" charset="0"/>
                <a:cs typeface="Times New Roman" panose="02020603050405020304" pitchFamily="18" charset="0"/>
              </a:rPr>
              <a:t>MobileNet</a:t>
            </a:r>
            <a:r>
              <a:rPr lang="en-US" dirty="0">
                <a:solidFill>
                  <a:srgbClr val="000000"/>
                </a:solidFill>
                <a:latin typeface="Times New Roman" panose="02020603050405020304" pitchFamily="18" charset="0"/>
                <a:cs typeface="Times New Roman" panose="02020603050405020304" pitchFamily="18" charset="0"/>
              </a:rPr>
              <a:t> achieves the highest accuracy with a learning rate of 0.00001 using the Adam optimizer, while </a:t>
            </a:r>
            <a:r>
              <a:rPr lang="en-US" dirty="0" err="1">
                <a:solidFill>
                  <a:srgbClr val="000000"/>
                </a:solidFill>
                <a:latin typeface="Times New Roman" panose="02020603050405020304" pitchFamily="18" charset="0"/>
                <a:cs typeface="Times New Roman" panose="02020603050405020304" pitchFamily="18" charset="0"/>
              </a:rPr>
              <a:t>AlexNet</a:t>
            </a:r>
            <a:r>
              <a:rPr lang="en-US" dirty="0">
                <a:solidFill>
                  <a:srgbClr val="000000"/>
                </a:solidFill>
                <a:latin typeface="Times New Roman" panose="02020603050405020304" pitchFamily="18" charset="0"/>
                <a:cs typeface="Times New Roman" panose="02020603050405020304" pitchFamily="18" charset="0"/>
              </a:rPr>
              <a:t> achieves its maximum accuracy with the same learning rate and optimizer.</a:t>
            </a:r>
            <a:endParaRPr lang="en-IN" dirty="0">
              <a:solidFill>
                <a:srgbClr val="000000"/>
              </a:solidFill>
              <a:latin typeface="Times New Roman" panose="02020603050405020304" pitchFamily="18" charset="0"/>
              <a:cs typeface="Times New Roman" panose="02020603050405020304" pitchFamily="18" charset="0"/>
            </a:endParaRPr>
          </a:p>
          <a:p>
            <a:endParaRPr lang="en-IN" dirty="0">
              <a:solidFill>
                <a:srgbClr val="000000"/>
              </a:solidFill>
            </a:endParaRPr>
          </a:p>
        </p:txBody>
      </p:sp>
    </p:spTree>
    <p:extLst>
      <p:ext uri="{BB962C8B-B14F-4D97-AF65-F5344CB8AC3E}">
        <p14:creationId xmlns:p14="http://schemas.microsoft.com/office/powerpoint/2010/main" val="30644939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230"/>
        <p:cNvGrpSpPr/>
        <p:nvPr/>
      </p:nvGrpSpPr>
      <p:grpSpPr>
        <a:xfrm>
          <a:off x="0" y="0"/>
          <a:ext cx="0" cy="0"/>
          <a:chOff x="0" y="0"/>
          <a:chExt cx="0" cy="0"/>
        </a:xfrm>
      </p:grpSpPr>
      <p:sp>
        <p:nvSpPr>
          <p:cNvPr id="8" name="Subtitle 7">
            <a:extLst>
              <a:ext uri="{FF2B5EF4-FFF2-40B4-BE49-F238E27FC236}">
                <a16:creationId xmlns:a16="http://schemas.microsoft.com/office/drawing/2014/main" id="{A1206A55-F22F-F70F-488E-63EED850025E}"/>
              </a:ext>
            </a:extLst>
          </p:cNvPr>
          <p:cNvSpPr>
            <a:spLocks noGrp="1"/>
          </p:cNvSpPr>
          <p:nvPr>
            <p:ph type="subTitle" idx="1"/>
          </p:nvPr>
        </p:nvSpPr>
        <p:spPr>
          <a:xfrm>
            <a:off x="220133" y="2237740"/>
            <a:ext cx="8729134" cy="334010"/>
          </a:xfrm>
        </p:spPr>
        <p:txBody>
          <a:bodyPr/>
          <a:lstStyle/>
          <a:p>
            <a:pPr marL="0" indent="0" algn="just">
              <a:lnSpc>
                <a:spcPct val="150000"/>
              </a:lnSpc>
              <a:buFont typeface="Poppins"/>
              <a:buNone/>
            </a:pPr>
            <a:r>
              <a:rPr lang="en-IN" sz="1500" b="1" dirty="0">
                <a:solidFill>
                  <a:srgbClr val="000000"/>
                </a:solidFill>
                <a:latin typeface="Times New Roman" panose="02020603050405020304" pitchFamily="18" charset="0"/>
                <a:cs typeface="Times New Roman" panose="02020603050405020304" pitchFamily="18" charset="0"/>
              </a:rPr>
              <a:t>Author:</a:t>
            </a:r>
            <a:r>
              <a:rPr lang="en-IN" b="1" dirty="0">
                <a:solidFill>
                  <a:srgbClr val="000000"/>
                </a:solidFill>
                <a:latin typeface="Times New Roman" panose="02020603050405020304" pitchFamily="18" charset="0"/>
                <a:cs typeface="Times New Roman" panose="02020603050405020304" pitchFamily="18" charset="0"/>
              </a:rPr>
              <a:t> </a:t>
            </a:r>
            <a:r>
              <a:rPr lang="en-US" dirty="0">
                <a:solidFill>
                  <a:srgbClr val="000000"/>
                </a:solidFill>
                <a:latin typeface="Times New Roman" panose="02020603050405020304" pitchFamily="18" charset="0"/>
                <a:cs typeface="Times New Roman" panose="02020603050405020304" pitchFamily="18" charset="0"/>
              </a:rPr>
              <a:t>SK Mahmudul Hassan and Arnab Kumar Maji</a:t>
            </a:r>
          </a:p>
          <a:p>
            <a:pPr marL="0" indent="0" algn="just">
              <a:lnSpc>
                <a:spcPct val="150000"/>
              </a:lnSpc>
              <a:buNone/>
            </a:pPr>
            <a:r>
              <a:rPr lang="en-IN" sz="1500" b="1" dirty="0">
                <a:solidFill>
                  <a:srgbClr val="000000"/>
                </a:solidFill>
                <a:latin typeface="Times New Roman" panose="02020603050405020304" pitchFamily="18" charset="0"/>
                <a:cs typeface="Times New Roman" panose="02020603050405020304" pitchFamily="18" charset="0"/>
              </a:rPr>
              <a:t>Title: </a:t>
            </a:r>
            <a:r>
              <a:rPr lang="en-US" dirty="0">
                <a:solidFill>
                  <a:srgbClr val="000000"/>
                </a:solidFill>
                <a:latin typeface="Times New Roman" panose="02020603050405020304" pitchFamily="18" charset="0"/>
                <a:cs typeface="Times New Roman" panose="02020603050405020304" pitchFamily="18" charset="0"/>
              </a:rPr>
              <a:t>Plant Disease Identification Using a Novel Convolutional Neural Network</a:t>
            </a:r>
          </a:p>
          <a:p>
            <a:pPr marL="0" indent="0" algn="just">
              <a:lnSpc>
                <a:spcPct val="150000"/>
              </a:lnSpc>
            </a:pPr>
            <a:r>
              <a:rPr lang="en-IN" sz="1500" b="1" dirty="0">
                <a:solidFill>
                  <a:srgbClr val="000000"/>
                </a:solidFill>
                <a:latin typeface="Times New Roman" panose="02020603050405020304" pitchFamily="18" charset="0"/>
                <a:cs typeface="Times New Roman" panose="02020603050405020304" pitchFamily="18" charset="0"/>
              </a:rPr>
              <a:t>Published: </a:t>
            </a:r>
            <a:r>
              <a:rPr lang="en-US"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IEEE Access (2022)</a:t>
            </a:r>
            <a:endParaRPr lang="en-IN" dirty="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endParaRPr>
          </a:p>
          <a:p>
            <a:pPr marL="0" indent="0" algn="just">
              <a:lnSpc>
                <a:spcPct val="150000"/>
              </a:lnSpc>
              <a:buFont typeface="Poppins"/>
              <a:buNone/>
            </a:pPr>
            <a:r>
              <a:rPr lang="en-IN" sz="1500" b="1" dirty="0">
                <a:solidFill>
                  <a:srgbClr val="000000"/>
                </a:solidFill>
                <a:latin typeface="Times New Roman" panose="02020603050405020304" pitchFamily="18" charset="0"/>
                <a:cs typeface="Times New Roman" panose="02020603050405020304" pitchFamily="18" charset="0"/>
              </a:rPr>
              <a:t>Brief description:</a:t>
            </a:r>
          </a:p>
          <a:p>
            <a:pPr algn="just">
              <a:lnSpc>
                <a:spcPct val="150000"/>
              </a:lnSpc>
              <a:buFont typeface="Wingdings" panose="05000000000000000000" pitchFamily="2" charset="2"/>
              <a:buChar char="Ø"/>
            </a:pPr>
            <a:r>
              <a:rPr lang="en-US" dirty="0">
                <a:solidFill>
                  <a:srgbClr val="000000"/>
                </a:solidFill>
                <a:latin typeface="Times New Roman" panose="02020603050405020304" pitchFamily="18" charset="0"/>
                <a:cs typeface="Times New Roman" panose="02020603050405020304" pitchFamily="18" charset="0"/>
              </a:rPr>
              <a:t>Deep learning, particularly CNN, has gained attention for its potential in agricultural applications, including disease identification, due to its ability to automatically extract relevant features from datasets.</a:t>
            </a:r>
          </a:p>
          <a:p>
            <a:pPr algn="just">
              <a:lnSpc>
                <a:spcPct val="150000"/>
              </a:lnSpc>
              <a:buFont typeface="Wingdings" panose="05000000000000000000" pitchFamily="2" charset="2"/>
              <a:buChar char="Ø"/>
            </a:pPr>
            <a:r>
              <a:rPr lang="en-US" dirty="0">
                <a:solidFill>
                  <a:srgbClr val="000000"/>
                </a:solidFill>
                <a:latin typeface="Times New Roman" panose="02020603050405020304" pitchFamily="18" charset="0"/>
                <a:cs typeface="Times New Roman" panose="02020603050405020304" pitchFamily="18" charset="0"/>
              </a:rPr>
              <a:t>In response, this paper proposes a novel lightweight CNN architecture based on Inception and </a:t>
            </a:r>
            <a:r>
              <a:rPr lang="en-US" dirty="0" err="1">
                <a:solidFill>
                  <a:srgbClr val="000000"/>
                </a:solidFill>
                <a:latin typeface="Times New Roman" panose="02020603050405020304" pitchFamily="18" charset="0"/>
                <a:cs typeface="Times New Roman" panose="02020603050405020304" pitchFamily="18" charset="0"/>
              </a:rPr>
              <a:t>ResNet</a:t>
            </a:r>
            <a:r>
              <a:rPr lang="en-US" dirty="0">
                <a:solidFill>
                  <a:srgbClr val="000000"/>
                </a:solidFill>
                <a:latin typeface="Times New Roman" panose="02020603050405020304" pitchFamily="18" charset="0"/>
                <a:cs typeface="Times New Roman" panose="02020603050405020304" pitchFamily="18" charset="0"/>
              </a:rPr>
              <a:t>, featuring fewer parameters for disease identification in plants.</a:t>
            </a:r>
          </a:p>
          <a:p>
            <a:pPr algn="just">
              <a:lnSpc>
                <a:spcPct val="150000"/>
              </a:lnSpc>
              <a:buFont typeface="Wingdings" panose="05000000000000000000" pitchFamily="2" charset="2"/>
              <a:buChar char="Ø"/>
            </a:pPr>
            <a:r>
              <a:rPr lang="en-US" dirty="0">
                <a:solidFill>
                  <a:srgbClr val="000000"/>
                </a:solidFill>
                <a:latin typeface="Times New Roman" panose="02020603050405020304" pitchFamily="18" charset="0"/>
                <a:cs typeface="Times New Roman" panose="02020603050405020304" pitchFamily="18" charset="0"/>
              </a:rPr>
              <a:t>The proposed CNN model, incorporating Inception and residual connections, demonstrates high effectiveness in disease classification.</a:t>
            </a:r>
          </a:p>
          <a:p>
            <a:pPr algn="just">
              <a:lnSpc>
                <a:spcPct val="150000"/>
              </a:lnSpc>
              <a:buFont typeface="Wingdings" panose="05000000000000000000" pitchFamily="2" charset="2"/>
              <a:buChar char="Ø"/>
            </a:pPr>
            <a:r>
              <a:rPr lang="en-US" dirty="0">
                <a:solidFill>
                  <a:srgbClr val="000000"/>
                </a:solidFill>
                <a:latin typeface="Times New Roman" panose="02020603050405020304" pitchFamily="18" charset="0"/>
                <a:cs typeface="Times New Roman" panose="02020603050405020304" pitchFamily="18" charset="0"/>
              </a:rPr>
              <a:t>Future research will explore the model's performance in additional agricultural fields such as weed detection and pest identification.</a:t>
            </a:r>
          </a:p>
          <a:p>
            <a:endParaRPr lang="en-IN" dirty="0">
              <a:solidFill>
                <a:srgbClr val="000000"/>
              </a:solidFill>
            </a:endParaRPr>
          </a:p>
        </p:txBody>
      </p:sp>
    </p:spTree>
    <p:extLst>
      <p:ext uri="{BB962C8B-B14F-4D97-AF65-F5344CB8AC3E}">
        <p14:creationId xmlns:p14="http://schemas.microsoft.com/office/powerpoint/2010/main" val="13681305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230"/>
        <p:cNvGrpSpPr/>
        <p:nvPr/>
      </p:nvGrpSpPr>
      <p:grpSpPr>
        <a:xfrm>
          <a:off x="0" y="0"/>
          <a:ext cx="0" cy="0"/>
          <a:chOff x="0" y="0"/>
          <a:chExt cx="0" cy="0"/>
        </a:xfrm>
      </p:grpSpPr>
      <p:sp>
        <p:nvSpPr>
          <p:cNvPr id="4341" name="Google Shape;4341;p63"/>
          <p:cNvSpPr/>
          <p:nvPr/>
        </p:nvSpPr>
        <p:spPr>
          <a:xfrm rot="-4530513" flipH="1">
            <a:off x="414882" y="743889"/>
            <a:ext cx="4482596" cy="3915549"/>
          </a:xfrm>
          <a:custGeom>
            <a:avLst/>
            <a:gdLst/>
            <a:ahLst/>
            <a:cxnLst/>
            <a:rect l="l" t="t" r="r" b="b"/>
            <a:pathLst>
              <a:path w="91344" h="81637" extrusionOk="0">
                <a:moveTo>
                  <a:pt x="88773" y="114"/>
                </a:moveTo>
                <a:cubicBezTo>
                  <a:pt x="88757" y="223"/>
                  <a:pt x="88799" y="261"/>
                  <a:pt x="88841" y="261"/>
                </a:cubicBezTo>
                <a:cubicBezTo>
                  <a:pt x="88900" y="261"/>
                  <a:pt x="88960" y="181"/>
                  <a:pt x="88849" y="114"/>
                </a:cubicBezTo>
                <a:close/>
                <a:moveTo>
                  <a:pt x="49793" y="228"/>
                </a:moveTo>
                <a:cubicBezTo>
                  <a:pt x="49682" y="295"/>
                  <a:pt x="49768" y="375"/>
                  <a:pt x="49841" y="375"/>
                </a:cubicBezTo>
                <a:cubicBezTo>
                  <a:pt x="49892" y="375"/>
                  <a:pt x="49938" y="336"/>
                  <a:pt x="49907" y="228"/>
                </a:cubicBezTo>
                <a:close/>
                <a:moveTo>
                  <a:pt x="46425" y="108"/>
                </a:moveTo>
                <a:cubicBezTo>
                  <a:pt x="46369" y="108"/>
                  <a:pt x="46292" y="122"/>
                  <a:pt x="46202" y="190"/>
                </a:cubicBezTo>
                <a:lnTo>
                  <a:pt x="46239" y="379"/>
                </a:lnTo>
                <a:cubicBezTo>
                  <a:pt x="46328" y="423"/>
                  <a:pt x="46404" y="441"/>
                  <a:pt x="46459" y="441"/>
                </a:cubicBezTo>
                <a:cubicBezTo>
                  <a:pt x="46498" y="441"/>
                  <a:pt x="46526" y="432"/>
                  <a:pt x="46542" y="417"/>
                </a:cubicBezTo>
                <a:cubicBezTo>
                  <a:pt x="46617" y="379"/>
                  <a:pt x="46655" y="341"/>
                  <a:pt x="46655" y="265"/>
                </a:cubicBezTo>
                <a:cubicBezTo>
                  <a:pt x="46655" y="190"/>
                  <a:pt x="46580" y="152"/>
                  <a:pt x="46504" y="114"/>
                </a:cubicBezTo>
                <a:cubicBezTo>
                  <a:pt x="46489" y="114"/>
                  <a:pt x="46462" y="108"/>
                  <a:pt x="46425" y="108"/>
                </a:cubicBezTo>
                <a:close/>
                <a:moveTo>
                  <a:pt x="64916" y="114"/>
                </a:moveTo>
                <a:lnTo>
                  <a:pt x="64765" y="228"/>
                </a:lnTo>
                <a:lnTo>
                  <a:pt x="64765" y="379"/>
                </a:lnTo>
                <a:lnTo>
                  <a:pt x="64879" y="492"/>
                </a:lnTo>
                <a:cubicBezTo>
                  <a:pt x="64992" y="530"/>
                  <a:pt x="65030" y="530"/>
                  <a:pt x="65105" y="530"/>
                </a:cubicBezTo>
                <a:lnTo>
                  <a:pt x="65143" y="530"/>
                </a:lnTo>
                <a:lnTo>
                  <a:pt x="65370" y="417"/>
                </a:lnTo>
                <a:lnTo>
                  <a:pt x="65370" y="228"/>
                </a:lnTo>
                <a:lnTo>
                  <a:pt x="65219" y="114"/>
                </a:lnTo>
                <a:close/>
                <a:moveTo>
                  <a:pt x="76901" y="417"/>
                </a:moveTo>
                <a:cubicBezTo>
                  <a:pt x="76790" y="484"/>
                  <a:pt x="76876" y="564"/>
                  <a:pt x="76949" y="564"/>
                </a:cubicBezTo>
                <a:cubicBezTo>
                  <a:pt x="77001" y="564"/>
                  <a:pt x="77046" y="525"/>
                  <a:pt x="77015" y="417"/>
                </a:cubicBezTo>
                <a:close/>
                <a:moveTo>
                  <a:pt x="78678" y="1"/>
                </a:moveTo>
                <a:lnTo>
                  <a:pt x="78565" y="114"/>
                </a:lnTo>
                <a:cubicBezTo>
                  <a:pt x="78546" y="95"/>
                  <a:pt x="78518" y="86"/>
                  <a:pt x="78485" y="86"/>
                </a:cubicBezTo>
                <a:cubicBezTo>
                  <a:pt x="78451" y="86"/>
                  <a:pt x="78414" y="95"/>
                  <a:pt x="78376" y="114"/>
                </a:cubicBezTo>
                <a:cubicBezTo>
                  <a:pt x="78338" y="114"/>
                  <a:pt x="78300" y="152"/>
                  <a:pt x="78300" y="190"/>
                </a:cubicBezTo>
                <a:lnTo>
                  <a:pt x="78149" y="265"/>
                </a:lnTo>
                <a:cubicBezTo>
                  <a:pt x="78149" y="303"/>
                  <a:pt x="78111" y="341"/>
                  <a:pt x="78111" y="417"/>
                </a:cubicBezTo>
                <a:lnTo>
                  <a:pt x="78111" y="454"/>
                </a:lnTo>
                <a:lnTo>
                  <a:pt x="78225" y="568"/>
                </a:lnTo>
                <a:lnTo>
                  <a:pt x="78414" y="568"/>
                </a:lnTo>
                <a:lnTo>
                  <a:pt x="78527" y="454"/>
                </a:lnTo>
                <a:lnTo>
                  <a:pt x="78678" y="379"/>
                </a:lnTo>
                <a:lnTo>
                  <a:pt x="78754" y="379"/>
                </a:lnTo>
                <a:cubicBezTo>
                  <a:pt x="78811" y="379"/>
                  <a:pt x="78867" y="388"/>
                  <a:pt x="78919" y="388"/>
                </a:cubicBezTo>
                <a:cubicBezTo>
                  <a:pt x="78971" y="388"/>
                  <a:pt x="79019" y="379"/>
                  <a:pt x="79056" y="341"/>
                </a:cubicBezTo>
                <a:cubicBezTo>
                  <a:pt x="79132" y="303"/>
                  <a:pt x="79170" y="228"/>
                  <a:pt x="79170" y="114"/>
                </a:cubicBezTo>
                <a:lnTo>
                  <a:pt x="79019" y="1"/>
                </a:lnTo>
                <a:close/>
                <a:moveTo>
                  <a:pt x="72062" y="265"/>
                </a:moveTo>
                <a:cubicBezTo>
                  <a:pt x="71986" y="265"/>
                  <a:pt x="71722" y="303"/>
                  <a:pt x="71759" y="492"/>
                </a:cubicBezTo>
                <a:lnTo>
                  <a:pt x="71911" y="606"/>
                </a:lnTo>
                <a:cubicBezTo>
                  <a:pt x="71949" y="606"/>
                  <a:pt x="71986" y="606"/>
                  <a:pt x="72024" y="643"/>
                </a:cubicBezTo>
                <a:lnTo>
                  <a:pt x="72213" y="530"/>
                </a:lnTo>
                <a:lnTo>
                  <a:pt x="72213" y="379"/>
                </a:lnTo>
                <a:lnTo>
                  <a:pt x="72062" y="265"/>
                </a:lnTo>
                <a:close/>
                <a:moveTo>
                  <a:pt x="26655" y="1"/>
                </a:moveTo>
                <a:lnTo>
                  <a:pt x="26504" y="152"/>
                </a:lnTo>
                <a:cubicBezTo>
                  <a:pt x="26428" y="190"/>
                  <a:pt x="26353" y="228"/>
                  <a:pt x="26353" y="341"/>
                </a:cubicBezTo>
                <a:cubicBezTo>
                  <a:pt x="26277" y="379"/>
                  <a:pt x="26201" y="417"/>
                  <a:pt x="26164" y="492"/>
                </a:cubicBezTo>
                <a:lnTo>
                  <a:pt x="26201" y="606"/>
                </a:lnTo>
                <a:cubicBezTo>
                  <a:pt x="26257" y="661"/>
                  <a:pt x="26332" y="696"/>
                  <a:pt x="26413" y="696"/>
                </a:cubicBezTo>
                <a:cubicBezTo>
                  <a:pt x="26443" y="696"/>
                  <a:pt x="26473" y="691"/>
                  <a:pt x="26504" y="681"/>
                </a:cubicBezTo>
                <a:cubicBezTo>
                  <a:pt x="26579" y="643"/>
                  <a:pt x="26655" y="568"/>
                  <a:pt x="26617" y="492"/>
                </a:cubicBezTo>
                <a:cubicBezTo>
                  <a:pt x="26882" y="454"/>
                  <a:pt x="27033" y="341"/>
                  <a:pt x="27146" y="190"/>
                </a:cubicBezTo>
                <a:lnTo>
                  <a:pt x="27033" y="1"/>
                </a:lnTo>
                <a:close/>
                <a:moveTo>
                  <a:pt x="80039" y="152"/>
                </a:moveTo>
                <a:cubicBezTo>
                  <a:pt x="79964" y="152"/>
                  <a:pt x="79888" y="190"/>
                  <a:pt x="79850" y="228"/>
                </a:cubicBezTo>
                <a:cubicBezTo>
                  <a:pt x="79850" y="228"/>
                  <a:pt x="79813" y="265"/>
                  <a:pt x="79775" y="303"/>
                </a:cubicBezTo>
                <a:lnTo>
                  <a:pt x="79699" y="303"/>
                </a:lnTo>
                <a:lnTo>
                  <a:pt x="79623" y="417"/>
                </a:lnTo>
                <a:lnTo>
                  <a:pt x="79623" y="606"/>
                </a:lnTo>
                <a:lnTo>
                  <a:pt x="79775" y="719"/>
                </a:lnTo>
                <a:lnTo>
                  <a:pt x="79813" y="719"/>
                </a:lnTo>
                <a:cubicBezTo>
                  <a:pt x="79850" y="719"/>
                  <a:pt x="80039" y="681"/>
                  <a:pt x="80077" y="568"/>
                </a:cubicBezTo>
                <a:lnTo>
                  <a:pt x="80039" y="530"/>
                </a:lnTo>
                <a:lnTo>
                  <a:pt x="80191" y="417"/>
                </a:lnTo>
                <a:lnTo>
                  <a:pt x="80191" y="265"/>
                </a:lnTo>
                <a:lnTo>
                  <a:pt x="80039" y="152"/>
                </a:lnTo>
                <a:close/>
                <a:moveTo>
                  <a:pt x="29075" y="1"/>
                </a:moveTo>
                <a:lnTo>
                  <a:pt x="28923" y="114"/>
                </a:lnTo>
                <a:cubicBezTo>
                  <a:pt x="28886" y="303"/>
                  <a:pt x="28999" y="341"/>
                  <a:pt x="29037" y="379"/>
                </a:cubicBezTo>
                <a:lnTo>
                  <a:pt x="29188" y="379"/>
                </a:lnTo>
                <a:cubicBezTo>
                  <a:pt x="29150" y="492"/>
                  <a:pt x="29150" y="643"/>
                  <a:pt x="29264" y="719"/>
                </a:cubicBezTo>
                <a:lnTo>
                  <a:pt x="29377" y="757"/>
                </a:lnTo>
                <a:cubicBezTo>
                  <a:pt x="29604" y="757"/>
                  <a:pt x="29869" y="530"/>
                  <a:pt x="29869" y="379"/>
                </a:cubicBezTo>
                <a:lnTo>
                  <a:pt x="29869" y="341"/>
                </a:lnTo>
                <a:cubicBezTo>
                  <a:pt x="29831" y="228"/>
                  <a:pt x="29642" y="228"/>
                  <a:pt x="29566" y="228"/>
                </a:cubicBezTo>
                <a:lnTo>
                  <a:pt x="29453" y="228"/>
                </a:lnTo>
                <a:cubicBezTo>
                  <a:pt x="29453" y="228"/>
                  <a:pt x="29453" y="228"/>
                  <a:pt x="29453" y="190"/>
                </a:cubicBezTo>
                <a:lnTo>
                  <a:pt x="29377" y="1"/>
                </a:lnTo>
                <a:close/>
                <a:moveTo>
                  <a:pt x="50965" y="313"/>
                </a:moveTo>
                <a:cubicBezTo>
                  <a:pt x="50927" y="313"/>
                  <a:pt x="50890" y="322"/>
                  <a:pt x="50852" y="341"/>
                </a:cubicBezTo>
                <a:cubicBezTo>
                  <a:pt x="50776" y="379"/>
                  <a:pt x="50738" y="454"/>
                  <a:pt x="50738" y="530"/>
                </a:cubicBezTo>
                <a:cubicBezTo>
                  <a:pt x="50738" y="568"/>
                  <a:pt x="50738" y="681"/>
                  <a:pt x="50814" y="719"/>
                </a:cubicBezTo>
                <a:cubicBezTo>
                  <a:pt x="50852" y="757"/>
                  <a:pt x="50927" y="757"/>
                  <a:pt x="50965" y="757"/>
                </a:cubicBezTo>
                <a:lnTo>
                  <a:pt x="51041" y="719"/>
                </a:lnTo>
                <a:cubicBezTo>
                  <a:pt x="51079" y="681"/>
                  <a:pt x="51117" y="606"/>
                  <a:pt x="51117" y="568"/>
                </a:cubicBezTo>
                <a:cubicBezTo>
                  <a:pt x="51117" y="530"/>
                  <a:pt x="51117" y="530"/>
                  <a:pt x="51117" y="492"/>
                </a:cubicBezTo>
                <a:lnTo>
                  <a:pt x="51079" y="341"/>
                </a:lnTo>
                <a:cubicBezTo>
                  <a:pt x="51041" y="322"/>
                  <a:pt x="51003" y="313"/>
                  <a:pt x="50965" y="313"/>
                </a:cubicBezTo>
                <a:close/>
                <a:moveTo>
                  <a:pt x="67199" y="363"/>
                </a:moveTo>
                <a:cubicBezTo>
                  <a:pt x="67122" y="363"/>
                  <a:pt x="67049" y="390"/>
                  <a:pt x="66996" y="417"/>
                </a:cubicBezTo>
                <a:cubicBezTo>
                  <a:pt x="66958" y="454"/>
                  <a:pt x="66920" y="492"/>
                  <a:pt x="66920" y="568"/>
                </a:cubicBezTo>
                <a:cubicBezTo>
                  <a:pt x="66920" y="643"/>
                  <a:pt x="66958" y="719"/>
                  <a:pt x="67109" y="757"/>
                </a:cubicBezTo>
                <a:lnTo>
                  <a:pt x="67298" y="606"/>
                </a:lnTo>
                <a:cubicBezTo>
                  <a:pt x="67336" y="606"/>
                  <a:pt x="67374" y="568"/>
                  <a:pt x="67374" y="530"/>
                </a:cubicBezTo>
                <a:lnTo>
                  <a:pt x="67298" y="379"/>
                </a:lnTo>
                <a:cubicBezTo>
                  <a:pt x="67265" y="368"/>
                  <a:pt x="67232" y="363"/>
                  <a:pt x="67199" y="363"/>
                </a:cubicBezTo>
                <a:close/>
                <a:moveTo>
                  <a:pt x="62588" y="363"/>
                </a:moveTo>
                <a:cubicBezTo>
                  <a:pt x="62560" y="363"/>
                  <a:pt x="62530" y="368"/>
                  <a:pt x="62497" y="379"/>
                </a:cubicBezTo>
                <a:lnTo>
                  <a:pt x="62383" y="492"/>
                </a:lnTo>
                <a:lnTo>
                  <a:pt x="62383" y="643"/>
                </a:lnTo>
                <a:lnTo>
                  <a:pt x="62497" y="757"/>
                </a:lnTo>
                <a:cubicBezTo>
                  <a:pt x="62529" y="761"/>
                  <a:pt x="62559" y="763"/>
                  <a:pt x="62587" y="763"/>
                </a:cubicBezTo>
                <a:cubicBezTo>
                  <a:pt x="62815" y="763"/>
                  <a:pt x="62875" y="635"/>
                  <a:pt x="62875" y="568"/>
                </a:cubicBezTo>
                <a:lnTo>
                  <a:pt x="62799" y="417"/>
                </a:lnTo>
                <a:lnTo>
                  <a:pt x="62761" y="417"/>
                </a:lnTo>
                <a:cubicBezTo>
                  <a:pt x="62708" y="390"/>
                  <a:pt x="62654" y="363"/>
                  <a:pt x="62588" y="363"/>
                </a:cubicBezTo>
                <a:close/>
                <a:moveTo>
                  <a:pt x="71117" y="152"/>
                </a:moveTo>
                <a:cubicBezTo>
                  <a:pt x="71041" y="152"/>
                  <a:pt x="70928" y="190"/>
                  <a:pt x="70890" y="341"/>
                </a:cubicBezTo>
                <a:lnTo>
                  <a:pt x="70928" y="492"/>
                </a:lnTo>
                <a:lnTo>
                  <a:pt x="70890" y="454"/>
                </a:lnTo>
                <a:cubicBezTo>
                  <a:pt x="70852" y="454"/>
                  <a:pt x="70776" y="417"/>
                  <a:pt x="70663" y="417"/>
                </a:cubicBezTo>
                <a:lnTo>
                  <a:pt x="70587" y="530"/>
                </a:lnTo>
                <a:lnTo>
                  <a:pt x="70587" y="681"/>
                </a:lnTo>
                <a:lnTo>
                  <a:pt x="70701" y="795"/>
                </a:lnTo>
                <a:lnTo>
                  <a:pt x="70890" y="795"/>
                </a:lnTo>
                <a:lnTo>
                  <a:pt x="71041" y="681"/>
                </a:lnTo>
                <a:lnTo>
                  <a:pt x="71041" y="606"/>
                </a:lnTo>
                <a:lnTo>
                  <a:pt x="70928" y="492"/>
                </a:lnTo>
                <a:cubicBezTo>
                  <a:pt x="70958" y="492"/>
                  <a:pt x="71037" y="541"/>
                  <a:pt x="71125" y="541"/>
                </a:cubicBezTo>
                <a:cubicBezTo>
                  <a:pt x="71147" y="541"/>
                  <a:pt x="71170" y="538"/>
                  <a:pt x="71192" y="530"/>
                </a:cubicBezTo>
                <a:cubicBezTo>
                  <a:pt x="71268" y="492"/>
                  <a:pt x="71306" y="454"/>
                  <a:pt x="71306" y="379"/>
                </a:cubicBezTo>
                <a:cubicBezTo>
                  <a:pt x="71306" y="303"/>
                  <a:pt x="71230" y="190"/>
                  <a:pt x="71117" y="152"/>
                </a:cubicBezTo>
                <a:close/>
                <a:moveTo>
                  <a:pt x="47336" y="152"/>
                </a:moveTo>
                <a:lnTo>
                  <a:pt x="47222" y="190"/>
                </a:lnTo>
                <a:cubicBezTo>
                  <a:pt x="47071" y="341"/>
                  <a:pt x="47147" y="492"/>
                  <a:pt x="47185" y="606"/>
                </a:cubicBezTo>
                <a:cubicBezTo>
                  <a:pt x="47222" y="643"/>
                  <a:pt x="47260" y="681"/>
                  <a:pt x="47260" y="719"/>
                </a:cubicBezTo>
                <a:lnTo>
                  <a:pt x="47374" y="795"/>
                </a:lnTo>
                <a:cubicBezTo>
                  <a:pt x="47411" y="799"/>
                  <a:pt x="47447" y="802"/>
                  <a:pt x="47482" y="802"/>
                </a:cubicBezTo>
                <a:cubicBezTo>
                  <a:pt x="47722" y="802"/>
                  <a:pt x="47875" y="686"/>
                  <a:pt x="47941" y="454"/>
                </a:cubicBezTo>
                <a:lnTo>
                  <a:pt x="47903" y="341"/>
                </a:lnTo>
                <a:cubicBezTo>
                  <a:pt x="47714" y="190"/>
                  <a:pt x="47600" y="190"/>
                  <a:pt x="47449" y="152"/>
                </a:cubicBezTo>
                <a:close/>
                <a:moveTo>
                  <a:pt x="61920" y="250"/>
                </a:moveTo>
                <a:cubicBezTo>
                  <a:pt x="61829" y="250"/>
                  <a:pt x="61756" y="276"/>
                  <a:pt x="61703" y="303"/>
                </a:cubicBezTo>
                <a:lnTo>
                  <a:pt x="61589" y="303"/>
                </a:lnTo>
                <a:lnTo>
                  <a:pt x="61476" y="417"/>
                </a:lnTo>
                <a:cubicBezTo>
                  <a:pt x="61476" y="568"/>
                  <a:pt x="61438" y="719"/>
                  <a:pt x="61551" y="833"/>
                </a:cubicBezTo>
                <a:lnTo>
                  <a:pt x="61665" y="870"/>
                </a:lnTo>
                <a:cubicBezTo>
                  <a:pt x="62005" y="833"/>
                  <a:pt x="62156" y="681"/>
                  <a:pt x="62156" y="379"/>
                </a:cubicBezTo>
                <a:lnTo>
                  <a:pt x="62043" y="265"/>
                </a:lnTo>
                <a:cubicBezTo>
                  <a:pt x="61999" y="254"/>
                  <a:pt x="61958" y="250"/>
                  <a:pt x="61920" y="250"/>
                </a:cubicBezTo>
                <a:close/>
                <a:moveTo>
                  <a:pt x="86434" y="388"/>
                </a:moveTo>
                <a:cubicBezTo>
                  <a:pt x="86391" y="388"/>
                  <a:pt x="86353" y="398"/>
                  <a:pt x="86315" y="417"/>
                </a:cubicBezTo>
                <a:lnTo>
                  <a:pt x="86240" y="530"/>
                </a:lnTo>
                <a:lnTo>
                  <a:pt x="86391" y="643"/>
                </a:lnTo>
                <a:lnTo>
                  <a:pt x="86353" y="643"/>
                </a:lnTo>
                <a:cubicBezTo>
                  <a:pt x="86353" y="643"/>
                  <a:pt x="86353" y="681"/>
                  <a:pt x="86353" y="681"/>
                </a:cubicBezTo>
                <a:cubicBezTo>
                  <a:pt x="86391" y="757"/>
                  <a:pt x="86429" y="908"/>
                  <a:pt x="86618" y="908"/>
                </a:cubicBezTo>
                <a:lnTo>
                  <a:pt x="86731" y="833"/>
                </a:lnTo>
                <a:lnTo>
                  <a:pt x="86807" y="833"/>
                </a:lnTo>
                <a:cubicBezTo>
                  <a:pt x="86883" y="795"/>
                  <a:pt x="86996" y="719"/>
                  <a:pt x="86996" y="568"/>
                </a:cubicBezTo>
                <a:lnTo>
                  <a:pt x="86996" y="530"/>
                </a:lnTo>
                <a:lnTo>
                  <a:pt x="86807" y="417"/>
                </a:lnTo>
                <a:cubicBezTo>
                  <a:pt x="86794" y="429"/>
                  <a:pt x="86773" y="433"/>
                  <a:pt x="86748" y="433"/>
                </a:cubicBezTo>
                <a:cubicBezTo>
                  <a:pt x="86698" y="433"/>
                  <a:pt x="86630" y="417"/>
                  <a:pt x="86580" y="417"/>
                </a:cubicBezTo>
                <a:cubicBezTo>
                  <a:pt x="86523" y="398"/>
                  <a:pt x="86476" y="388"/>
                  <a:pt x="86434" y="388"/>
                </a:cubicBezTo>
                <a:close/>
                <a:moveTo>
                  <a:pt x="12326" y="643"/>
                </a:moveTo>
                <a:lnTo>
                  <a:pt x="12175" y="757"/>
                </a:lnTo>
                <a:lnTo>
                  <a:pt x="12175" y="908"/>
                </a:lnTo>
                <a:lnTo>
                  <a:pt x="12326" y="1022"/>
                </a:lnTo>
                <a:lnTo>
                  <a:pt x="12477" y="1022"/>
                </a:lnTo>
                <a:lnTo>
                  <a:pt x="12628" y="908"/>
                </a:lnTo>
                <a:lnTo>
                  <a:pt x="12628" y="757"/>
                </a:lnTo>
                <a:lnTo>
                  <a:pt x="12477" y="643"/>
                </a:lnTo>
                <a:close/>
                <a:moveTo>
                  <a:pt x="5846" y="628"/>
                </a:moveTo>
                <a:cubicBezTo>
                  <a:pt x="5782" y="628"/>
                  <a:pt x="5736" y="655"/>
                  <a:pt x="5710" y="681"/>
                </a:cubicBezTo>
                <a:cubicBezTo>
                  <a:pt x="5634" y="757"/>
                  <a:pt x="5596" y="833"/>
                  <a:pt x="5596" y="946"/>
                </a:cubicBezTo>
                <a:lnTo>
                  <a:pt x="5747" y="1059"/>
                </a:lnTo>
                <a:cubicBezTo>
                  <a:pt x="5823" y="1059"/>
                  <a:pt x="5899" y="1059"/>
                  <a:pt x="5974" y="1022"/>
                </a:cubicBezTo>
                <a:cubicBezTo>
                  <a:pt x="6050" y="946"/>
                  <a:pt x="6050" y="908"/>
                  <a:pt x="6050" y="795"/>
                </a:cubicBezTo>
                <a:cubicBezTo>
                  <a:pt x="6050" y="795"/>
                  <a:pt x="6050" y="757"/>
                  <a:pt x="6050" y="719"/>
                </a:cubicBezTo>
                <a:lnTo>
                  <a:pt x="5936" y="643"/>
                </a:lnTo>
                <a:cubicBezTo>
                  <a:pt x="5903" y="632"/>
                  <a:pt x="5873" y="628"/>
                  <a:pt x="5846" y="628"/>
                </a:cubicBezTo>
                <a:close/>
                <a:moveTo>
                  <a:pt x="35644" y="865"/>
                </a:moveTo>
                <a:cubicBezTo>
                  <a:pt x="35376" y="865"/>
                  <a:pt x="35313" y="1028"/>
                  <a:pt x="35313" y="1097"/>
                </a:cubicBezTo>
                <a:lnTo>
                  <a:pt x="35426" y="1211"/>
                </a:lnTo>
                <a:cubicBezTo>
                  <a:pt x="35457" y="1214"/>
                  <a:pt x="35485" y="1216"/>
                  <a:pt x="35511" y="1216"/>
                </a:cubicBezTo>
                <a:cubicBezTo>
                  <a:pt x="35773" y="1216"/>
                  <a:pt x="35808" y="1056"/>
                  <a:pt x="35842" y="1022"/>
                </a:cubicBezTo>
                <a:lnTo>
                  <a:pt x="35729" y="870"/>
                </a:lnTo>
                <a:cubicBezTo>
                  <a:pt x="35698" y="867"/>
                  <a:pt x="35670" y="865"/>
                  <a:pt x="35644" y="865"/>
                </a:cubicBezTo>
                <a:close/>
                <a:moveTo>
                  <a:pt x="77905" y="785"/>
                </a:moveTo>
                <a:cubicBezTo>
                  <a:pt x="77887" y="785"/>
                  <a:pt x="77867" y="788"/>
                  <a:pt x="77847" y="795"/>
                </a:cubicBezTo>
                <a:cubicBezTo>
                  <a:pt x="77809" y="795"/>
                  <a:pt x="77733" y="833"/>
                  <a:pt x="77695" y="908"/>
                </a:cubicBezTo>
                <a:lnTo>
                  <a:pt x="77733" y="1059"/>
                </a:lnTo>
                <a:lnTo>
                  <a:pt x="77771" y="1059"/>
                </a:lnTo>
                <a:cubicBezTo>
                  <a:pt x="77836" y="1125"/>
                  <a:pt x="77930" y="1218"/>
                  <a:pt x="78027" y="1218"/>
                </a:cubicBezTo>
                <a:cubicBezTo>
                  <a:pt x="78042" y="1218"/>
                  <a:pt x="78058" y="1216"/>
                  <a:pt x="78073" y="1211"/>
                </a:cubicBezTo>
                <a:cubicBezTo>
                  <a:pt x="78111" y="1211"/>
                  <a:pt x="78187" y="1173"/>
                  <a:pt x="78225" y="1097"/>
                </a:cubicBezTo>
                <a:lnTo>
                  <a:pt x="78149" y="946"/>
                </a:lnTo>
                <a:cubicBezTo>
                  <a:pt x="78149" y="946"/>
                  <a:pt x="78111" y="908"/>
                  <a:pt x="78111" y="908"/>
                </a:cubicBezTo>
                <a:cubicBezTo>
                  <a:pt x="78049" y="846"/>
                  <a:pt x="77988" y="785"/>
                  <a:pt x="77905" y="785"/>
                </a:cubicBezTo>
                <a:close/>
                <a:moveTo>
                  <a:pt x="6617" y="1135"/>
                </a:moveTo>
                <a:cubicBezTo>
                  <a:pt x="6551" y="1135"/>
                  <a:pt x="6485" y="1173"/>
                  <a:pt x="6541" y="1248"/>
                </a:cubicBezTo>
                <a:lnTo>
                  <a:pt x="6693" y="1248"/>
                </a:lnTo>
                <a:cubicBezTo>
                  <a:pt x="6749" y="1173"/>
                  <a:pt x="6683" y="1135"/>
                  <a:pt x="6617" y="1135"/>
                </a:cubicBezTo>
                <a:close/>
                <a:moveTo>
                  <a:pt x="79245" y="643"/>
                </a:moveTo>
                <a:cubicBezTo>
                  <a:pt x="79170" y="643"/>
                  <a:pt x="79094" y="681"/>
                  <a:pt x="78981" y="719"/>
                </a:cubicBezTo>
                <a:cubicBezTo>
                  <a:pt x="78981" y="719"/>
                  <a:pt x="78943" y="719"/>
                  <a:pt x="78905" y="757"/>
                </a:cubicBezTo>
                <a:lnTo>
                  <a:pt x="78867" y="681"/>
                </a:lnTo>
                <a:lnTo>
                  <a:pt x="78792" y="681"/>
                </a:lnTo>
                <a:cubicBezTo>
                  <a:pt x="78678" y="719"/>
                  <a:pt x="78565" y="719"/>
                  <a:pt x="78489" y="833"/>
                </a:cubicBezTo>
                <a:lnTo>
                  <a:pt x="78565" y="1022"/>
                </a:lnTo>
                <a:lnTo>
                  <a:pt x="78527" y="984"/>
                </a:lnTo>
                <a:lnTo>
                  <a:pt x="78527" y="984"/>
                </a:lnTo>
                <a:cubicBezTo>
                  <a:pt x="78527" y="1022"/>
                  <a:pt x="78565" y="1022"/>
                  <a:pt x="78565" y="1022"/>
                </a:cubicBezTo>
                <a:lnTo>
                  <a:pt x="78678" y="1135"/>
                </a:lnTo>
                <a:cubicBezTo>
                  <a:pt x="78716" y="1097"/>
                  <a:pt x="78754" y="1097"/>
                  <a:pt x="78754" y="1097"/>
                </a:cubicBezTo>
                <a:cubicBezTo>
                  <a:pt x="78754" y="1135"/>
                  <a:pt x="78754" y="1173"/>
                  <a:pt x="78754" y="1248"/>
                </a:cubicBezTo>
                <a:lnTo>
                  <a:pt x="78905" y="1324"/>
                </a:lnTo>
                <a:lnTo>
                  <a:pt x="79019" y="1324"/>
                </a:lnTo>
                <a:cubicBezTo>
                  <a:pt x="79208" y="1324"/>
                  <a:pt x="79208" y="1211"/>
                  <a:pt x="79208" y="1173"/>
                </a:cubicBezTo>
                <a:lnTo>
                  <a:pt x="79208" y="1135"/>
                </a:lnTo>
                <a:cubicBezTo>
                  <a:pt x="79208" y="1097"/>
                  <a:pt x="79245" y="1059"/>
                  <a:pt x="79245" y="1022"/>
                </a:cubicBezTo>
                <a:cubicBezTo>
                  <a:pt x="79245" y="1022"/>
                  <a:pt x="79245" y="984"/>
                  <a:pt x="79208" y="984"/>
                </a:cubicBezTo>
                <a:cubicBezTo>
                  <a:pt x="79283" y="908"/>
                  <a:pt x="79359" y="870"/>
                  <a:pt x="79397" y="795"/>
                </a:cubicBezTo>
                <a:lnTo>
                  <a:pt x="79245" y="643"/>
                </a:lnTo>
                <a:close/>
                <a:moveTo>
                  <a:pt x="4802" y="1362"/>
                </a:moveTo>
                <a:lnTo>
                  <a:pt x="4802" y="1362"/>
                </a:lnTo>
                <a:lnTo>
                  <a:pt x="4802" y="1362"/>
                </a:lnTo>
                <a:lnTo>
                  <a:pt x="4802" y="1362"/>
                </a:lnTo>
                <a:close/>
                <a:moveTo>
                  <a:pt x="70776" y="984"/>
                </a:moveTo>
                <a:cubicBezTo>
                  <a:pt x="70625" y="984"/>
                  <a:pt x="70550" y="984"/>
                  <a:pt x="70474" y="1059"/>
                </a:cubicBezTo>
                <a:cubicBezTo>
                  <a:pt x="70436" y="1097"/>
                  <a:pt x="70361" y="1173"/>
                  <a:pt x="70398" y="1286"/>
                </a:cubicBezTo>
                <a:lnTo>
                  <a:pt x="70512" y="1362"/>
                </a:lnTo>
                <a:cubicBezTo>
                  <a:pt x="70556" y="1373"/>
                  <a:pt x="70594" y="1377"/>
                  <a:pt x="70627" y="1377"/>
                </a:cubicBezTo>
                <a:cubicBezTo>
                  <a:pt x="70707" y="1377"/>
                  <a:pt x="70761" y="1351"/>
                  <a:pt x="70814" y="1324"/>
                </a:cubicBezTo>
                <a:cubicBezTo>
                  <a:pt x="70852" y="1286"/>
                  <a:pt x="70890" y="1248"/>
                  <a:pt x="70890" y="1135"/>
                </a:cubicBezTo>
                <a:lnTo>
                  <a:pt x="70890" y="1097"/>
                </a:lnTo>
                <a:lnTo>
                  <a:pt x="70776" y="984"/>
                </a:lnTo>
                <a:close/>
                <a:moveTo>
                  <a:pt x="59699" y="643"/>
                </a:moveTo>
                <a:lnTo>
                  <a:pt x="59510" y="681"/>
                </a:lnTo>
                <a:cubicBezTo>
                  <a:pt x="59472" y="719"/>
                  <a:pt x="59396" y="833"/>
                  <a:pt x="59396" y="908"/>
                </a:cubicBezTo>
                <a:cubicBezTo>
                  <a:pt x="59396" y="1019"/>
                  <a:pt x="59468" y="1093"/>
                  <a:pt x="59577" y="1132"/>
                </a:cubicBezTo>
                <a:lnTo>
                  <a:pt x="59577" y="1132"/>
                </a:lnTo>
                <a:lnTo>
                  <a:pt x="59472" y="1211"/>
                </a:lnTo>
                <a:lnTo>
                  <a:pt x="59472" y="1362"/>
                </a:lnTo>
                <a:lnTo>
                  <a:pt x="59623" y="1475"/>
                </a:lnTo>
                <a:lnTo>
                  <a:pt x="59850" y="1475"/>
                </a:lnTo>
                <a:lnTo>
                  <a:pt x="60001" y="1362"/>
                </a:lnTo>
                <a:lnTo>
                  <a:pt x="60001" y="1324"/>
                </a:lnTo>
                <a:cubicBezTo>
                  <a:pt x="60001" y="1135"/>
                  <a:pt x="59774" y="1097"/>
                  <a:pt x="59699" y="1097"/>
                </a:cubicBezTo>
                <a:lnTo>
                  <a:pt x="59661" y="1097"/>
                </a:lnTo>
                <a:lnTo>
                  <a:pt x="59737" y="1059"/>
                </a:lnTo>
                <a:cubicBezTo>
                  <a:pt x="59774" y="1022"/>
                  <a:pt x="59850" y="946"/>
                  <a:pt x="59850" y="870"/>
                </a:cubicBezTo>
                <a:cubicBezTo>
                  <a:pt x="59850" y="757"/>
                  <a:pt x="59812" y="681"/>
                  <a:pt x="59699" y="643"/>
                </a:cubicBezTo>
                <a:close/>
                <a:moveTo>
                  <a:pt x="82005" y="946"/>
                </a:moveTo>
                <a:cubicBezTo>
                  <a:pt x="81779" y="946"/>
                  <a:pt x="81589" y="1059"/>
                  <a:pt x="81552" y="1248"/>
                </a:cubicBezTo>
                <a:lnTo>
                  <a:pt x="81552" y="1324"/>
                </a:lnTo>
                <a:cubicBezTo>
                  <a:pt x="81627" y="1400"/>
                  <a:pt x="81703" y="1437"/>
                  <a:pt x="81816" y="1475"/>
                </a:cubicBezTo>
                <a:cubicBezTo>
                  <a:pt x="81968" y="1475"/>
                  <a:pt x="82119" y="1437"/>
                  <a:pt x="82232" y="1362"/>
                </a:cubicBezTo>
                <a:lnTo>
                  <a:pt x="82308" y="1248"/>
                </a:lnTo>
                <a:cubicBezTo>
                  <a:pt x="82270" y="1059"/>
                  <a:pt x="82119" y="946"/>
                  <a:pt x="82005" y="946"/>
                </a:cubicBezTo>
                <a:close/>
                <a:moveTo>
                  <a:pt x="90625" y="1022"/>
                </a:moveTo>
                <a:cubicBezTo>
                  <a:pt x="90512" y="1059"/>
                  <a:pt x="90210" y="1059"/>
                  <a:pt x="90210" y="1324"/>
                </a:cubicBezTo>
                <a:lnTo>
                  <a:pt x="90247" y="1400"/>
                </a:lnTo>
                <a:cubicBezTo>
                  <a:pt x="90323" y="1475"/>
                  <a:pt x="90436" y="1475"/>
                  <a:pt x="90512" y="1475"/>
                </a:cubicBezTo>
                <a:cubicBezTo>
                  <a:pt x="90663" y="1437"/>
                  <a:pt x="90777" y="1286"/>
                  <a:pt x="90777" y="1173"/>
                </a:cubicBezTo>
                <a:lnTo>
                  <a:pt x="90625" y="1022"/>
                </a:lnTo>
                <a:close/>
                <a:moveTo>
                  <a:pt x="72213" y="1211"/>
                </a:moveTo>
                <a:cubicBezTo>
                  <a:pt x="72100" y="1211"/>
                  <a:pt x="71949" y="1211"/>
                  <a:pt x="71911" y="1324"/>
                </a:cubicBezTo>
                <a:lnTo>
                  <a:pt x="71949" y="1437"/>
                </a:lnTo>
                <a:cubicBezTo>
                  <a:pt x="72004" y="1493"/>
                  <a:pt x="72080" y="1528"/>
                  <a:pt x="72161" y="1528"/>
                </a:cubicBezTo>
                <a:cubicBezTo>
                  <a:pt x="72190" y="1528"/>
                  <a:pt x="72221" y="1523"/>
                  <a:pt x="72251" y="1513"/>
                </a:cubicBezTo>
                <a:cubicBezTo>
                  <a:pt x="72327" y="1475"/>
                  <a:pt x="72402" y="1400"/>
                  <a:pt x="72402" y="1324"/>
                </a:cubicBezTo>
                <a:lnTo>
                  <a:pt x="72251" y="1211"/>
                </a:lnTo>
                <a:close/>
                <a:moveTo>
                  <a:pt x="65899" y="1211"/>
                </a:moveTo>
                <a:lnTo>
                  <a:pt x="65748" y="1286"/>
                </a:lnTo>
                <a:cubicBezTo>
                  <a:pt x="65748" y="1324"/>
                  <a:pt x="65710" y="1324"/>
                  <a:pt x="65710" y="1400"/>
                </a:cubicBezTo>
                <a:lnTo>
                  <a:pt x="65824" y="1513"/>
                </a:lnTo>
                <a:cubicBezTo>
                  <a:pt x="65824" y="1551"/>
                  <a:pt x="65862" y="1589"/>
                  <a:pt x="65899" y="1589"/>
                </a:cubicBezTo>
                <a:lnTo>
                  <a:pt x="66088" y="1475"/>
                </a:lnTo>
                <a:cubicBezTo>
                  <a:pt x="66088" y="1475"/>
                  <a:pt x="66126" y="1437"/>
                  <a:pt x="66126" y="1400"/>
                </a:cubicBezTo>
                <a:lnTo>
                  <a:pt x="66013" y="1248"/>
                </a:lnTo>
                <a:cubicBezTo>
                  <a:pt x="66013" y="1248"/>
                  <a:pt x="65975" y="1211"/>
                  <a:pt x="65899" y="1211"/>
                </a:cubicBezTo>
                <a:close/>
                <a:moveTo>
                  <a:pt x="5041" y="1163"/>
                </a:moveTo>
                <a:cubicBezTo>
                  <a:pt x="4946" y="1163"/>
                  <a:pt x="4839" y="1223"/>
                  <a:pt x="4775" y="1308"/>
                </a:cubicBezTo>
                <a:lnTo>
                  <a:pt x="4775" y="1308"/>
                </a:lnTo>
                <a:lnTo>
                  <a:pt x="4764" y="1286"/>
                </a:lnTo>
                <a:cubicBezTo>
                  <a:pt x="4689" y="1229"/>
                  <a:pt x="4623" y="1211"/>
                  <a:pt x="4566" y="1211"/>
                </a:cubicBezTo>
                <a:cubicBezTo>
                  <a:pt x="4509" y="1211"/>
                  <a:pt x="4462" y="1229"/>
                  <a:pt x="4424" y="1248"/>
                </a:cubicBezTo>
                <a:lnTo>
                  <a:pt x="4311" y="1248"/>
                </a:lnTo>
                <a:lnTo>
                  <a:pt x="4159" y="1362"/>
                </a:lnTo>
                <a:lnTo>
                  <a:pt x="4159" y="1626"/>
                </a:lnTo>
                <a:lnTo>
                  <a:pt x="4273" y="1740"/>
                </a:lnTo>
                <a:cubicBezTo>
                  <a:pt x="4462" y="1740"/>
                  <a:pt x="4575" y="1740"/>
                  <a:pt x="4689" y="1664"/>
                </a:cubicBezTo>
                <a:cubicBezTo>
                  <a:pt x="4764" y="1589"/>
                  <a:pt x="4802" y="1513"/>
                  <a:pt x="4802" y="1400"/>
                </a:cubicBezTo>
                <a:cubicBezTo>
                  <a:pt x="4802" y="1400"/>
                  <a:pt x="4802" y="1362"/>
                  <a:pt x="4802" y="1362"/>
                </a:cubicBezTo>
                <a:lnTo>
                  <a:pt x="4802" y="1362"/>
                </a:lnTo>
                <a:lnTo>
                  <a:pt x="4916" y="1475"/>
                </a:lnTo>
                <a:lnTo>
                  <a:pt x="4953" y="1475"/>
                </a:lnTo>
                <a:cubicBezTo>
                  <a:pt x="4991" y="1513"/>
                  <a:pt x="5067" y="1551"/>
                  <a:pt x="5142" y="1551"/>
                </a:cubicBezTo>
                <a:lnTo>
                  <a:pt x="5294" y="1437"/>
                </a:lnTo>
                <a:cubicBezTo>
                  <a:pt x="5294" y="1400"/>
                  <a:pt x="5294" y="1400"/>
                  <a:pt x="5294" y="1400"/>
                </a:cubicBezTo>
                <a:cubicBezTo>
                  <a:pt x="5294" y="1248"/>
                  <a:pt x="5180" y="1173"/>
                  <a:pt x="5105" y="1173"/>
                </a:cubicBezTo>
                <a:cubicBezTo>
                  <a:pt x="5085" y="1166"/>
                  <a:pt x="5063" y="1163"/>
                  <a:pt x="5041" y="1163"/>
                </a:cubicBezTo>
                <a:close/>
                <a:moveTo>
                  <a:pt x="31570" y="1400"/>
                </a:moveTo>
                <a:lnTo>
                  <a:pt x="31419" y="1513"/>
                </a:lnTo>
                <a:cubicBezTo>
                  <a:pt x="31419" y="1513"/>
                  <a:pt x="31419" y="1475"/>
                  <a:pt x="31419" y="1475"/>
                </a:cubicBezTo>
                <a:cubicBezTo>
                  <a:pt x="31419" y="1475"/>
                  <a:pt x="31381" y="1513"/>
                  <a:pt x="31381" y="1513"/>
                </a:cubicBezTo>
                <a:cubicBezTo>
                  <a:pt x="31343" y="1551"/>
                  <a:pt x="31268" y="1589"/>
                  <a:pt x="31268" y="1664"/>
                </a:cubicBezTo>
                <a:cubicBezTo>
                  <a:pt x="31268" y="1702"/>
                  <a:pt x="31305" y="1778"/>
                  <a:pt x="31457" y="1778"/>
                </a:cubicBezTo>
                <a:lnTo>
                  <a:pt x="31494" y="1778"/>
                </a:lnTo>
                <a:cubicBezTo>
                  <a:pt x="31494" y="1778"/>
                  <a:pt x="31528" y="1795"/>
                  <a:pt x="31562" y="1795"/>
                </a:cubicBezTo>
                <a:cubicBezTo>
                  <a:pt x="31578" y="1795"/>
                  <a:pt x="31595" y="1790"/>
                  <a:pt x="31608" y="1778"/>
                </a:cubicBezTo>
                <a:lnTo>
                  <a:pt x="31721" y="1664"/>
                </a:lnTo>
                <a:cubicBezTo>
                  <a:pt x="31721" y="1664"/>
                  <a:pt x="31721" y="1626"/>
                  <a:pt x="31721" y="1626"/>
                </a:cubicBezTo>
                <a:cubicBezTo>
                  <a:pt x="31721" y="1551"/>
                  <a:pt x="31721" y="1437"/>
                  <a:pt x="31570" y="1400"/>
                </a:cubicBezTo>
                <a:close/>
                <a:moveTo>
                  <a:pt x="21249" y="1551"/>
                </a:moveTo>
                <a:cubicBezTo>
                  <a:pt x="21097" y="1551"/>
                  <a:pt x="21022" y="1589"/>
                  <a:pt x="20984" y="1702"/>
                </a:cubicBezTo>
                <a:lnTo>
                  <a:pt x="21173" y="1816"/>
                </a:lnTo>
                <a:cubicBezTo>
                  <a:pt x="21160" y="1828"/>
                  <a:pt x="21148" y="1832"/>
                  <a:pt x="21136" y="1832"/>
                </a:cubicBezTo>
                <a:cubicBezTo>
                  <a:pt x="21114" y="1832"/>
                  <a:pt x="21097" y="1816"/>
                  <a:pt x="21097" y="1816"/>
                </a:cubicBezTo>
                <a:lnTo>
                  <a:pt x="21097" y="1816"/>
                </a:lnTo>
                <a:cubicBezTo>
                  <a:pt x="21097" y="1853"/>
                  <a:pt x="21135" y="1891"/>
                  <a:pt x="21211" y="1929"/>
                </a:cubicBezTo>
                <a:cubicBezTo>
                  <a:pt x="21236" y="1942"/>
                  <a:pt x="21261" y="1946"/>
                  <a:pt x="21285" y="1946"/>
                </a:cubicBezTo>
                <a:cubicBezTo>
                  <a:pt x="21333" y="1946"/>
                  <a:pt x="21375" y="1929"/>
                  <a:pt x="21400" y="1929"/>
                </a:cubicBezTo>
                <a:lnTo>
                  <a:pt x="21475" y="1891"/>
                </a:lnTo>
                <a:cubicBezTo>
                  <a:pt x="21475" y="1853"/>
                  <a:pt x="21513" y="1816"/>
                  <a:pt x="21513" y="1778"/>
                </a:cubicBezTo>
                <a:cubicBezTo>
                  <a:pt x="21513" y="1664"/>
                  <a:pt x="21362" y="1551"/>
                  <a:pt x="21249" y="1551"/>
                </a:cubicBezTo>
                <a:close/>
                <a:moveTo>
                  <a:pt x="80191" y="984"/>
                </a:moveTo>
                <a:cubicBezTo>
                  <a:pt x="80002" y="984"/>
                  <a:pt x="79888" y="984"/>
                  <a:pt x="79775" y="1059"/>
                </a:cubicBezTo>
                <a:cubicBezTo>
                  <a:pt x="79699" y="1135"/>
                  <a:pt x="79661" y="1248"/>
                  <a:pt x="79661" y="1362"/>
                </a:cubicBezTo>
                <a:lnTo>
                  <a:pt x="79737" y="1437"/>
                </a:lnTo>
                <a:lnTo>
                  <a:pt x="79699" y="1437"/>
                </a:lnTo>
                <a:lnTo>
                  <a:pt x="79510" y="1589"/>
                </a:lnTo>
                <a:cubicBezTo>
                  <a:pt x="79397" y="1589"/>
                  <a:pt x="79283" y="1626"/>
                  <a:pt x="79208" y="1664"/>
                </a:cubicBezTo>
                <a:cubicBezTo>
                  <a:pt x="79170" y="1702"/>
                  <a:pt x="79094" y="1778"/>
                  <a:pt x="79132" y="1967"/>
                </a:cubicBezTo>
                <a:lnTo>
                  <a:pt x="79245" y="2042"/>
                </a:lnTo>
                <a:cubicBezTo>
                  <a:pt x="79279" y="2053"/>
                  <a:pt x="79309" y="2058"/>
                  <a:pt x="79336" y="2058"/>
                </a:cubicBezTo>
                <a:cubicBezTo>
                  <a:pt x="79403" y="2058"/>
                  <a:pt x="79457" y="2031"/>
                  <a:pt x="79510" y="2005"/>
                </a:cubicBezTo>
                <a:cubicBezTo>
                  <a:pt x="79548" y="2005"/>
                  <a:pt x="79548" y="1967"/>
                  <a:pt x="79586" y="1929"/>
                </a:cubicBezTo>
                <a:lnTo>
                  <a:pt x="79737" y="1891"/>
                </a:lnTo>
                <a:cubicBezTo>
                  <a:pt x="79737" y="1891"/>
                  <a:pt x="79775" y="1853"/>
                  <a:pt x="79775" y="1853"/>
                </a:cubicBezTo>
                <a:cubicBezTo>
                  <a:pt x="79850" y="1816"/>
                  <a:pt x="80002" y="1740"/>
                  <a:pt x="79926" y="1551"/>
                </a:cubicBezTo>
                <a:lnTo>
                  <a:pt x="79850" y="1475"/>
                </a:lnTo>
                <a:cubicBezTo>
                  <a:pt x="80115" y="1475"/>
                  <a:pt x="80191" y="1324"/>
                  <a:pt x="80228" y="1248"/>
                </a:cubicBezTo>
                <a:cubicBezTo>
                  <a:pt x="80266" y="1211"/>
                  <a:pt x="80266" y="1173"/>
                  <a:pt x="80266" y="1173"/>
                </a:cubicBezTo>
                <a:lnTo>
                  <a:pt x="80191" y="984"/>
                </a:lnTo>
                <a:close/>
                <a:moveTo>
                  <a:pt x="14254" y="1664"/>
                </a:moveTo>
                <a:lnTo>
                  <a:pt x="14103" y="1816"/>
                </a:lnTo>
                <a:cubicBezTo>
                  <a:pt x="14065" y="1853"/>
                  <a:pt x="14065" y="1891"/>
                  <a:pt x="14027" y="2005"/>
                </a:cubicBezTo>
                <a:lnTo>
                  <a:pt x="14141" y="2080"/>
                </a:lnTo>
                <a:cubicBezTo>
                  <a:pt x="14188" y="2096"/>
                  <a:pt x="14228" y="2105"/>
                  <a:pt x="14265" y="2105"/>
                </a:cubicBezTo>
                <a:cubicBezTo>
                  <a:pt x="14317" y="2105"/>
                  <a:pt x="14361" y="2087"/>
                  <a:pt x="14405" y="2042"/>
                </a:cubicBezTo>
                <a:cubicBezTo>
                  <a:pt x="14443" y="2005"/>
                  <a:pt x="14481" y="1967"/>
                  <a:pt x="14481" y="1891"/>
                </a:cubicBezTo>
                <a:cubicBezTo>
                  <a:pt x="14481" y="1740"/>
                  <a:pt x="14405" y="1664"/>
                  <a:pt x="14254" y="1664"/>
                </a:cubicBezTo>
                <a:close/>
                <a:moveTo>
                  <a:pt x="53407" y="1662"/>
                </a:moveTo>
                <a:cubicBezTo>
                  <a:pt x="53267" y="1662"/>
                  <a:pt x="53111" y="1683"/>
                  <a:pt x="53083" y="1853"/>
                </a:cubicBezTo>
                <a:lnTo>
                  <a:pt x="53120" y="1967"/>
                </a:lnTo>
                <a:cubicBezTo>
                  <a:pt x="53234" y="2080"/>
                  <a:pt x="53347" y="2080"/>
                  <a:pt x="53423" y="2080"/>
                </a:cubicBezTo>
                <a:cubicBezTo>
                  <a:pt x="53498" y="2080"/>
                  <a:pt x="53498" y="2080"/>
                  <a:pt x="53536" y="2118"/>
                </a:cubicBezTo>
                <a:lnTo>
                  <a:pt x="53763" y="2118"/>
                </a:lnTo>
                <a:cubicBezTo>
                  <a:pt x="53839" y="2042"/>
                  <a:pt x="53839" y="1929"/>
                  <a:pt x="53839" y="1853"/>
                </a:cubicBezTo>
                <a:cubicBezTo>
                  <a:pt x="53839" y="1816"/>
                  <a:pt x="53839" y="1778"/>
                  <a:pt x="53839" y="1778"/>
                </a:cubicBezTo>
                <a:lnTo>
                  <a:pt x="53687" y="1664"/>
                </a:lnTo>
                <a:lnTo>
                  <a:pt x="53536" y="1664"/>
                </a:lnTo>
                <a:cubicBezTo>
                  <a:pt x="53498" y="1664"/>
                  <a:pt x="53454" y="1662"/>
                  <a:pt x="53407" y="1662"/>
                </a:cubicBezTo>
                <a:close/>
                <a:moveTo>
                  <a:pt x="57544" y="1664"/>
                </a:moveTo>
                <a:lnTo>
                  <a:pt x="57393" y="1740"/>
                </a:lnTo>
                <a:cubicBezTo>
                  <a:pt x="57355" y="1853"/>
                  <a:pt x="57393" y="1929"/>
                  <a:pt x="57430" y="1967"/>
                </a:cubicBezTo>
                <a:lnTo>
                  <a:pt x="57430" y="2005"/>
                </a:lnTo>
                <a:lnTo>
                  <a:pt x="57544" y="2156"/>
                </a:lnTo>
                <a:cubicBezTo>
                  <a:pt x="57657" y="2156"/>
                  <a:pt x="57771" y="2156"/>
                  <a:pt x="57846" y="1967"/>
                </a:cubicBezTo>
                <a:lnTo>
                  <a:pt x="57808" y="1778"/>
                </a:lnTo>
                <a:cubicBezTo>
                  <a:pt x="57771" y="1778"/>
                  <a:pt x="57733" y="1740"/>
                  <a:pt x="57695" y="1740"/>
                </a:cubicBezTo>
                <a:cubicBezTo>
                  <a:pt x="57657" y="1702"/>
                  <a:pt x="57619" y="1664"/>
                  <a:pt x="57544" y="1664"/>
                </a:cubicBezTo>
                <a:close/>
                <a:moveTo>
                  <a:pt x="42345" y="1853"/>
                </a:moveTo>
                <a:cubicBezTo>
                  <a:pt x="42232" y="1853"/>
                  <a:pt x="42156" y="1891"/>
                  <a:pt x="42118" y="1929"/>
                </a:cubicBezTo>
                <a:cubicBezTo>
                  <a:pt x="42081" y="1967"/>
                  <a:pt x="42043" y="2042"/>
                  <a:pt x="42081" y="2156"/>
                </a:cubicBezTo>
                <a:lnTo>
                  <a:pt x="42194" y="2269"/>
                </a:lnTo>
                <a:lnTo>
                  <a:pt x="42307" y="2269"/>
                </a:lnTo>
                <a:lnTo>
                  <a:pt x="42459" y="2156"/>
                </a:lnTo>
                <a:lnTo>
                  <a:pt x="42459" y="1967"/>
                </a:lnTo>
                <a:lnTo>
                  <a:pt x="42345" y="1853"/>
                </a:lnTo>
                <a:close/>
                <a:moveTo>
                  <a:pt x="24651" y="1929"/>
                </a:moveTo>
                <a:lnTo>
                  <a:pt x="24538" y="2042"/>
                </a:lnTo>
                <a:cubicBezTo>
                  <a:pt x="24538" y="2080"/>
                  <a:pt x="24538" y="2080"/>
                  <a:pt x="24538" y="2080"/>
                </a:cubicBezTo>
                <a:cubicBezTo>
                  <a:pt x="24538" y="2118"/>
                  <a:pt x="24538" y="2269"/>
                  <a:pt x="24727" y="2307"/>
                </a:cubicBezTo>
                <a:lnTo>
                  <a:pt x="24878" y="2194"/>
                </a:lnTo>
                <a:lnTo>
                  <a:pt x="24878" y="2194"/>
                </a:lnTo>
                <a:cubicBezTo>
                  <a:pt x="24878" y="2231"/>
                  <a:pt x="24840" y="2231"/>
                  <a:pt x="24840" y="2231"/>
                </a:cubicBezTo>
                <a:cubicBezTo>
                  <a:pt x="24878" y="2231"/>
                  <a:pt x="24991" y="2194"/>
                  <a:pt x="24991" y="2080"/>
                </a:cubicBezTo>
                <a:cubicBezTo>
                  <a:pt x="24991" y="2042"/>
                  <a:pt x="24991" y="2042"/>
                  <a:pt x="24991" y="2005"/>
                </a:cubicBezTo>
                <a:lnTo>
                  <a:pt x="24840" y="1929"/>
                </a:lnTo>
                <a:close/>
                <a:moveTo>
                  <a:pt x="68735" y="1967"/>
                </a:moveTo>
                <a:lnTo>
                  <a:pt x="68584" y="2118"/>
                </a:lnTo>
                <a:cubicBezTo>
                  <a:pt x="68546" y="2156"/>
                  <a:pt x="68508" y="2194"/>
                  <a:pt x="68508" y="2269"/>
                </a:cubicBezTo>
                <a:cubicBezTo>
                  <a:pt x="68508" y="2307"/>
                  <a:pt x="68546" y="2383"/>
                  <a:pt x="68697" y="2420"/>
                </a:cubicBezTo>
                <a:lnTo>
                  <a:pt x="68848" y="2345"/>
                </a:lnTo>
                <a:cubicBezTo>
                  <a:pt x="68886" y="2307"/>
                  <a:pt x="68924" y="2231"/>
                  <a:pt x="68924" y="2156"/>
                </a:cubicBezTo>
                <a:cubicBezTo>
                  <a:pt x="68924" y="2042"/>
                  <a:pt x="68848" y="1967"/>
                  <a:pt x="68735" y="1967"/>
                </a:cubicBezTo>
                <a:close/>
                <a:moveTo>
                  <a:pt x="4841" y="2065"/>
                </a:moveTo>
                <a:cubicBezTo>
                  <a:pt x="4777" y="2065"/>
                  <a:pt x="4704" y="2091"/>
                  <a:pt x="4651" y="2118"/>
                </a:cubicBezTo>
                <a:cubicBezTo>
                  <a:pt x="4575" y="2194"/>
                  <a:pt x="4538" y="2269"/>
                  <a:pt x="4538" y="2383"/>
                </a:cubicBezTo>
                <a:lnTo>
                  <a:pt x="4651" y="2496"/>
                </a:lnTo>
                <a:cubicBezTo>
                  <a:pt x="4878" y="2496"/>
                  <a:pt x="5029" y="2383"/>
                  <a:pt x="5029" y="2194"/>
                </a:cubicBezTo>
                <a:lnTo>
                  <a:pt x="4916" y="2080"/>
                </a:lnTo>
                <a:cubicBezTo>
                  <a:pt x="4893" y="2069"/>
                  <a:pt x="4868" y="2065"/>
                  <a:pt x="4841" y="2065"/>
                </a:cubicBezTo>
                <a:close/>
                <a:moveTo>
                  <a:pt x="80153" y="2194"/>
                </a:moveTo>
                <a:lnTo>
                  <a:pt x="80039" y="2269"/>
                </a:lnTo>
                <a:cubicBezTo>
                  <a:pt x="80002" y="2307"/>
                  <a:pt x="80002" y="2307"/>
                  <a:pt x="79964" y="2383"/>
                </a:cubicBezTo>
                <a:lnTo>
                  <a:pt x="80153" y="2496"/>
                </a:lnTo>
                <a:cubicBezTo>
                  <a:pt x="80342" y="2496"/>
                  <a:pt x="80417" y="2458"/>
                  <a:pt x="80417" y="2307"/>
                </a:cubicBezTo>
                <a:cubicBezTo>
                  <a:pt x="80417" y="2307"/>
                  <a:pt x="80417" y="2307"/>
                  <a:pt x="80417" y="2269"/>
                </a:cubicBezTo>
                <a:lnTo>
                  <a:pt x="80304" y="2194"/>
                </a:lnTo>
                <a:close/>
                <a:moveTo>
                  <a:pt x="90474" y="2080"/>
                </a:moveTo>
                <a:lnTo>
                  <a:pt x="90323" y="2194"/>
                </a:lnTo>
                <a:cubicBezTo>
                  <a:pt x="90285" y="2383"/>
                  <a:pt x="90399" y="2496"/>
                  <a:pt x="90588" y="2496"/>
                </a:cubicBezTo>
                <a:lnTo>
                  <a:pt x="90701" y="2496"/>
                </a:lnTo>
                <a:cubicBezTo>
                  <a:pt x="90739" y="2458"/>
                  <a:pt x="90777" y="2383"/>
                  <a:pt x="90777" y="2307"/>
                </a:cubicBezTo>
                <a:cubicBezTo>
                  <a:pt x="90777" y="2231"/>
                  <a:pt x="90739" y="2194"/>
                  <a:pt x="90701" y="2156"/>
                </a:cubicBezTo>
                <a:cubicBezTo>
                  <a:pt x="90625" y="2118"/>
                  <a:pt x="90588" y="2080"/>
                  <a:pt x="90474" y="2080"/>
                </a:cubicBezTo>
                <a:close/>
                <a:moveTo>
                  <a:pt x="81249" y="1967"/>
                </a:moveTo>
                <a:lnTo>
                  <a:pt x="81136" y="2156"/>
                </a:lnTo>
                <a:cubicBezTo>
                  <a:pt x="81136" y="2194"/>
                  <a:pt x="81136" y="2194"/>
                  <a:pt x="81136" y="2194"/>
                </a:cubicBezTo>
                <a:cubicBezTo>
                  <a:pt x="81098" y="2231"/>
                  <a:pt x="81060" y="2269"/>
                  <a:pt x="81060" y="2383"/>
                </a:cubicBezTo>
                <a:lnTo>
                  <a:pt x="81174" y="2496"/>
                </a:lnTo>
                <a:cubicBezTo>
                  <a:pt x="81202" y="2500"/>
                  <a:pt x="81229" y="2502"/>
                  <a:pt x="81254" y="2502"/>
                </a:cubicBezTo>
                <a:cubicBezTo>
                  <a:pt x="81462" y="2502"/>
                  <a:pt x="81560" y="2374"/>
                  <a:pt x="81627" y="2307"/>
                </a:cubicBezTo>
                <a:lnTo>
                  <a:pt x="81476" y="2156"/>
                </a:lnTo>
                <a:cubicBezTo>
                  <a:pt x="81514" y="2080"/>
                  <a:pt x="81476" y="2042"/>
                  <a:pt x="81438" y="2005"/>
                </a:cubicBezTo>
                <a:cubicBezTo>
                  <a:pt x="81363" y="1967"/>
                  <a:pt x="81287" y="1967"/>
                  <a:pt x="81249" y="1967"/>
                </a:cubicBezTo>
                <a:close/>
                <a:moveTo>
                  <a:pt x="15955" y="2194"/>
                </a:moveTo>
                <a:cubicBezTo>
                  <a:pt x="15880" y="2194"/>
                  <a:pt x="15766" y="2231"/>
                  <a:pt x="15729" y="2383"/>
                </a:cubicBezTo>
                <a:lnTo>
                  <a:pt x="15842" y="2496"/>
                </a:lnTo>
                <a:cubicBezTo>
                  <a:pt x="15875" y="2507"/>
                  <a:pt x="15908" y="2512"/>
                  <a:pt x="15940" y="2512"/>
                </a:cubicBezTo>
                <a:cubicBezTo>
                  <a:pt x="16015" y="2512"/>
                  <a:pt x="16080" y="2485"/>
                  <a:pt x="16107" y="2458"/>
                </a:cubicBezTo>
                <a:lnTo>
                  <a:pt x="16182" y="2345"/>
                </a:lnTo>
                <a:cubicBezTo>
                  <a:pt x="16182" y="2269"/>
                  <a:pt x="16069" y="2194"/>
                  <a:pt x="15955" y="2194"/>
                </a:cubicBezTo>
                <a:close/>
                <a:moveTo>
                  <a:pt x="55932" y="1913"/>
                </a:moveTo>
                <a:cubicBezTo>
                  <a:pt x="55852" y="1913"/>
                  <a:pt x="55771" y="1940"/>
                  <a:pt x="55691" y="1967"/>
                </a:cubicBezTo>
                <a:cubicBezTo>
                  <a:pt x="55540" y="2080"/>
                  <a:pt x="55502" y="2345"/>
                  <a:pt x="55653" y="2458"/>
                </a:cubicBezTo>
                <a:lnTo>
                  <a:pt x="55729" y="2496"/>
                </a:lnTo>
                <a:cubicBezTo>
                  <a:pt x="55776" y="2520"/>
                  <a:pt x="55816" y="2528"/>
                  <a:pt x="55849" y="2528"/>
                </a:cubicBezTo>
                <a:cubicBezTo>
                  <a:pt x="55924" y="2528"/>
                  <a:pt x="55968" y="2484"/>
                  <a:pt x="55994" y="2458"/>
                </a:cubicBezTo>
                <a:cubicBezTo>
                  <a:pt x="56038" y="2503"/>
                  <a:pt x="56082" y="2521"/>
                  <a:pt x="56127" y="2521"/>
                </a:cubicBezTo>
                <a:cubicBezTo>
                  <a:pt x="56158" y="2521"/>
                  <a:pt x="56189" y="2512"/>
                  <a:pt x="56221" y="2496"/>
                </a:cubicBezTo>
                <a:lnTo>
                  <a:pt x="56334" y="2420"/>
                </a:lnTo>
                <a:lnTo>
                  <a:pt x="56334" y="2383"/>
                </a:lnTo>
                <a:cubicBezTo>
                  <a:pt x="56334" y="2231"/>
                  <a:pt x="56258" y="2156"/>
                  <a:pt x="56183" y="2118"/>
                </a:cubicBezTo>
                <a:cubicBezTo>
                  <a:pt x="56145" y="2080"/>
                  <a:pt x="56145" y="2080"/>
                  <a:pt x="56145" y="2042"/>
                </a:cubicBezTo>
                <a:lnTo>
                  <a:pt x="56032" y="1929"/>
                </a:lnTo>
                <a:cubicBezTo>
                  <a:pt x="55998" y="1918"/>
                  <a:pt x="55965" y="1913"/>
                  <a:pt x="55932" y="1913"/>
                </a:cubicBezTo>
                <a:close/>
                <a:moveTo>
                  <a:pt x="86527" y="2188"/>
                </a:moveTo>
                <a:cubicBezTo>
                  <a:pt x="86300" y="2188"/>
                  <a:pt x="86240" y="2315"/>
                  <a:pt x="86240" y="2383"/>
                </a:cubicBezTo>
                <a:lnTo>
                  <a:pt x="86278" y="2496"/>
                </a:lnTo>
                <a:cubicBezTo>
                  <a:pt x="86331" y="2523"/>
                  <a:pt x="86385" y="2550"/>
                  <a:pt x="86425" y="2550"/>
                </a:cubicBezTo>
                <a:cubicBezTo>
                  <a:pt x="86441" y="2550"/>
                  <a:pt x="86456" y="2545"/>
                  <a:pt x="86467" y="2534"/>
                </a:cubicBezTo>
                <a:cubicBezTo>
                  <a:pt x="86618" y="2534"/>
                  <a:pt x="86694" y="2420"/>
                  <a:pt x="86731" y="2345"/>
                </a:cubicBezTo>
                <a:lnTo>
                  <a:pt x="86618" y="2194"/>
                </a:lnTo>
                <a:cubicBezTo>
                  <a:pt x="86585" y="2190"/>
                  <a:pt x="86555" y="2188"/>
                  <a:pt x="86527" y="2188"/>
                </a:cubicBezTo>
                <a:close/>
                <a:moveTo>
                  <a:pt x="12023" y="2080"/>
                </a:moveTo>
                <a:lnTo>
                  <a:pt x="11872" y="2156"/>
                </a:lnTo>
                <a:cubicBezTo>
                  <a:pt x="11872" y="2156"/>
                  <a:pt x="11872" y="2194"/>
                  <a:pt x="11834" y="2194"/>
                </a:cubicBezTo>
                <a:cubicBezTo>
                  <a:pt x="11797" y="2231"/>
                  <a:pt x="11721" y="2307"/>
                  <a:pt x="11759" y="2496"/>
                </a:cubicBezTo>
                <a:lnTo>
                  <a:pt x="11834" y="2572"/>
                </a:lnTo>
                <a:cubicBezTo>
                  <a:pt x="11868" y="2583"/>
                  <a:pt x="11901" y="2587"/>
                  <a:pt x="11933" y="2587"/>
                </a:cubicBezTo>
                <a:cubicBezTo>
                  <a:pt x="12011" y="2587"/>
                  <a:pt x="12083" y="2561"/>
                  <a:pt x="12137" y="2534"/>
                </a:cubicBezTo>
                <a:cubicBezTo>
                  <a:pt x="12212" y="2496"/>
                  <a:pt x="12250" y="2420"/>
                  <a:pt x="12250" y="2307"/>
                </a:cubicBezTo>
                <a:cubicBezTo>
                  <a:pt x="12250" y="2194"/>
                  <a:pt x="12175" y="2080"/>
                  <a:pt x="12023" y="2080"/>
                </a:cubicBezTo>
                <a:close/>
                <a:moveTo>
                  <a:pt x="1021" y="2269"/>
                </a:moveTo>
                <a:lnTo>
                  <a:pt x="908" y="2420"/>
                </a:lnTo>
                <a:cubicBezTo>
                  <a:pt x="908" y="2572"/>
                  <a:pt x="1059" y="2647"/>
                  <a:pt x="1135" y="2685"/>
                </a:cubicBezTo>
                <a:lnTo>
                  <a:pt x="1173" y="2723"/>
                </a:lnTo>
                <a:lnTo>
                  <a:pt x="1362" y="2609"/>
                </a:lnTo>
                <a:cubicBezTo>
                  <a:pt x="1362" y="2609"/>
                  <a:pt x="1362" y="2572"/>
                  <a:pt x="1362" y="2534"/>
                </a:cubicBezTo>
                <a:cubicBezTo>
                  <a:pt x="1362" y="2458"/>
                  <a:pt x="1324" y="2383"/>
                  <a:pt x="1286" y="2345"/>
                </a:cubicBezTo>
                <a:cubicBezTo>
                  <a:pt x="1210" y="2307"/>
                  <a:pt x="1135" y="2269"/>
                  <a:pt x="1021" y="2269"/>
                </a:cubicBezTo>
                <a:close/>
                <a:moveTo>
                  <a:pt x="31872" y="2269"/>
                </a:moveTo>
                <a:lnTo>
                  <a:pt x="31759" y="2383"/>
                </a:lnTo>
                <a:cubicBezTo>
                  <a:pt x="31721" y="2420"/>
                  <a:pt x="31608" y="2496"/>
                  <a:pt x="31646" y="2647"/>
                </a:cubicBezTo>
                <a:lnTo>
                  <a:pt x="31797" y="2723"/>
                </a:lnTo>
                <a:cubicBezTo>
                  <a:pt x="31835" y="2723"/>
                  <a:pt x="31835" y="2723"/>
                  <a:pt x="31872" y="2761"/>
                </a:cubicBezTo>
                <a:lnTo>
                  <a:pt x="32099" y="2609"/>
                </a:lnTo>
                <a:cubicBezTo>
                  <a:pt x="32099" y="2609"/>
                  <a:pt x="32099" y="2572"/>
                  <a:pt x="32099" y="2572"/>
                </a:cubicBezTo>
                <a:cubicBezTo>
                  <a:pt x="32099" y="2534"/>
                  <a:pt x="32099" y="2496"/>
                  <a:pt x="32099" y="2458"/>
                </a:cubicBezTo>
                <a:cubicBezTo>
                  <a:pt x="32099" y="2420"/>
                  <a:pt x="32099" y="2345"/>
                  <a:pt x="32024" y="2307"/>
                </a:cubicBezTo>
                <a:cubicBezTo>
                  <a:pt x="32024" y="2307"/>
                  <a:pt x="31948" y="2269"/>
                  <a:pt x="31872" y="2269"/>
                </a:cubicBezTo>
                <a:close/>
                <a:moveTo>
                  <a:pt x="50436" y="2231"/>
                </a:moveTo>
                <a:lnTo>
                  <a:pt x="50323" y="2345"/>
                </a:lnTo>
                <a:cubicBezTo>
                  <a:pt x="50323" y="2383"/>
                  <a:pt x="50323" y="2420"/>
                  <a:pt x="50323" y="2458"/>
                </a:cubicBezTo>
                <a:cubicBezTo>
                  <a:pt x="50323" y="2534"/>
                  <a:pt x="50323" y="2572"/>
                  <a:pt x="50285" y="2572"/>
                </a:cubicBezTo>
                <a:lnTo>
                  <a:pt x="50360" y="2761"/>
                </a:lnTo>
                <a:cubicBezTo>
                  <a:pt x="50394" y="2772"/>
                  <a:pt x="50424" y="2776"/>
                  <a:pt x="50451" y="2776"/>
                </a:cubicBezTo>
                <a:cubicBezTo>
                  <a:pt x="50518" y="2776"/>
                  <a:pt x="50572" y="2750"/>
                  <a:pt x="50625" y="2723"/>
                </a:cubicBezTo>
                <a:cubicBezTo>
                  <a:pt x="50738" y="2647"/>
                  <a:pt x="50776" y="2572"/>
                  <a:pt x="50776" y="2458"/>
                </a:cubicBezTo>
                <a:cubicBezTo>
                  <a:pt x="50776" y="2383"/>
                  <a:pt x="50738" y="2345"/>
                  <a:pt x="50701" y="2307"/>
                </a:cubicBezTo>
                <a:cubicBezTo>
                  <a:pt x="50663" y="2269"/>
                  <a:pt x="50587" y="2231"/>
                  <a:pt x="50436" y="2231"/>
                </a:cubicBezTo>
                <a:close/>
                <a:moveTo>
                  <a:pt x="44387" y="2383"/>
                </a:moveTo>
                <a:cubicBezTo>
                  <a:pt x="44273" y="2383"/>
                  <a:pt x="44084" y="2458"/>
                  <a:pt x="44009" y="2496"/>
                </a:cubicBezTo>
                <a:cubicBezTo>
                  <a:pt x="43971" y="2534"/>
                  <a:pt x="43971" y="2609"/>
                  <a:pt x="43971" y="2609"/>
                </a:cubicBezTo>
                <a:cubicBezTo>
                  <a:pt x="43971" y="2647"/>
                  <a:pt x="43971" y="2723"/>
                  <a:pt x="44084" y="2761"/>
                </a:cubicBezTo>
                <a:lnTo>
                  <a:pt x="44122" y="2761"/>
                </a:lnTo>
                <a:cubicBezTo>
                  <a:pt x="44184" y="2822"/>
                  <a:pt x="44271" y="2884"/>
                  <a:pt x="44383" y="2884"/>
                </a:cubicBezTo>
                <a:cubicBezTo>
                  <a:pt x="44408" y="2884"/>
                  <a:pt x="44435" y="2881"/>
                  <a:pt x="44462" y="2874"/>
                </a:cubicBezTo>
                <a:cubicBezTo>
                  <a:pt x="44500" y="2874"/>
                  <a:pt x="44576" y="2836"/>
                  <a:pt x="44614" y="2761"/>
                </a:cubicBezTo>
                <a:lnTo>
                  <a:pt x="44500" y="2609"/>
                </a:lnTo>
                <a:cubicBezTo>
                  <a:pt x="44538" y="2609"/>
                  <a:pt x="44576" y="2609"/>
                  <a:pt x="44576" y="2647"/>
                </a:cubicBezTo>
                <a:cubicBezTo>
                  <a:pt x="44576" y="2609"/>
                  <a:pt x="44576" y="2609"/>
                  <a:pt x="44538" y="2572"/>
                </a:cubicBezTo>
                <a:cubicBezTo>
                  <a:pt x="44538" y="2534"/>
                  <a:pt x="44538" y="2420"/>
                  <a:pt x="44425" y="2383"/>
                </a:cubicBezTo>
                <a:close/>
                <a:moveTo>
                  <a:pt x="38068" y="2468"/>
                </a:moveTo>
                <a:cubicBezTo>
                  <a:pt x="38035" y="2468"/>
                  <a:pt x="37997" y="2477"/>
                  <a:pt x="37959" y="2496"/>
                </a:cubicBezTo>
                <a:lnTo>
                  <a:pt x="37846" y="2609"/>
                </a:lnTo>
                <a:cubicBezTo>
                  <a:pt x="37846" y="2685"/>
                  <a:pt x="37884" y="2836"/>
                  <a:pt x="38035" y="2912"/>
                </a:cubicBezTo>
                <a:lnTo>
                  <a:pt x="38224" y="2799"/>
                </a:lnTo>
                <a:cubicBezTo>
                  <a:pt x="38224" y="2761"/>
                  <a:pt x="38224" y="2761"/>
                  <a:pt x="38224" y="2723"/>
                </a:cubicBezTo>
                <a:cubicBezTo>
                  <a:pt x="38262" y="2723"/>
                  <a:pt x="38262" y="2685"/>
                  <a:pt x="38262" y="2685"/>
                </a:cubicBezTo>
                <a:cubicBezTo>
                  <a:pt x="38262" y="2647"/>
                  <a:pt x="38262" y="2572"/>
                  <a:pt x="38149" y="2496"/>
                </a:cubicBezTo>
                <a:cubicBezTo>
                  <a:pt x="38130" y="2477"/>
                  <a:pt x="38101" y="2468"/>
                  <a:pt x="38068" y="2468"/>
                </a:cubicBezTo>
                <a:close/>
                <a:moveTo>
                  <a:pt x="47676" y="2383"/>
                </a:moveTo>
                <a:lnTo>
                  <a:pt x="47563" y="2496"/>
                </a:lnTo>
                <a:lnTo>
                  <a:pt x="47563" y="2799"/>
                </a:lnTo>
                <a:lnTo>
                  <a:pt x="47676" y="2912"/>
                </a:lnTo>
                <a:cubicBezTo>
                  <a:pt x="47827" y="2912"/>
                  <a:pt x="47941" y="2912"/>
                  <a:pt x="48016" y="2836"/>
                </a:cubicBezTo>
                <a:cubicBezTo>
                  <a:pt x="48092" y="2799"/>
                  <a:pt x="48092" y="2723"/>
                  <a:pt x="48092" y="2647"/>
                </a:cubicBezTo>
                <a:cubicBezTo>
                  <a:pt x="48092" y="2572"/>
                  <a:pt x="48092" y="2496"/>
                  <a:pt x="48054" y="2458"/>
                </a:cubicBezTo>
                <a:lnTo>
                  <a:pt x="47941" y="2383"/>
                </a:lnTo>
                <a:close/>
                <a:moveTo>
                  <a:pt x="14141" y="2799"/>
                </a:moveTo>
                <a:cubicBezTo>
                  <a:pt x="14027" y="2799"/>
                  <a:pt x="13914" y="2874"/>
                  <a:pt x="13914" y="2988"/>
                </a:cubicBezTo>
                <a:lnTo>
                  <a:pt x="14065" y="2988"/>
                </a:lnTo>
                <a:cubicBezTo>
                  <a:pt x="14065" y="2988"/>
                  <a:pt x="14065" y="2988"/>
                  <a:pt x="14065" y="3025"/>
                </a:cubicBezTo>
                <a:lnTo>
                  <a:pt x="14254" y="3025"/>
                </a:lnTo>
                <a:cubicBezTo>
                  <a:pt x="14254" y="2988"/>
                  <a:pt x="14254" y="2988"/>
                  <a:pt x="14254" y="2988"/>
                </a:cubicBezTo>
                <a:lnTo>
                  <a:pt x="14405" y="2988"/>
                </a:lnTo>
                <a:cubicBezTo>
                  <a:pt x="14405" y="2912"/>
                  <a:pt x="14368" y="2874"/>
                  <a:pt x="14330" y="2836"/>
                </a:cubicBezTo>
                <a:cubicBezTo>
                  <a:pt x="14292" y="2799"/>
                  <a:pt x="14216" y="2799"/>
                  <a:pt x="14141" y="2799"/>
                </a:cubicBezTo>
                <a:close/>
                <a:moveTo>
                  <a:pt x="83800" y="2529"/>
                </a:moveTo>
                <a:cubicBezTo>
                  <a:pt x="83618" y="2529"/>
                  <a:pt x="83552" y="2688"/>
                  <a:pt x="83518" y="2723"/>
                </a:cubicBezTo>
                <a:cubicBezTo>
                  <a:pt x="83518" y="2761"/>
                  <a:pt x="83518" y="2799"/>
                  <a:pt x="83480" y="2799"/>
                </a:cubicBezTo>
                <a:lnTo>
                  <a:pt x="83555" y="2988"/>
                </a:lnTo>
                <a:lnTo>
                  <a:pt x="83593" y="2988"/>
                </a:lnTo>
                <a:cubicBezTo>
                  <a:pt x="83622" y="3016"/>
                  <a:pt x="83694" y="3089"/>
                  <a:pt x="83810" y="3089"/>
                </a:cubicBezTo>
                <a:cubicBezTo>
                  <a:pt x="83847" y="3089"/>
                  <a:pt x="83888" y="3081"/>
                  <a:pt x="83934" y="3063"/>
                </a:cubicBezTo>
                <a:lnTo>
                  <a:pt x="84047" y="2988"/>
                </a:lnTo>
                <a:cubicBezTo>
                  <a:pt x="84047" y="2950"/>
                  <a:pt x="84047" y="2912"/>
                  <a:pt x="84047" y="2912"/>
                </a:cubicBezTo>
                <a:cubicBezTo>
                  <a:pt x="84047" y="2836"/>
                  <a:pt x="84009" y="2761"/>
                  <a:pt x="84009" y="2723"/>
                </a:cubicBezTo>
                <a:cubicBezTo>
                  <a:pt x="83971" y="2685"/>
                  <a:pt x="83971" y="2685"/>
                  <a:pt x="83971" y="2647"/>
                </a:cubicBezTo>
                <a:lnTo>
                  <a:pt x="83858" y="2534"/>
                </a:lnTo>
                <a:cubicBezTo>
                  <a:pt x="83837" y="2530"/>
                  <a:pt x="83818" y="2529"/>
                  <a:pt x="83800" y="2529"/>
                </a:cubicBezTo>
                <a:close/>
                <a:moveTo>
                  <a:pt x="61816" y="2761"/>
                </a:moveTo>
                <a:cubicBezTo>
                  <a:pt x="61589" y="2761"/>
                  <a:pt x="61514" y="2836"/>
                  <a:pt x="61514" y="2988"/>
                </a:cubicBezTo>
                <a:lnTo>
                  <a:pt x="61665" y="3101"/>
                </a:lnTo>
                <a:lnTo>
                  <a:pt x="61778" y="3101"/>
                </a:lnTo>
                <a:lnTo>
                  <a:pt x="61930" y="2988"/>
                </a:lnTo>
                <a:cubicBezTo>
                  <a:pt x="61930" y="2950"/>
                  <a:pt x="61967" y="2950"/>
                  <a:pt x="61967" y="2874"/>
                </a:cubicBezTo>
                <a:lnTo>
                  <a:pt x="61816" y="2761"/>
                </a:lnTo>
                <a:close/>
                <a:moveTo>
                  <a:pt x="79822" y="2480"/>
                </a:moveTo>
                <a:cubicBezTo>
                  <a:pt x="79768" y="2480"/>
                  <a:pt x="79715" y="2507"/>
                  <a:pt x="79661" y="2534"/>
                </a:cubicBezTo>
                <a:cubicBezTo>
                  <a:pt x="79548" y="2609"/>
                  <a:pt x="79472" y="2723"/>
                  <a:pt x="79472" y="2836"/>
                </a:cubicBezTo>
                <a:cubicBezTo>
                  <a:pt x="79472" y="2988"/>
                  <a:pt x="79586" y="3063"/>
                  <a:pt x="79737" y="3101"/>
                </a:cubicBezTo>
                <a:lnTo>
                  <a:pt x="79813" y="3063"/>
                </a:lnTo>
                <a:cubicBezTo>
                  <a:pt x="79926" y="2988"/>
                  <a:pt x="79964" y="2874"/>
                  <a:pt x="79964" y="2799"/>
                </a:cubicBezTo>
                <a:cubicBezTo>
                  <a:pt x="79964" y="2761"/>
                  <a:pt x="79964" y="2685"/>
                  <a:pt x="79964" y="2685"/>
                </a:cubicBezTo>
                <a:lnTo>
                  <a:pt x="79888" y="2496"/>
                </a:lnTo>
                <a:cubicBezTo>
                  <a:pt x="79866" y="2485"/>
                  <a:pt x="79844" y="2480"/>
                  <a:pt x="79822" y="2480"/>
                </a:cubicBezTo>
                <a:close/>
                <a:moveTo>
                  <a:pt x="68735" y="2912"/>
                </a:moveTo>
                <a:cubicBezTo>
                  <a:pt x="68697" y="2912"/>
                  <a:pt x="68584" y="2912"/>
                  <a:pt x="68508" y="3101"/>
                </a:cubicBezTo>
                <a:lnTo>
                  <a:pt x="68584" y="3214"/>
                </a:lnTo>
                <a:cubicBezTo>
                  <a:pt x="68610" y="3240"/>
                  <a:pt x="68672" y="3285"/>
                  <a:pt x="68745" y="3285"/>
                </a:cubicBezTo>
                <a:cubicBezTo>
                  <a:pt x="68778" y="3285"/>
                  <a:pt x="68813" y="3276"/>
                  <a:pt x="68848" y="3252"/>
                </a:cubicBezTo>
                <a:cubicBezTo>
                  <a:pt x="68886" y="3252"/>
                  <a:pt x="68924" y="3177"/>
                  <a:pt x="68924" y="3139"/>
                </a:cubicBezTo>
                <a:cubicBezTo>
                  <a:pt x="68924" y="3025"/>
                  <a:pt x="68848" y="2912"/>
                  <a:pt x="68735" y="2912"/>
                </a:cubicBezTo>
                <a:close/>
                <a:moveTo>
                  <a:pt x="54642" y="2794"/>
                </a:moveTo>
                <a:cubicBezTo>
                  <a:pt x="54431" y="2794"/>
                  <a:pt x="54368" y="2956"/>
                  <a:pt x="54368" y="3025"/>
                </a:cubicBezTo>
                <a:cubicBezTo>
                  <a:pt x="54368" y="3063"/>
                  <a:pt x="54330" y="3101"/>
                  <a:pt x="54330" y="3101"/>
                </a:cubicBezTo>
                <a:lnTo>
                  <a:pt x="54330" y="3252"/>
                </a:lnTo>
                <a:cubicBezTo>
                  <a:pt x="54444" y="3328"/>
                  <a:pt x="54519" y="3366"/>
                  <a:pt x="54595" y="3366"/>
                </a:cubicBezTo>
                <a:lnTo>
                  <a:pt x="54670" y="3366"/>
                </a:lnTo>
                <a:lnTo>
                  <a:pt x="54859" y="3290"/>
                </a:lnTo>
                <a:cubicBezTo>
                  <a:pt x="54897" y="3252"/>
                  <a:pt x="54897" y="3214"/>
                  <a:pt x="54897" y="3177"/>
                </a:cubicBezTo>
                <a:cubicBezTo>
                  <a:pt x="54897" y="3101"/>
                  <a:pt x="54859" y="3063"/>
                  <a:pt x="54822" y="2988"/>
                </a:cubicBezTo>
                <a:cubicBezTo>
                  <a:pt x="54822" y="2950"/>
                  <a:pt x="54822" y="2950"/>
                  <a:pt x="54822" y="2912"/>
                </a:cubicBezTo>
                <a:lnTo>
                  <a:pt x="54708" y="2799"/>
                </a:lnTo>
                <a:cubicBezTo>
                  <a:pt x="54685" y="2795"/>
                  <a:pt x="54662" y="2794"/>
                  <a:pt x="54642" y="2794"/>
                </a:cubicBezTo>
                <a:close/>
                <a:moveTo>
                  <a:pt x="23744" y="2988"/>
                </a:moveTo>
                <a:lnTo>
                  <a:pt x="23630" y="3177"/>
                </a:lnTo>
                <a:cubicBezTo>
                  <a:pt x="23630" y="3177"/>
                  <a:pt x="23630" y="3214"/>
                  <a:pt x="23630" y="3214"/>
                </a:cubicBezTo>
                <a:cubicBezTo>
                  <a:pt x="23593" y="3252"/>
                  <a:pt x="23555" y="3290"/>
                  <a:pt x="23555" y="3328"/>
                </a:cubicBezTo>
                <a:cubicBezTo>
                  <a:pt x="23555" y="3366"/>
                  <a:pt x="23593" y="3441"/>
                  <a:pt x="23706" y="3479"/>
                </a:cubicBezTo>
                <a:lnTo>
                  <a:pt x="23857" y="3441"/>
                </a:lnTo>
                <a:lnTo>
                  <a:pt x="23933" y="3441"/>
                </a:lnTo>
                <a:cubicBezTo>
                  <a:pt x="24008" y="3403"/>
                  <a:pt x="24160" y="3366"/>
                  <a:pt x="24160" y="3214"/>
                </a:cubicBezTo>
                <a:cubicBezTo>
                  <a:pt x="24160" y="3177"/>
                  <a:pt x="24160" y="3139"/>
                  <a:pt x="24122" y="3101"/>
                </a:cubicBezTo>
                <a:lnTo>
                  <a:pt x="24008" y="2988"/>
                </a:lnTo>
                <a:close/>
                <a:moveTo>
                  <a:pt x="46769" y="3063"/>
                </a:moveTo>
                <a:lnTo>
                  <a:pt x="46617" y="3101"/>
                </a:lnTo>
                <a:cubicBezTo>
                  <a:pt x="46542" y="3177"/>
                  <a:pt x="46466" y="3252"/>
                  <a:pt x="46466" y="3366"/>
                </a:cubicBezTo>
                <a:cubicBezTo>
                  <a:pt x="46466" y="3403"/>
                  <a:pt x="46504" y="3517"/>
                  <a:pt x="46693" y="3555"/>
                </a:cubicBezTo>
                <a:lnTo>
                  <a:pt x="46844" y="3479"/>
                </a:lnTo>
                <a:lnTo>
                  <a:pt x="46806" y="3479"/>
                </a:lnTo>
                <a:lnTo>
                  <a:pt x="46996" y="3366"/>
                </a:lnTo>
                <a:cubicBezTo>
                  <a:pt x="46958" y="3214"/>
                  <a:pt x="46882" y="3101"/>
                  <a:pt x="46769" y="3063"/>
                </a:cubicBezTo>
                <a:close/>
                <a:moveTo>
                  <a:pt x="75162" y="3214"/>
                </a:moveTo>
                <a:lnTo>
                  <a:pt x="75011" y="3328"/>
                </a:lnTo>
                <a:lnTo>
                  <a:pt x="75011" y="3479"/>
                </a:lnTo>
                <a:lnTo>
                  <a:pt x="75162" y="3592"/>
                </a:lnTo>
                <a:lnTo>
                  <a:pt x="75351" y="3592"/>
                </a:lnTo>
                <a:lnTo>
                  <a:pt x="75465" y="3479"/>
                </a:lnTo>
                <a:lnTo>
                  <a:pt x="75465" y="3328"/>
                </a:lnTo>
                <a:lnTo>
                  <a:pt x="75351" y="3214"/>
                </a:lnTo>
                <a:close/>
                <a:moveTo>
                  <a:pt x="51797" y="3479"/>
                </a:moveTo>
                <a:cubicBezTo>
                  <a:pt x="51663" y="3546"/>
                  <a:pt x="51740" y="3626"/>
                  <a:pt x="51818" y="3626"/>
                </a:cubicBezTo>
                <a:cubicBezTo>
                  <a:pt x="51872" y="3626"/>
                  <a:pt x="51926" y="3587"/>
                  <a:pt x="51910" y="3479"/>
                </a:cubicBezTo>
                <a:close/>
                <a:moveTo>
                  <a:pt x="63930" y="3245"/>
                </a:moveTo>
                <a:cubicBezTo>
                  <a:pt x="63908" y="3245"/>
                  <a:pt x="63884" y="3247"/>
                  <a:pt x="63858" y="3252"/>
                </a:cubicBezTo>
                <a:lnTo>
                  <a:pt x="63782" y="3290"/>
                </a:lnTo>
                <a:cubicBezTo>
                  <a:pt x="63706" y="3366"/>
                  <a:pt x="63706" y="3441"/>
                  <a:pt x="63706" y="3479"/>
                </a:cubicBezTo>
                <a:cubicBezTo>
                  <a:pt x="63706" y="3592"/>
                  <a:pt x="63858" y="3706"/>
                  <a:pt x="63971" y="3744"/>
                </a:cubicBezTo>
                <a:lnTo>
                  <a:pt x="64160" y="3630"/>
                </a:lnTo>
                <a:cubicBezTo>
                  <a:pt x="64198" y="3630"/>
                  <a:pt x="64236" y="3592"/>
                  <a:pt x="64274" y="3517"/>
                </a:cubicBezTo>
                <a:lnTo>
                  <a:pt x="64160" y="3366"/>
                </a:lnTo>
                <a:cubicBezTo>
                  <a:pt x="64128" y="3333"/>
                  <a:pt x="64067" y="3245"/>
                  <a:pt x="63930" y="3245"/>
                </a:cubicBezTo>
                <a:close/>
                <a:moveTo>
                  <a:pt x="87412" y="3517"/>
                </a:moveTo>
                <a:cubicBezTo>
                  <a:pt x="87298" y="3517"/>
                  <a:pt x="87223" y="3517"/>
                  <a:pt x="87147" y="3592"/>
                </a:cubicBezTo>
                <a:cubicBezTo>
                  <a:pt x="87109" y="3630"/>
                  <a:pt x="87072" y="3668"/>
                  <a:pt x="87072" y="3782"/>
                </a:cubicBezTo>
                <a:lnTo>
                  <a:pt x="87072" y="3819"/>
                </a:lnTo>
                <a:lnTo>
                  <a:pt x="87223" y="3895"/>
                </a:lnTo>
                <a:lnTo>
                  <a:pt x="87412" y="3895"/>
                </a:lnTo>
                <a:lnTo>
                  <a:pt x="87525" y="3782"/>
                </a:lnTo>
                <a:lnTo>
                  <a:pt x="87525" y="3630"/>
                </a:lnTo>
                <a:lnTo>
                  <a:pt x="87412" y="3517"/>
                </a:lnTo>
                <a:close/>
                <a:moveTo>
                  <a:pt x="26201" y="3366"/>
                </a:moveTo>
                <a:lnTo>
                  <a:pt x="26088" y="3479"/>
                </a:lnTo>
                <a:lnTo>
                  <a:pt x="26088" y="3782"/>
                </a:lnTo>
                <a:lnTo>
                  <a:pt x="26201" y="3895"/>
                </a:lnTo>
                <a:cubicBezTo>
                  <a:pt x="26223" y="3906"/>
                  <a:pt x="26249" y="3911"/>
                  <a:pt x="26275" y="3911"/>
                </a:cubicBezTo>
                <a:cubicBezTo>
                  <a:pt x="26337" y="3911"/>
                  <a:pt x="26401" y="3884"/>
                  <a:pt x="26428" y="3857"/>
                </a:cubicBezTo>
                <a:cubicBezTo>
                  <a:pt x="26504" y="3819"/>
                  <a:pt x="26542" y="3744"/>
                  <a:pt x="26542" y="3630"/>
                </a:cubicBezTo>
                <a:cubicBezTo>
                  <a:pt x="26542" y="3555"/>
                  <a:pt x="26504" y="3441"/>
                  <a:pt x="26428" y="3403"/>
                </a:cubicBezTo>
                <a:cubicBezTo>
                  <a:pt x="26390" y="3366"/>
                  <a:pt x="26277" y="3366"/>
                  <a:pt x="26201" y="3366"/>
                </a:cubicBezTo>
                <a:close/>
                <a:moveTo>
                  <a:pt x="15615" y="3441"/>
                </a:moveTo>
                <a:cubicBezTo>
                  <a:pt x="15540" y="3441"/>
                  <a:pt x="15502" y="3441"/>
                  <a:pt x="15426" y="3479"/>
                </a:cubicBezTo>
                <a:cubicBezTo>
                  <a:pt x="15388" y="3517"/>
                  <a:pt x="15351" y="3592"/>
                  <a:pt x="15351" y="3668"/>
                </a:cubicBezTo>
                <a:lnTo>
                  <a:pt x="15502" y="3668"/>
                </a:lnTo>
                <a:cubicBezTo>
                  <a:pt x="15502" y="3668"/>
                  <a:pt x="15502" y="3668"/>
                  <a:pt x="15502" y="3706"/>
                </a:cubicBezTo>
                <a:lnTo>
                  <a:pt x="15729" y="3706"/>
                </a:lnTo>
                <a:cubicBezTo>
                  <a:pt x="15766" y="3668"/>
                  <a:pt x="15729" y="3668"/>
                  <a:pt x="15729" y="3668"/>
                </a:cubicBezTo>
                <a:lnTo>
                  <a:pt x="15842" y="3668"/>
                </a:lnTo>
                <a:cubicBezTo>
                  <a:pt x="15804" y="3706"/>
                  <a:pt x="15804" y="3744"/>
                  <a:pt x="15804" y="3782"/>
                </a:cubicBezTo>
                <a:lnTo>
                  <a:pt x="15955" y="3895"/>
                </a:lnTo>
                <a:cubicBezTo>
                  <a:pt x="15955" y="3895"/>
                  <a:pt x="15955" y="3895"/>
                  <a:pt x="15993" y="3933"/>
                </a:cubicBezTo>
                <a:cubicBezTo>
                  <a:pt x="16031" y="3933"/>
                  <a:pt x="16069" y="3971"/>
                  <a:pt x="16182" y="3971"/>
                </a:cubicBezTo>
                <a:lnTo>
                  <a:pt x="16296" y="3895"/>
                </a:lnTo>
                <a:cubicBezTo>
                  <a:pt x="16334" y="3857"/>
                  <a:pt x="16371" y="3744"/>
                  <a:pt x="16371" y="3668"/>
                </a:cubicBezTo>
                <a:cubicBezTo>
                  <a:pt x="16371" y="3630"/>
                  <a:pt x="16371" y="3592"/>
                  <a:pt x="16371" y="3555"/>
                </a:cubicBezTo>
                <a:lnTo>
                  <a:pt x="16258" y="3479"/>
                </a:lnTo>
                <a:cubicBezTo>
                  <a:pt x="16217" y="3469"/>
                  <a:pt x="16180" y="3464"/>
                  <a:pt x="16144" y="3464"/>
                </a:cubicBezTo>
                <a:cubicBezTo>
                  <a:pt x="16049" y="3464"/>
                  <a:pt x="15973" y="3499"/>
                  <a:pt x="15918" y="3555"/>
                </a:cubicBezTo>
                <a:cubicBezTo>
                  <a:pt x="15918" y="3555"/>
                  <a:pt x="15880" y="3555"/>
                  <a:pt x="15880" y="3592"/>
                </a:cubicBezTo>
                <a:cubicBezTo>
                  <a:pt x="15842" y="3479"/>
                  <a:pt x="15729" y="3441"/>
                  <a:pt x="15615" y="3441"/>
                </a:cubicBezTo>
                <a:close/>
                <a:moveTo>
                  <a:pt x="79283" y="3555"/>
                </a:moveTo>
                <a:cubicBezTo>
                  <a:pt x="79170" y="3555"/>
                  <a:pt x="79094" y="3592"/>
                  <a:pt x="79056" y="3630"/>
                </a:cubicBezTo>
                <a:cubicBezTo>
                  <a:pt x="79019" y="3668"/>
                  <a:pt x="78981" y="3744"/>
                  <a:pt x="79019" y="3857"/>
                </a:cubicBezTo>
                <a:lnTo>
                  <a:pt x="79132" y="3971"/>
                </a:lnTo>
                <a:lnTo>
                  <a:pt x="79245" y="3971"/>
                </a:lnTo>
                <a:lnTo>
                  <a:pt x="79397" y="3857"/>
                </a:lnTo>
                <a:lnTo>
                  <a:pt x="79397" y="3706"/>
                </a:lnTo>
                <a:lnTo>
                  <a:pt x="79283" y="3555"/>
                </a:lnTo>
                <a:close/>
                <a:moveTo>
                  <a:pt x="89718" y="3555"/>
                </a:moveTo>
                <a:cubicBezTo>
                  <a:pt x="89642" y="3555"/>
                  <a:pt x="89567" y="3555"/>
                  <a:pt x="89491" y="3630"/>
                </a:cubicBezTo>
                <a:cubicBezTo>
                  <a:pt x="89416" y="3668"/>
                  <a:pt x="89416" y="3744"/>
                  <a:pt x="89453" y="3819"/>
                </a:cubicBezTo>
                <a:lnTo>
                  <a:pt x="89529" y="3895"/>
                </a:lnTo>
                <a:cubicBezTo>
                  <a:pt x="89529" y="3895"/>
                  <a:pt x="89567" y="3933"/>
                  <a:pt x="89567" y="3933"/>
                </a:cubicBezTo>
                <a:cubicBezTo>
                  <a:pt x="89642" y="3933"/>
                  <a:pt x="89718" y="3971"/>
                  <a:pt x="89832" y="3971"/>
                </a:cubicBezTo>
                <a:lnTo>
                  <a:pt x="89945" y="3857"/>
                </a:lnTo>
                <a:lnTo>
                  <a:pt x="89945" y="3706"/>
                </a:lnTo>
                <a:lnTo>
                  <a:pt x="89794" y="3555"/>
                </a:lnTo>
                <a:cubicBezTo>
                  <a:pt x="89781" y="3567"/>
                  <a:pt x="89773" y="3571"/>
                  <a:pt x="89766" y="3571"/>
                </a:cubicBezTo>
                <a:cubicBezTo>
                  <a:pt x="89752" y="3571"/>
                  <a:pt x="89743" y="3555"/>
                  <a:pt x="89718" y="3555"/>
                </a:cubicBezTo>
                <a:close/>
                <a:moveTo>
                  <a:pt x="85455" y="3592"/>
                </a:moveTo>
                <a:cubicBezTo>
                  <a:pt x="85399" y="3592"/>
                  <a:pt x="85351" y="3611"/>
                  <a:pt x="85332" y="3630"/>
                </a:cubicBezTo>
                <a:lnTo>
                  <a:pt x="85219" y="3630"/>
                </a:lnTo>
                <a:lnTo>
                  <a:pt x="85030" y="3744"/>
                </a:lnTo>
                <a:lnTo>
                  <a:pt x="85030" y="3857"/>
                </a:lnTo>
                <a:lnTo>
                  <a:pt x="85143" y="3971"/>
                </a:lnTo>
                <a:cubicBezTo>
                  <a:pt x="85181" y="3971"/>
                  <a:pt x="85219" y="4008"/>
                  <a:pt x="85257" y="4008"/>
                </a:cubicBezTo>
                <a:lnTo>
                  <a:pt x="85370" y="3933"/>
                </a:lnTo>
                <a:lnTo>
                  <a:pt x="85408" y="3933"/>
                </a:lnTo>
                <a:cubicBezTo>
                  <a:pt x="85521" y="3933"/>
                  <a:pt x="85597" y="3895"/>
                  <a:pt x="85635" y="3819"/>
                </a:cubicBezTo>
                <a:lnTo>
                  <a:pt x="85635" y="3668"/>
                </a:lnTo>
                <a:cubicBezTo>
                  <a:pt x="85578" y="3611"/>
                  <a:pt x="85512" y="3592"/>
                  <a:pt x="85455" y="3592"/>
                </a:cubicBezTo>
                <a:close/>
                <a:moveTo>
                  <a:pt x="3706" y="3744"/>
                </a:moveTo>
                <a:lnTo>
                  <a:pt x="3555" y="3857"/>
                </a:lnTo>
                <a:lnTo>
                  <a:pt x="3555" y="3933"/>
                </a:lnTo>
                <a:lnTo>
                  <a:pt x="3668" y="4084"/>
                </a:lnTo>
                <a:cubicBezTo>
                  <a:pt x="3706" y="4084"/>
                  <a:pt x="3744" y="4122"/>
                  <a:pt x="3781" y="4122"/>
                </a:cubicBezTo>
                <a:lnTo>
                  <a:pt x="3970" y="4008"/>
                </a:lnTo>
                <a:cubicBezTo>
                  <a:pt x="3970" y="3971"/>
                  <a:pt x="3970" y="3933"/>
                  <a:pt x="4008" y="3895"/>
                </a:cubicBezTo>
                <a:lnTo>
                  <a:pt x="3895" y="3744"/>
                </a:lnTo>
                <a:close/>
                <a:moveTo>
                  <a:pt x="60039" y="3706"/>
                </a:moveTo>
                <a:lnTo>
                  <a:pt x="59850" y="3819"/>
                </a:lnTo>
                <a:cubicBezTo>
                  <a:pt x="59850" y="3819"/>
                  <a:pt x="59850" y="3857"/>
                  <a:pt x="59850" y="3857"/>
                </a:cubicBezTo>
                <a:cubicBezTo>
                  <a:pt x="59850" y="3895"/>
                  <a:pt x="59850" y="3895"/>
                  <a:pt x="59850" y="3933"/>
                </a:cubicBezTo>
                <a:cubicBezTo>
                  <a:pt x="59850" y="3971"/>
                  <a:pt x="59850" y="4046"/>
                  <a:pt x="59926" y="4084"/>
                </a:cubicBezTo>
                <a:cubicBezTo>
                  <a:pt x="59964" y="4122"/>
                  <a:pt x="60039" y="4122"/>
                  <a:pt x="60153" y="4122"/>
                </a:cubicBezTo>
                <a:lnTo>
                  <a:pt x="60228" y="4008"/>
                </a:lnTo>
                <a:cubicBezTo>
                  <a:pt x="60228" y="3857"/>
                  <a:pt x="60153" y="3744"/>
                  <a:pt x="60039" y="3706"/>
                </a:cubicBezTo>
                <a:close/>
                <a:moveTo>
                  <a:pt x="33385" y="3933"/>
                </a:moveTo>
                <a:cubicBezTo>
                  <a:pt x="33196" y="3933"/>
                  <a:pt x="33082" y="4046"/>
                  <a:pt x="33082" y="4160"/>
                </a:cubicBezTo>
                <a:lnTo>
                  <a:pt x="33234" y="4160"/>
                </a:lnTo>
                <a:cubicBezTo>
                  <a:pt x="33234" y="4197"/>
                  <a:pt x="33234" y="4197"/>
                  <a:pt x="33234" y="4197"/>
                </a:cubicBezTo>
                <a:lnTo>
                  <a:pt x="33536" y="4197"/>
                </a:lnTo>
                <a:cubicBezTo>
                  <a:pt x="33536" y="4197"/>
                  <a:pt x="33498" y="4197"/>
                  <a:pt x="33498" y="4160"/>
                </a:cubicBezTo>
                <a:lnTo>
                  <a:pt x="33649" y="4160"/>
                </a:lnTo>
                <a:cubicBezTo>
                  <a:pt x="33649" y="4084"/>
                  <a:pt x="33649" y="4046"/>
                  <a:pt x="33574" y="3971"/>
                </a:cubicBezTo>
                <a:cubicBezTo>
                  <a:pt x="33498" y="3971"/>
                  <a:pt x="33460" y="3933"/>
                  <a:pt x="33385" y="3933"/>
                </a:cubicBezTo>
                <a:close/>
                <a:moveTo>
                  <a:pt x="57960" y="3753"/>
                </a:moveTo>
                <a:cubicBezTo>
                  <a:pt x="57922" y="3753"/>
                  <a:pt x="57884" y="3763"/>
                  <a:pt x="57846" y="3782"/>
                </a:cubicBezTo>
                <a:cubicBezTo>
                  <a:pt x="57771" y="3819"/>
                  <a:pt x="57733" y="3895"/>
                  <a:pt x="57733" y="4008"/>
                </a:cubicBezTo>
                <a:cubicBezTo>
                  <a:pt x="57733" y="4046"/>
                  <a:pt x="57733" y="4122"/>
                  <a:pt x="57808" y="4197"/>
                </a:cubicBezTo>
                <a:cubicBezTo>
                  <a:pt x="57846" y="4197"/>
                  <a:pt x="57884" y="4235"/>
                  <a:pt x="57960" y="4235"/>
                </a:cubicBezTo>
                <a:lnTo>
                  <a:pt x="58073" y="4122"/>
                </a:lnTo>
                <a:cubicBezTo>
                  <a:pt x="58073" y="4122"/>
                  <a:pt x="58073" y="4122"/>
                  <a:pt x="58073" y="4084"/>
                </a:cubicBezTo>
                <a:cubicBezTo>
                  <a:pt x="58111" y="4046"/>
                  <a:pt x="58149" y="4008"/>
                  <a:pt x="58149" y="3933"/>
                </a:cubicBezTo>
                <a:cubicBezTo>
                  <a:pt x="58149" y="3933"/>
                  <a:pt x="58149" y="3895"/>
                  <a:pt x="58111" y="3857"/>
                </a:cubicBezTo>
                <a:lnTo>
                  <a:pt x="58073" y="3782"/>
                </a:lnTo>
                <a:cubicBezTo>
                  <a:pt x="58035" y="3763"/>
                  <a:pt x="57998" y="3753"/>
                  <a:pt x="57960" y="3753"/>
                </a:cubicBezTo>
                <a:close/>
                <a:moveTo>
                  <a:pt x="7524" y="3895"/>
                </a:moveTo>
                <a:lnTo>
                  <a:pt x="7335" y="3933"/>
                </a:lnTo>
                <a:cubicBezTo>
                  <a:pt x="7297" y="3971"/>
                  <a:pt x="7260" y="4008"/>
                  <a:pt x="7260" y="4084"/>
                </a:cubicBezTo>
                <a:cubicBezTo>
                  <a:pt x="7260" y="4122"/>
                  <a:pt x="7260" y="4122"/>
                  <a:pt x="7297" y="4160"/>
                </a:cubicBezTo>
                <a:cubicBezTo>
                  <a:pt x="7297" y="4160"/>
                  <a:pt x="7297" y="4160"/>
                  <a:pt x="7297" y="4197"/>
                </a:cubicBezTo>
                <a:lnTo>
                  <a:pt x="7411" y="4311"/>
                </a:lnTo>
                <a:cubicBezTo>
                  <a:pt x="7433" y="4322"/>
                  <a:pt x="7461" y="4330"/>
                  <a:pt x="7492" y="4330"/>
                </a:cubicBezTo>
                <a:cubicBezTo>
                  <a:pt x="7568" y="4330"/>
                  <a:pt x="7660" y="4283"/>
                  <a:pt x="7713" y="4122"/>
                </a:cubicBezTo>
                <a:lnTo>
                  <a:pt x="7600" y="3933"/>
                </a:lnTo>
                <a:cubicBezTo>
                  <a:pt x="7562" y="3933"/>
                  <a:pt x="7562" y="3933"/>
                  <a:pt x="7524" y="3895"/>
                </a:cubicBezTo>
                <a:close/>
                <a:moveTo>
                  <a:pt x="4704" y="3994"/>
                </a:moveTo>
                <a:cubicBezTo>
                  <a:pt x="4674" y="3994"/>
                  <a:pt x="4644" y="3998"/>
                  <a:pt x="4613" y="4008"/>
                </a:cubicBezTo>
                <a:cubicBezTo>
                  <a:pt x="4538" y="4046"/>
                  <a:pt x="4462" y="4084"/>
                  <a:pt x="4462" y="4197"/>
                </a:cubicBezTo>
                <a:lnTo>
                  <a:pt x="4500" y="4273"/>
                </a:lnTo>
                <a:cubicBezTo>
                  <a:pt x="4555" y="4328"/>
                  <a:pt x="4631" y="4363"/>
                  <a:pt x="4712" y="4363"/>
                </a:cubicBezTo>
                <a:cubicBezTo>
                  <a:pt x="4741" y="4363"/>
                  <a:pt x="4772" y="4359"/>
                  <a:pt x="4802" y="4349"/>
                </a:cubicBezTo>
                <a:cubicBezTo>
                  <a:pt x="4916" y="4311"/>
                  <a:pt x="4953" y="4273"/>
                  <a:pt x="4991" y="4160"/>
                </a:cubicBezTo>
                <a:lnTo>
                  <a:pt x="4953" y="4084"/>
                </a:lnTo>
                <a:cubicBezTo>
                  <a:pt x="4870" y="4029"/>
                  <a:pt x="4787" y="3994"/>
                  <a:pt x="4704" y="3994"/>
                </a:cubicBezTo>
                <a:close/>
                <a:moveTo>
                  <a:pt x="20795" y="4046"/>
                </a:moveTo>
                <a:cubicBezTo>
                  <a:pt x="20644" y="4046"/>
                  <a:pt x="20568" y="4084"/>
                  <a:pt x="20492" y="4235"/>
                </a:cubicBezTo>
                <a:lnTo>
                  <a:pt x="20606" y="4386"/>
                </a:lnTo>
                <a:cubicBezTo>
                  <a:pt x="20644" y="4386"/>
                  <a:pt x="20681" y="4424"/>
                  <a:pt x="20719" y="4424"/>
                </a:cubicBezTo>
                <a:lnTo>
                  <a:pt x="20908" y="4311"/>
                </a:lnTo>
                <a:cubicBezTo>
                  <a:pt x="20908" y="4311"/>
                  <a:pt x="20946" y="4235"/>
                  <a:pt x="20946" y="4160"/>
                </a:cubicBezTo>
                <a:lnTo>
                  <a:pt x="20946" y="4122"/>
                </a:lnTo>
                <a:lnTo>
                  <a:pt x="20795" y="4046"/>
                </a:lnTo>
                <a:close/>
                <a:moveTo>
                  <a:pt x="9717" y="4046"/>
                </a:moveTo>
                <a:cubicBezTo>
                  <a:pt x="9566" y="4046"/>
                  <a:pt x="9453" y="4122"/>
                  <a:pt x="9377" y="4160"/>
                </a:cubicBezTo>
                <a:cubicBezTo>
                  <a:pt x="9377" y="4197"/>
                  <a:pt x="9339" y="4197"/>
                  <a:pt x="9339" y="4235"/>
                </a:cubicBezTo>
                <a:lnTo>
                  <a:pt x="9339" y="4386"/>
                </a:lnTo>
                <a:cubicBezTo>
                  <a:pt x="9394" y="4442"/>
                  <a:pt x="9490" y="4477"/>
                  <a:pt x="9582" y="4477"/>
                </a:cubicBezTo>
                <a:cubicBezTo>
                  <a:pt x="9616" y="4477"/>
                  <a:pt x="9649" y="4472"/>
                  <a:pt x="9679" y="4462"/>
                </a:cubicBezTo>
                <a:cubicBezTo>
                  <a:pt x="9793" y="4424"/>
                  <a:pt x="9868" y="4311"/>
                  <a:pt x="9868" y="4235"/>
                </a:cubicBezTo>
                <a:cubicBezTo>
                  <a:pt x="9868" y="4197"/>
                  <a:pt x="9868" y="4160"/>
                  <a:pt x="9868" y="4122"/>
                </a:cubicBezTo>
                <a:lnTo>
                  <a:pt x="9717" y="4046"/>
                </a:lnTo>
                <a:close/>
                <a:moveTo>
                  <a:pt x="38564" y="4235"/>
                </a:moveTo>
                <a:lnTo>
                  <a:pt x="38451" y="4349"/>
                </a:lnTo>
                <a:lnTo>
                  <a:pt x="38451" y="4462"/>
                </a:lnTo>
                <a:lnTo>
                  <a:pt x="38564" y="4575"/>
                </a:lnTo>
                <a:cubicBezTo>
                  <a:pt x="38591" y="4602"/>
                  <a:pt x="38637" y="4629"/>
                  <a:pt x="38701" y="4629"/>
                </a:cubicBezTo>
                <a:cubicBezTo>
                  <a:pt x="38728" y="4629"/>
                  <a:pt x="38758" y="4624"/>
                  <a:pt x="38791" y="4613"/>
                </a:cubicBezTo>
                <a:lnTo>
                  <a:pt x="38905" y="4500"/>
                </a:lnTo>
                <a:lnTo>
                  <a:pt x="38905" y="4424"/>
                </a:lnTo>
                <a:lnTo>
                  <a:pt x="38791" y="4273"/>
                </a:lnTo>
                <a:cubicBezTo>
                  <a:pt x="38753" y="4273"/>
                  <a:pt x="38678" y="4235"/>
                  <a:pt x="38564" y="4235"/>
                </a:cubicBezTo>
                <a:close/>
                <a:moveTo>
                  <a:pt x="42118" y="4462"/>
                </a:moveTo>
                <a:lnTo>
                  <a:pt x="41967" y="4500"/>
                </a:lnTo>
                <a:cubicBezTo>
                  <a:pt x="41967" y="4500"/>
                  <a:pt x="41967" y="4500"/>
                  <a:pt x="41929" y="4538"/>
                </a:cubicBezTo>
                <a:cubicBezTo>
                  <a:pt x="41854" y="4575"/>
                  <a:pt x="41778" y="4613"/>
                  <a:pt x="41778" y="4727"/>
                </a:cubicBezTo>
                <a:cubicBezTo>
                  <a:pt x="41778" y="4802"/>
                  <a:pt x="41816" y="4840"/>
                  <a:pt x="41854" y="4916"/>
                </a:cubicBezTo>
                <a:lnTo>
                  <a:pt x="41929" y="4954"/>
                </a:lnTo>
                <a:cubicBezTo>
                  <a:pt x="42005" y="4954"/>
                  <a:pt x="42081" y="4954"/>
                  <a:pt x="42156" y="4916"/>
                </a:cubicBezTo>
                <a:cubicBezTo>
                  <a:pt x="42232" y="4878"/>
                  <a:pt x="42307" y="4765"/>
                  <a:pt x="42307" y="4689"/>
                </a:cubicBezTo>
                <a:cubicBezTo>
                  <a:pt x="42307" y="4575"/>
                  <a:pt x="42232" y="4500"/>
                  <a:pt x="42118" y="4462"/>
                </a:cubicBezTo>
                <a:close/>
                <a:moveTo>
                  <a:pt x="22421" y="4651"/>
                </a:moveTo>
                <a:cubicBezTo>
                  <a:pt x="22345" y="4651"/>
                  <a:pt x="22232" y="4651"/>
                  <a:pt x="22156" y="4689"/>
                </a:cubicBezTo>
                <a:cubicBezTo>
                  <a:pt x="22118" y="4765"/>
                  <a:pt x="22080" y="4840"/>
                  <a:pt x="22118" y="4916"/>
                </a:cubicBezTo>
                <a:lnTo>
                  <a:pt x="22232" y="4991"/>
                </a:lnTo>
                <a:cubicBezTo>
                  <a:pt x="22262" y="4995"/>
                  <a:pt x="22290" y="4996"/>
                  <a:pt x="22316" y="4996"/>
                </a:cubicBezTo>
                <a:cubicBezTo>
                  <a:pt x="22579" y="4996"/>
                  <a:pt x="22613" y="4837"/>
                  <a:pt x="22647" y="4802"/>
                </a:cubicBezTo>
                <a:lnTo>
                  <a:pt x="22496" y="4651"/>
                </a:lnTo>
                <a:close/>
                <a:moveTo>
                  <a:pt x="65521" y="4538"/>
                </a:moveTo>
                <a:lnTo>
                  <a:pt x="65370" y="4689"/>
                </a:lnTo>
                <a:lnTo>
                  <a:pt x="65370" y="4878"/>
                </a:lnTo>
                <a:lnTo>
                  <a:pt x="65483" y="4991"/>
                </a:lnTo>
                <a:cubicBezTo>
                  <a:pt x="65540" y="5010"/>
                  <a:pt x="65587" y="5020"/>
                  <a:pt x="65625" y="5020"/>
                </a:cubicBezTo>
                <a:cubicBezTo>
                  <a:pt x="65663" y="5020"/>
                  <a:pt x="65691" y="5010"/>
                  <a:pt x="65710" y="4991"/>
                </a:cubicBezTo>
                <a:cubicBezTo>
                  <a:pt x="65824" y="4954"/>
                  <a:pt x="65824" y="4840"/>
                  <a:pt x="65862" y="4802"/>
                </a:cubicBezTo>
                <a:cubicBezTo>
                  <a:pt x="65862" y="4765"/>
                  <a:pt x="65862" y="4765"/>
                  <a:pt x="65862" y="4765"/>
                </a:cubicBezTo>
                <a:lnTo>
                  <a:pt x="65748" y="4538"/>
                </a:lnTo>
                <a:close/>
                <a:moveTo>
                  <a:pt x="54746" y="4273"/>
                </a:moveTo>
                <a:cubicBezTo>
                  <a:pt x="54670" y="4273"/>
                  <a:pt x="54481" y="4273"/>
                  <a:pt x="54368" y="4538"/>
                </a:cubicBezTo>
                <a:lnTo>
                  <a:pt x="54368" y="4651"/>
                </a:lnTo>
                <a:lnTo>
                  <a:pt x="54406" y="4651"/>
                </a:lnTo>
                <a:cubicBezTo>
                  <a:pt x="54519" y="4802"/>
                  <a:pt x="54633" y="4954"/>
                  <a:pt x="54859" y="5029"/>
                </a:cubicBezTo>
                <a:lnTo>
                  <a:pt x="55049" y="4991"/>
                </a:lnTo>
                <a:cubicBezTo>
                  <a:pt x="55086" y="4916"/>
                  <a:pt x="55086" y="4840"/>
                  <a:pt x="55086" y="4765"/>
                </a:cubicBezTo>
                <a:cubicBezTo>
                  <a:pt x="55086" y="4575"/>
                  <a:pt x="54935" y="4311"/>
                  <a:pt x="54746" y="4273"/>
                </a:cubicBezTo>
                <a:close/>
                <a:moveTo>
                  <a:pt x="78352" y="4598"/>
                </a:moveTo>
                <a:cubicBezTo>
                  <a:pt x="78326" y="4598"/>
                  <a:pt x="78296" y="4602"/>
                  <a:pt x="78262" y="4613"/>
                </a:cubicBezTo>
                <a:cubicBezTo>
                  <a:pt x="78149" y="4613"/>
                  <a:pt x="78073" y="4727"/>
                  <a:pt x="78073" y="4802"/>
                </a:cubicBezTo>
                <a:cubicBezTo>
                  <a:pt x="78073" y="4916"/>
                  <a:pt x="78111" y="4991"/>
                  <a:pt x="78225" y="5067"/>
                </a:cubicBezTo>
                <a:cubicBezTo>
                  <a:pt x="78262" y="5105"/>
                  <a:pt x="78338" y="5105"/>
                  <a:pt x="78376" y="5105"/>
                </a:cubicBezTo>
                <a:lnTo>
                  <a:pt x="78451" y="5067"/>
                </a:lnTo>
                <a:cubicBezTo>
                  <a:pt x="78527" y="5029"/>
                  <a:pt x="78565" y="4878"/>
                  <a:pt x="78565" y="4802"/>
                </a:cubicBezTo>
                <a:cubicBezTo>
                  <a:pt x="78565" y="4727"/>
                  <a:pt x="78527" y="4651"/>
                  <a:pt x="78489" y="4651"/>
                </a:cubicBezTo>
                <a:cubicBezTo>
                  <a:pt x="78463" y="4624"/>
                  <a:pt x="78417" y="4598"/>
                  <a:pt x="78352" y="4598"/>
                </a:cubicBezTo>
                <a:close/>
                <a:moveTo>
                  <a:pt x="5974" y="4613"/>
                </a:moveTo>
                <a:lnTo>
                  <a:pt x="5861" y="4727"/>
                </a:lnTo>
                <a:lnTo>
                  <a:pt x="5861" y="4840"/>
                </a:lnTo>
                <a:cubicBezTo>
                  <a:pt x="5785" y="4840"/>
                  <a:pt x="5672" y="4878"/>
                  <a:pt x="5672" y="5029"/>
                </a:cubicBezTo>
                <a:lnTo>
                  <a:pt x="5785" y="5143"/>
                </a:lnTo>
                <a:cubicBezTo>
                  <a:pt x="5818" y="5154"/>
                  <a:pt x="5852" y="5158"/>
                  <a:pt x="5883" y="5158"/>
                </a:cubicBezTo>
                <a:cubicBezTo>
                  <a:pt x="5959" y="5158"/>
                  <a:pt x="6023" y="5132"/>
                  <a:pt x="6050" y="5105"/>
                </a:cubicBezTo>
                <a:lnTo>
                  <a:pt x="6125" y="4991"/>
                </a:lnTo>
                <a:lnTo>
                  <a:pt x="6201" y="4991"/>
                </a:lnTo>
                <a:lnTo>
                  <a:pt x="6314" y="4878"/>
                </a:lnTo>
                <a:lnTo>
                  <a:pt x="6314" y="4727"/>
                </a:lnTo>
                <a:lnTo>
                  <a:pt x="6163" y="4613"/>
                </a:lnTo>
                <a:close/>
                <a:moveTo>
                  <a:pt x="82535" y="5067"/>
                </a:moveTo>
                <a:lnTo>
                  <a:pt x="82421" y="5180"/>
                </a:lnTo>
                <a:lnTo>
                  <a:pt x="82421" y="5294"/>
                </a:lnTo>
                <a:lnTo>
                  <a:pt x="82572" y="5407"/>
                </a:lnTo>
                <a:cubicBezTo>
                  <a:pt x="82572" y="5407"/>
                  <a:pt x="82610" y="5445"/>
                  <a:pt x="82648" y="5445"/>
                </a:cubicBezTo>
                <a:lnTo>
                  <a:pt x="82837" y="5294"/>
                </a:lnTo>
                <a:cubicBezTo>
                  <a:pt x="82837" y="5256"/>
                  <a:pt x="82837" y="5143"/>
                  <a:pt x="82762" y="5105"/>
                </a:cubicBezTo>
                <a:cubicBezTo>
                  <a:pt x="82724" y="5067"/>
                  <a:pt x="82648" y="5067"/>
                  <a:pt x="82535" y="5067"/>
                </a:cubicBezTo>
                <a:close/>
                <a:moveTo>
                  <a:pt x="41332" y="5014"/>
                </a:moveTo>
                <a:cubicBezTo>
                  <a:pt x="41292" y="5014"/>
                  <a:pt x="41251" y="5019"/>
                  <a:pt x="41211" y="5029"/>
                </a:cubicBezTo>
                <a:lnTo>
                  <a:pt x="41098" y="5105"/>
                </a:lnTo>
                <a:cubicBezTo>
                  <a:pt x="41098" y="5143"/>
                  <a:pt x="41060" y="5218"/>
                  <a:pt x="41060" y="5256"/>
                </a:cubicBezTo>
                <a:cubicBezTo>
                  <a:pt x="41060" y="5332"/>
                  <a:pt x="41098" y="5483"/>
                  <a:pt x="41400" y="5521"/>
                </a:cubicBezTo>
                <a:lnTo>
                  <a:pt x="41551" y="5407"/>
                </a:lnTo>
                <a:cubicBezTo>
                  <a:pt x="41551" y="5407"/>
                  <a:pt x="41551" y="5445"/>
                  <a:pt x="41551" y="5445"/>
                </a:cubicBezTo>
                <a:cubicBezTo>
                  <a:pt x="41551" y="5445"/>
                  <a:pt x="41665" y="5407"/>
                  <a:pt x="41665" y="5332"/>
                </a:cubicBezTo>
                <a:lnTo>
                  <a:pt x="41627" y="5256"/>
                </a:lnTo>
                <a:lnTo>
                  <a:pt x="41665" y="5256"/>
                </a:lnTo>
                <a:lnTo>
                  <a:pt x="41627" y="5105"/>
                </a:lnTo>
                <a:cubicBezTo>
                  <a:pt x="41544" y="5049"/>
                  <a:pt x="41440" y="5014"/>
                  <a:pt x="41332" y="5014"/>
                </a:cubicBezTo>
                <a:close/>
                <a:moveTo>
                  <a:pt x="64727" y="4689"/>
                </a:moveTo>
                <a:lnTo>
                  <a:pt x="64652" y="4727"/>
                </a:lnTo>
                <a:cubicBezTo>
                  <a:pt x="64538" y="4765"/>
                  <a:pt x="64425" y="4840"/>
                  <a:pt x="64349" y="5029"/>
                </a:cubicBezTo>
                <a:lnTo>
                  <a:pt x="64311" y="5029"/>
                </a:lnTo>
                <a:lnTo>
                  <a:pt x="64198" y="5105"/>
                </a:lnTo>
                <a:cubicBezTo>
                  <a:pt x="64198" y="5105"/>
                  <a:pt x="64198" y="5067"/>
                  <a:pt x="64236" y="5067"/>
                </a:cubicBezTo>
                <a:lnTo>
                  <a:pt x="64085" y="5067"/>
                </a:lnTo>
                <a:lnTo>
                  <a:pt x="63933" y="5180"/>
                </a:lnTo>
                <a:cubicBezTo>
                  <a:pt x="63933" y="5332"/>
                  <a:pt x="63971" y="5407"/>
                  <a:pt x="64047" y="5445"/>
                </a:cubicBezTo>
                <a:cubicBezTo>
                  <a:pt x="64122" y="5521"/>
                  <a:pt x="64198" y="5521"/>
                  <a:pt x="64349" y="5521"/>
                </a:cubicBezTo>
                <a:lnTo>
                  <a:pt x="64425" y="5332"/>
                </a:lnTo>
                <a:cubicBezTo>
                  <a:pt x="64425" y="5332"/>
                  <a:pt x="64425" y="5294"/>
                  <a:pt x="64463" y="5294"/>
                </a:cubicBezTo>
                <a:cubicBezTo>
                  <a:pt x="64535" y="5323"/>
                  <a:pt x="64596" y="5335"/>
                  <a:pt x="64648" y="5335"/>
                </a:cubicBezTo>
                <a:cubicBezTo>
                  <a:pt x="64733" y="5335"/>
                  <a:pt x="64794" y="5303"/>
                  <a:pt x="64841" y="5256"/>
                </a:cubicBezTo>
                <a:cubicBezTo>
                  <a:pt x="64879" y="5218"/>
                  <a:pt x="64879" y="5218"/>
                  <a:pt x="64916" y="5180"/>
                </a:cubicBezTo>
                <a:lnTo>
                  <a:pt x="64992" y="5067"/>
                </a:lnTo>
                <a:cubicBezTo>
                  <a:pt x="64992" y="5029"/>
                  <a:pt x="64992" y="4991"/>
                  <a:pt x="64992" y="4954"/>
                </a:cubicBezTo>
                <a:cubicBezTo>
                  <a:pt x="64992" y="4840"/>
                  <a:pt x="64992" y="4765"/>
                  <a:pt x="64879" y="4689"/>
                </a:cubicBezTo>
                <a:close/>
                <a:moveTo>
                  <a:pt x="77279" y="5067"/>
                </a:moveTo>
                <a:cubicBezTo>
                  <a:pt x="77128" y="5067"/>
                  <a:pt x="77015" y="5143"/>
                  <a:pt x="76977" y="5256"/>
                </a:cubicBezTo>
                <a:lnTo>
                  <a:pt x="77053" y="5369"/>
                </a:lnTo>
                <a:cubicBezTo>
                  <a:pt x="77053" y="5483"/>
                  <a:pt x="77166" y="5558"/>
                  <a:pt x="77242" y="5558"/>
                </a:cubicBezTo>
                <a:lnTo>
                  <a:pt x="77393" y="5445"/>
                </a:lnTo>
                <a:cubicBezTo>
                  <a:pt x="77431" y="5407"/>
                  <a:pt x="77431" y="5407"/>
                  <a:pt x="77431" y="5369"/>
                </a:cubicBezTo>
                <a:cubicBezTo>
                  <a:pt x="77431" y="5332"/>
                  <a:pt x="77468" y="5332"/>
                  <a:pt x="77468" y="5256"/>
                </a:cubicBezTo>
                <a:cubicBezTo>
                  <a:pt x="77468" y="5218"/>
                  <a:pt x="77431" y="5143"/>
                  <a:pt x="77355" y="5105"/>
                </a:cubicBezTo>
                <a:lnTo>
                  <a:pt x="77279" y="5067"/>
                </a:lnTo>
                <a:close/>
                <a:moveTo>
                  <a:pt x="70701" y="5294"/>
                </a:moveTo>
                <a:lnTo>
                  <a:pt x="70550" y="5407"/>
                </a:lnTo>
                <a:lnTo>
                  <a:pt x="70550" y="5483"/>
                </a:lnTo>
                <a:lnTo>
                  <a:pt x="70701" y="5634"/>
                </a:lnTo>
                <a:cubicBezTo>
                  <a:pt x="70739" y="5634"/>
                  <a:pt x="70814" y="5672"/>
                  <a:pt x="70928" y="5672"/>
                </a:cubicBezTo>
                <a:lnTo>
                  <a:pt x="71041" y="5558"/>
                </a:lnTo>
                <a:lnTo>
                  <a:pt x="71041" y="5407"/>
                </a:lnTo>
                <a:lnTo>
                  <a:pt x="70890" y="5294"/>
                </a:lnTo>
                <a:close/>
                <a:moveTo>
                  <a:pt x="86940" y="5479"/>
                </a:moveTo>
                <a:cubicBezTo>
                  <a:pt x="86922" y="5479"/>
                  <a:pt x="86903" y="5480"/>
                  <a:pt x="86883" y="5483"/>
                </a:cubicBezTo>
                <a:lnTo>
                  <a:pt x="86769" y="5596"/>
                </a:lnTo>
                <a:cubicBezTo>
                  <a:pt x="86769" y="5748"/>
                  <a:pt x="86883" y="5823"/>
                  <a:pt x="86920" y="5823"/>
                </a:cubicBezTo>
                <a:cubicBezTo>
                  <a:pt x="86958" y="5861"/>
                  <a:pt x="86958" y="5861"/>
                  <a:pt x="86958" y="5861"/>
                </a:cubicBezTo>
                <a:lnTo>
                  <a:pt x="87223" y="5785"/>
                </a:lnTo>
                <a:lnTo>
                  <a:pt x="87223" y="5748"/>
                </a:lnTo>
                <a:cubicBezTo>
                  <a:pt x="87223" y="5678"/>
                  <a:pt x="87158" y="5479"/>
                  <a:pt x="86940" y="5479"/>
                </a:cubicBezTo>
                <a:close/>
                <a:moveTo>
                  <a:pt x="3479" y="3971"/>
                </a:moveTo>
                <a:cubicBezTo>
                  <a:pt x="3366" y="4008"/>
                  <a:pt x="3252" y="4046"/>
                  <a:pt x="3176" y="4084"/>
                </a:cubicBezTo>
                <a:cubicBezTo>
                  <a:pt x="3096" y="4111"/>
                  <a:pt x="3035" y="4137"/>
                  <a:pt x="2966" y="4137"/>
                </a:cubicBezTo>
                <a:cubicBezTo>
                  <a:pt x="2937" y="4137"/>
                  <a:pt x="2907" y="4133"/>
                  <a:pt x="2874" y="4122"/>
                </a:cubicBezTo>
                <a:lnTo>
                  <a:pt x="2761" y="4197"/>
                </a:lnTo>
                <a:cubicBezTo>
                  <a:pt x="2685" y="4235"/>
                  <a:pt x="2685" y="4273"/>
                  <a:pt x="2647" y="4311"/>
                </a:cubicBezTo>
                <a:cubicBezTo>
                  <a:pt x="2647" y="4349"/>
                  <a:pt x="2647" y="4386"/>
                  <a:pt x="2609" y="4386"/>
                </a:cubicBezTo>
                <a:cubicBezTo>
                  <a:pt x="2496" y="4386"/>
                  <a:pt x="2420" y="4462"/>
                  <a:pt x="2383" y="4538"/>
                </a:cubicBezTo>
                <a:cubicBezTo>
                  <a:pt x="2383" y="4538"/>
                  <a:pt x="2383" y="4538"/>
                  <a:pt x="2345" y="4575"/>
                </a:cubicBezTo>
                <a:lnTo>
                  <a:pt x="2231" y="4575"/>
                </a:lnTo>
                <a:cubicBezTo>
                  <a:pt x="2156" y="4613"/>
                  <a:pt x="2156" y="4651"/>
                  <a:pt x="2118" y="4689"/>
                </a:cubicBezTo>
                <a:cubicBezTo>
                  <a:pt x="2118" y="4727"/>
                  <a:pt x="2118" y="4727"/>
                  <a:pt x="2118" y="4727"/>
                </a:cubicBezTo>
                <a:cubicBezTo>
                  <a:pt x="2080" y="4727"/>
                  <a:pt x="2042" y="4765"/>
                  <a:pt x="2042" y="4802"/>
                </a:cubicBezTo>
                <a:lnTo>
                  <a:pt x="2042" y="4727"/>
                </a:lnTo>
                <a:lnTo>
                  <a:pt x="1891" y="4613"/>
                </a:lnTo>
                <a:lnTo>
                  <a:pt x="1664" y="4613"/>
                </a:lnTo>
                <a:lnTo>
                  <a:pt x="1513" y="4727"/>
                </a:lnTo>
                <a:lnTo>
                  <a:pt x="1513" y="4840"/>
                </a:lnTo>
                <a:lnTo>
                  <a:pt x="1664" y="4954"/>
                </a:lnTo>
                <a:lnTo>
                  <a:pt x="1891" y="4954"/>
                </a:lnTo>
                <a:lnTo>
                  <a:pt x="1967" y="4878"/>
                </a:lnTo>
                <a:lnTo>
                  <a:pt x="1967" y="4878"/>
                </a:lnTo>
                <a:cubicBezTo>
                  <a:pt x="1891" y="4954"/>
                  <a:pt x="1891" y="5029"/>
                  <a:pt x="1891" y="5067"/>
                </a:cubicBezTo>
                <a:lnTo>
                  <a:pt x="1853" y="5105"/>
                </a:lnTo>
                <a:cubicBezTo>
                  <a:pt x="1853" y="5180"/>
                  <a:pt x="1891" y="5218"/>
                  <a:pt x="1929" y="5256"/>
                </a:cubicBezTo>
                <a:cubicBezTo>
                  <a:pt x="1929" y="5294"/>
                  <a:pt x="1929" y="5294"/>
                  <a:pt x="1929" y="5294"/>
                </a:cubicBezTo>
                <a:cubicBezTo>
                  <a:pt x="1929" y="5294"/>
                  <a:pt x="1929" y="5332"/>
                  <a:pt x="1929" y="5332"/>
                </a:cubicBezTo>
                <a:cubicBezTo>
                  <a:pt x="1929" y="5369"/>
                  <a:pt x="1929" y="5407"/>
                  <a:pt x="1929" y="5407"/>
                </a:cubicBezTo>
                <a:lnTo>
                  <a:pt x="2004" y="5558"/>
                </a:lnTo>
                <a:cubicBezTo>
                  <a:pt x="2080" y="5558"/>
                  <a:pt x="2118" y="5558"/>
                  <a:pt x="2156" y="5521"/>
                </a:cubicBezTo>
                <a:cubicBezTo>
                  <a:pt x="2204" y="5553"/>
                  <a:pt x="2252" y="5564"/>
                  <a:pt x="2297" y="5564"/>
                </a:cubicBezTo>
                <a:cubicBezTo>
                  <a:pt x="2358" y="5564"/>
                  <a:pt x="2414" y="5542"/>
                  <a:pt x="2458" y="5521"/>
                </a:cubicBezTo>
                <a:lnTo>
                  <a:pt x="2836" y="5521"/>
                </a:lnTo>
                <a:cubicBezTo>
                  <a:pt x="2761" y="5558"/>
                  <a:pt x="2761" y="5672"/>
                  <a:pt x="2761" y="5823"/>
                </a:cubicBezTo>
                <a:lnTo>
                  <a:pt x="2874" y="5937"/>
                </a:lnTo>
                <a:cubicBezTo>
                  <a:pt x="3025" y="5937"/>
                  <a:pt x="3101" y="5937"/>
                  <a:pt x="3176" y="5861"/>
                </a:cubicBezTo>
                <a:cubicBezTo>
                  <a:pt x="3290" y="5823"/>
                  <a:pt x="3328" y="5710"/>
                  <a:pt x="3290" y="5521"/>
                </a:cubicBezTo>
                <a:lnTo>
                  <a:pt x="3176" y="5445"/>
                </a:lnTo>
                <a:cubicBezTo>
                  <a:pt x="3139" y="5445"/>
                  <a:pt x="3139" y="5445"/>
                  <a:pt x="3101" y="5407"/>
                </a:cubicBezTo>
                <a:cubicBezTo>
                  <a:pt x="3176" y="5369"/>
                  <a:pt x="3214" y="5294"/>
                  <a:pt x="3214" y="5180"/>
                </a:cubicBezTo>
                <a:lnTo>
                  <a:pt x="3139" y="5105"/>
                </a:lnTo>
                <a:cubicBezTo>
                  <a:pt x="3139" y="5105"/>
                  <a:pt x="3139" y="5067"/>
                  <a:pt x="3176" y="5067"/>
                </a:cubicBezTo>
                <a:lnTo>
                  <a:pt x="2987" y="4916"/>
                </a:lnTo>
                <a:cubicBezTo>
                  <a:pt x="3139" y="4878"/>
                  <a:pt x="3290" y="4727"/>
                  <a:pt x="3328" y="4613"/>
                </a:cubicBezTo>
                <a:lnTo>
                  <a:pt x="3366" y="4575"/>
                </a:lnTo>
                <a:cubicBezTo>
                  <a:pt x="3366" y="4500"/>
                  <a:pt x="3328" y="4462"/>
                  <a:pt x="3290" y="4462"/>
                </a:cubicBezTo>
                <a:cubicBezTo>
                  <a:pt x="3441" y="4424"/>
                  <a:pt x="3668" y="4349"/>
                  <a:pt x="3668" y="4122"/>
                </a:cubicBezTo>
                <a:lnTo>
                  <a:pt x="3668" y="4084"/>
                </a:lnTo>
                <a:lnTo>
                  <a:pt x="3479" y="3971"/>
                </a:lnTo>
                <a:close/>
                <a:moveTo>
                  <a:pt x="9112" y="5483"/>
                </a:moveTo>
                <a:lnTo>
                  <a:pt x="8961" y="5672"/>
                </a:lnTo>
                <a:cubicBezTo>
                  <a:pt x="8961" y="5710"/>
                  <a:pt x="8961" y="5710"/>
                  <a:pt x="8961" y="5748"/>
                </a:cubicBezTo>
                <a:cubicBezTo>
                  <a:pt x="8923" y="5899"/>
                  <a:pt x="8999" y="5937"/>
                  <a:pt x="9074" y="5974"/>
                </a:cubicBezTo>
                <a:lnTo>
                  <a:pt x="9226" y="5937"/>
                </a:lnTo>
                <a:cubicBezTo>
                  <a:pt x="9301" y="5861"/>
                  <a:pt x="9339" y="5785"/>
                  <a:pt x="9339" y="5710"/>
                </a:cubicBezTo>
                <a:cubicBezTo>
                  <a:pt x="9339" y="5672"/>
                  <a:pt x="9301" y="5558"/>
                  <a:pt x="9112" y="5483"/>
                </a:cubicBezTo>
                <a:close/>
                <a:moveTo>
                  <a:pt x="40364" y="5435"/>
                </a:moveTo>
                <a:cubicBezTo>
                  <a:pt x="40345" y="5435"/>
                  <a:pt x="40325" y="5438"/>
                  <a:pt x="40304" y="5445"/>
                </a:cubicBezTo>
                <a:cubicBezTo>
                  <a:pt x="40266" y="5445"/>
                  <a:pt x="40228" y="5483"/>
                  <a:pt x="40190" y="5558"/>
                </a:cubicBezTo>
                <a:lnTo>
                  <a:pt x="40266" y="5672"/>
                </a:lnTo>
                <a:cubicBezTo>
                  <a:pt x="40228" y="5785"/>
                  <a:pt x="40304" y="5937"/>
                  <a:pt x="40417" y="5974"/>
                </a:cubicBezTo>
                <a:lnTo>
                  <a:pt x="40568" y="5823"/>
                </a:lnTo>
                <a:cubicBezTo>
                  <a:pt x="40568" y="5823"/>
                  <a:pt x="40568" y="5861"/>
                  <a:pt x="40568" y="5861"/>
                </a:cubicBezTo>
                <a:cubicBezTo>
                  <a:pt x="40644" y="5861"/>
                  <a:pt x="40757" y="5823"/>
                  <a:pt x="40757" y="5672"/>
                </a:cubicBezTo>
                <a:lnTo>
                  <a:pt x="40757" y="5634"/>
                </a:lnTo>
                <a:lnTo>
                  <a:pt x="40606" y="5558"/>
                </a:lnTo>
                <a:cubicBezTo>
                  <a:pt x="40568" y="5521"/>
                  <a:pt x="40568" y="5521"/>
                  <a:pt x="40530" y="5521"/>
                </a:cubicBezTo>
                <a:cubicBezTo>
                  <a:pt x="40500" y="5490"/>
                  <a:pt x="40444" y="5435"/>
                  <a:pt x="40364" y="5435"/>
                </a:cubicBezTo>
                <a:close/>
                <a:moveTo>
                  <a:pt x="41612" y="5586"/>
                </a:moveTo>
                <a:cubicBezTo>
                  <a:pt x="41593" y="5586"/>
                  <a:pt x="41573" y="5589"/>
                  <a:pt x="41551" y="5596"/>
                </a:cubicBezTo>
                <a:cubicBezTo>
                  <a:pt x="41551" y="5634"/>
                  <a:pt x="41476" y="5672"/>
                  <a:pt x="41476" y="5748"/>
                </a:cubicBezTo>
                <a:lnTo>
                  <a:pt x="41551" y="5861"/>
                </a:lnTo>
                <a:lnTo>
                  <a:pt x="41665" y="5974"/>
                </a:lnTo>
                <a:lnTo>
                  <a:pt x="41702" y="5974"/>
                </a:lnTo>
                <a:cubicBezTo>
                  <a:pt x="41778" y="5974"/>
                  <a:pt x="41967" y="5974"/>
                  <a:pt x="41967" y="5823"/>
                </a:cubicBezTo>
                <a:lnTo>
                  <a:pt x="41854" y="5710"/>
                </a:lnTo>
                <a:cubicBezTo>
                  <a:pt x="41854" y="5672"/>
                  <a:pt x="41816" y="5672"/>
                  <a:pt x="41816" y="5672"/>
                </a:cubicBezTo>
                <a:cubicBezTo>
                  <a:pt x="41755" y="5641"/>
                  <a:pt x="41694" y="5586"/>
                  <a:pt x="41612" y="5586"/>
                </a:cubicBezTo>
                <a:close/>
                <a:moveTo>
                  <a:pt x="36787" y="5445"/>
                </a:moveTo>
                <a:lnTo>
                  <a:pt x="36598" y="5558"/>
                </a:lnTo>
                <a:cubicBezTo>
                  <a:pt x="36598" y="5558"/>
                  <a:pt x="36598" y="5596"/>
                  <a:pt x="36561" y="5596"/>
                </a:cubicBezTo>
                <a:cubicBezTo>
                  <a:pt x="36561" y="5634"/>
                  <a:pt x="36523" y="5672"/>
                  <a:pt x="36523" y="5748"/>
                </a:cubicBezTo>
                <a:lnTo>
                  <a:pt x="36712" y="5861"/>
                </a:lnTo>
                <a:cubicBezTo>
                  <a:pt x="36712" y="5893"/>
                  <a:pt x="36796" y="5982"/>
                  <a:pt x="36916" y="5982"/>
                </a:cubicBezTo>
                <a:cubicBezTo>
                  <a:pt x="36935" y="5982"/>
                  <a:pt x="36955" y="5980"/>
                  <a:pt x="36976" y="5974"/>
                </a:cubicBezTo>
                <a:lnTo>
                  <a:pt x="37090" y="5861"/>
                </a:lnTo>
                <a:cubicBezTo>
                  <a:pt x="37090" y="5823"/>
                  <a:pt x="37090" y="5785"/>
                  <a:pt x="37128" y="5785"/>
                </a:cubicBezTo>
                <a:lnTo>
                  <a:pt x="37014" y="5596"/>
                </a:lnTo>
                <a:cubicBezTo>
                  <a:pt x="36939" y="5596"/>
                  <a:pt x="36939" y="5596"/>
                  <a:pt x="36901" y="5521"/>
                </a:cubicBezTo>
                <a:cubicBezTo>
                  <a:pt x="36863" y="5521"/>
                  <a:pt x="36825" y="5483"/>
                  <a:pt x="36787" y="5445"/>
                </a:cubicBezTo>
                <a:close/>
                <a:moveTo>
                  <a:pt x="999" y="5647"/>
                </a:moveTo>
                <a:cubicBezTo>
                  <a:pt x="939" y="5647"/>
                  <a:pt x="879" y="5656"/>
                  <a:pt x="832" y="5672"/>
                </a:cubicBezTo>
                <a:cubicBezTo>
                  <a:pt x="719" y="5672"/>
                  <a:pt x="681" y="5748"/>
                  <a:pt x="681" y="5861"/>
                </a:cubicBezTo>
                <a:lnTo>
                  <a:pt x="719" y="5937"/>
                </a:lnTo>
                <a:cubicBezTo>
                  <a:pt x="757" y="6012"/>
                  <a:pt x="870" y="6012"/>
                  <a:pt x="984" y="6012"/>
                </a:cubicBezTo>
                <a:cubicBezTo>
                  <a:pt x="1059" y="6012"/>
                  <a:pt x="1173" y="5937"/>
                  <a:pt x="1210" y="5861"/>
                </a:cubicBezTo>
                <a:lnTo>
                  <a:pt x="1210" y="5710"/>
                </a:lnTo>
                <a:cubicBezTo>
                  <a:pt x="1166" y="5665"/>
                  <a:pt x="1083" y="5647"/>
                  <a:pt x="999" y="5647"/>
                </a:cubicBezTo>
                <a:close/>
                <a:moveTo>
                  <a:pt x="2458" y="5899"/>
                </a:moveTo>
                <a:cubicBezTo>
                  <a:pt x="2307" y="5899"/>
                  <a:pt x="2193" y="5899"/>
                  <a:pt x="2118" y="5974"/>
                </a:cubicBezTo>
                <a:cubicBezTo>
                  <a:pt x="2080" y="6012"/>
                  <a:pt x="2042" y="6050"/>
                  <a:pt x="2042" y="6201"/>
                </a:cubicBezTo>
                <a:lnTo>
                  <a:pt x="2193" y="6277"/>
                </a:lnTo>
                <a:lnTo>
                  <a:pt x="2420" y="6277"/>
                </a:lnTo>
                <a:lnTo>
                  <a:pt x="2572" y="6163"/>
                </a:lnTo>
                <a:lnTo>
                  <a:pt x="2572" y="6012"/>
                </a:lnTo>
                <a:lnTo>
                  <a:pt x="2458" y="5899"/>
                </a:lnTo>
                <a:close/>
                <a:moveTo>
                  <a:pt x="40115" y="5861"/>
                </a:moveTo>
                <a:lnTo>
                  <a:pt x="39963" y="5974"/>
                </a:lnTo>
                <a:cubicBezTo>
                  <a:pt x="39963" y="5974"/>
                  <a:pt x="39963" y="6012"/>
                  <a:pt x="39963" y="6012"/>
                </a:cubicBezTo>
                <a:lnTo>
                  <a:pt x="40077" y="6012"/>
                </a:lnTo>
                <a:lnTo>
                  <a:pt x="39963" y="6050"/>
                </a:lnTo>
                <a:cubicBezTo>
                  <a:pt x="39963" y="6088"/>
                  <a:pt x="39963" y="6239"/>
                  <a:pt x="40115" y="6277"/>
                </a:cubicBezTo>
                <a:lnTo>
                  <a:pt x="40304" y="6163"/>
                </a:lnTo>
                <a:lnTo>
                  <a:pt x="40304" y="6163"/>
                </a:lnTo>
                <a:cubicBezTo>
                  <a:pt x="40304" y="6201"/>
                  <a:pt x="40266" y="6201"/>
                  <a:pt x="40266" y="6201"/>
                </a:cubicBezTo>
                <a:cubicBezTo>
                  <a:pt x="40304" y="6201"/>
                  <a:pt x="40379" y="6163"/>
                  <a:pt x="40417" y="6088"/>
                </a:cubicBezTo>
                <a:lnTo>
                  <a:pt x="40266" y="5937"/>
                </a:lnTo>
                <a:cubicBezTo>
                  <a:pt x="40266" y="5899"/>
                  <a:pt x="40190" y="5861"/>
                  <a:pt x="40115" y="5861"/>
                </a:cubicBezTo>
                <a:close/>
                <a:moveTo>
                  <a:pt x="50965" y="5937"/>
                </a:moveTo>
                <a:lnTo>
                  <a:pt x="50852" y="5974"/>
                </a:lnTo>
                <a:cubicBezTo>
                  <a:pt x="50776" y="6050"/>
                  <a:pt x="50738" y="6088"/>
                  <a:pt x="50738" y="6163"/>
                </a:cubicBezTo>
                <a:cubicBezTo>
                  <a:pt x="50738" y="6277"/>
                  <a:pt x="50852" y="6390"/>
                  <a:pt x="51003" y="6390"/>
                </a:cubicBezTo>
                <a:lnTo>
                  <a:pt x="51154" y="6277"/>
                </a:lnTo>
                <a:cubicBezTo>
                  <a:pt x="51117" y="6239"/>
                  <a:pt x="51117" y="6239"/>
                  <a:pt x="51117" y="6239"/>
                </a:cubicBezTo>
                <a:lnTo>
                  <a:pt x="51003" y="6239"/>
                </a:lnTo>
                <a:lnTo>
                  <a:pt x="51154" y="6163"/>
                </a:lnTo>
                <a:cubicBezTo>
                  <a:pt x="51154" y="6050"/>
                  <a:pt x="51079" y="5974"/>
                  <a:pt x="50965" y="5937"/>
                </a:cubicBezTo>
                <a:close/>
                <a:moveTo>
                  <a:pt x="28356" y="5899"/>
                </a:moveTo>
                <a:cubicBezTo>
                  <a:pt x="28243" y="5899"/>
                  <a:pt x="28129" y="5937"/>
                  <a:pt x="28092" y="6012"/>
                </a:cubicBezTo>
                <a:lnTo>
                  <a:pt x="28129" y="6088"/>
                </a:lnTo>
                <a:cubicBezTo>
                  <a:pt x="28129" y="6088"/>
                  <a:pt x="28092" y="6163"/>
                  <a:pt x="28092" y="6239"/>
                </a:cubicBezTo>
                <a:lnTo>
                  <a:pt x="28129" y="6315"/>
                </a:lnTo>
                <a:cubicBezTo>
                  <a:pt x="28186" y="6371"/>
                  <a:pt x="28271" y="6400"/>
                  <a:pt x="28361" y="6400"/>
                </a:cubicBezTo>
                <a:cubicBezTo>
                  <a:pt x="28451" y="6400"/>
                  <a:pt x="28545" y="6371"/>
                  <a:pt x="28621" y="6315"/>
                </a:cubicBezTo>
                <a:lnTo>
                  <a:pt x="28659" y="6239"/>
                </a:lnTo>
                <a:lnTo>
                  <a:pt x="28659" y="6201"/>
                </a:lnTo>
                <a:cubicBezTo>
                  <a:pt x="28659" y="6050"/>
                  <a:pt x="28508" y="5937"/>
                  <a:pt x="28356" y="5899"/>
                </a:cubicBezTo>
                <a:close/>
                <a:moveTo>
                  <a:pt x="88244" y="6012"/>
                </a:moveTo>
                <a:lnTo>
                  <a:pt x="88092" y="6126"/>
                </a:lnTo>
                <a:lnTo>
                  <a:pt x="88092" y="6163"/>
                </a:lnTo>
                <a:cubicBezTo>
                  <a:pt x="88092" y="6239"/>
                  <a:pt x="88130" y="6352"/>
                  <a:pt x="88206" y="6390"/>
                </a:cubicBezTo>
                <a:lnTo>
                  <a:pt x="88281" y="6428"/>
                </a:lnTo>
                <a:cubicBezTo>
                  <a:pt x="88315" y="6439"/>
                  <a:pt x="88345" y="6444"/>
                  <a:pt x="88372" y="6444"/>
                </a:cubicBezTo>
                <a:cubicBezTo>
                  <a:pt x="88439" y="6444"/>
                  <a:pt x="88493" y="6417"/>
                  <a:pt x="88546" y="6390"/>
                </a:cubicBezTo>
                <a:cubicBezTo>
                  <a:pt x="88584" y="6352"/>
                  <a:pt x="88622" y="6277"/>
                  <a:pt x="88622" y="6201"/>
                </a:cubicBezTo>
                <a:lnTo>
                  <a:pt x="88622" y="6163"/>
                </a:lnTo>
                <a:lnTo>
                  <a:pt x="88470" y="6050"/>
                </a:lnTo>
                <a:lnTo>
                  <a:pt x="88433" y="6050"/>
                </a:lnTo>
                <a:cubicBezTo>
                  <a:pt x="88395" y="6012"/>
                  <a:pt x="88319" y="6012"/>
                  <a:pt x="88244" y="6012"/>
                </a:cubicBezTo>
                <a:close/>
                <a:moveTo>
                  <a:pt x="89227" y="5710"/>
                </a:moveTo>
                <a:lnTo>
                  <a:pt x="89075" y="5861"/>
                </a:lnTo>
                <a:cubicBezTo>
                  <a:pt x="89075" y="5861"/>
                  <a:pt x="89075" y="5899"/>
                  <a:pt x="89075" y="5899"/>
                </a:cubicBezTo>
                <a:cubicBezTo>
                  <a:pt x="89038" y="5937"/>
                  <a:pt x="89000" y="6012"/>
                  <a:pt x="89000" y="6163"/>
                </a:cubicBezTo>
                <a:lnTo>
                  <a:pt x="89113" y="6239"/>
                </a:lnTo>
                <a:cubicBezTo>
                  <a:pt x="89151" y="6239"/>
                  <a:pt x="89189" y="6277"/>
                  <a:pt x="89227" y="6352"/>
                </a:cubicBezTo>
                <a:cubicBezTo>
                  <a:pt x="89302" y="6428"/>
                  <a:pt x="89378" y="6504"/>
                  <a:pt x="89529" y="6541"/>
                </a:cubicBezTo>
                <a:lnTo>
                  <a:pt x="89718" y="6428"/>
                </a:lnTo>
                <a:cubicBezTo>
                  <a:pt x="89718" y="6390"/>
                  <a:pt x="89756" y="6352"/>
                  <a:pt x="89832" y="6277"/>
                </a:cubicBezTo>
                <a:cubicBezTo>
                  <a:pt x="89907" y="6239"/>
                  <a:pt x="90058" y="6163"/>
                  <a:pt x="90058" y="5974"/>
                </a:cubicBezTo>
                <a:lnTo>
                  <a:pt x="89983" y="5861"/>
                </a:lnTo>
                <a:lnTo>
                  <a:pt x="90021" y="5861"/>
                </a:lnTo>
                <a:lnTo>
                  <a:pt x="89907" y="5748"/>
                </a:lnTo>
                <a:cubicBezTo>
                  <a:pt x="89794" y="5710"/>
                  <a:pt x="89680" y="5710"/>
                  <a:pt x="89605" y="5710"/>
                </a:cubicBezTo>
                <a:close/>
                <a:moveTo>
                  <a:pt x="66807" y="6201"/>
                </a:moveTo>
                <a:lnTo>
                  <a:pt x="66731" y="6239"/>
                </a:lnTo>
                <a:cubicBezTo>
                  <a:pt x="66655" y="6239"/>
                  <a:pt x="66580" y="6315"/>
                  <a:pt x="66580" y="6352"/>
                </a:cubicBezTo>
                <a:cubicBezTo>
                  <a:pt x="66542" y="6352"/>
                  <a:pt x="66504" y="6315"/>
                  <a:pt x="66466" y="6315"/>
                </a:cubicBezTo>
                <a:lnTo>
                  <a:pt x="66277" y="6428"/>
                </a:lnTo>
                <a:cubicBezTo>
                  <a:pt x="66277" y="6428"/>
                  <a:pt x="66240" y="6504"/>
                  <a:pt x="66240" y="6541"/>
                </a:cubicBezTo>
                <a:lnTo>
                  <a:pt x="66240" y="6617"/>
                </a:lnTo>
                <a:lnTo>
                  <a:pt x="66353" y="6693"/>
                </a:lnTo>
                <a:lnTo>
                  <a:pt x="66542" y="6693"/>
                </a:lnTo>
                <a:lnTo>
                  <a:pt x="66655" y="6617"/>
                </a:lnTo>
                <a:cubicBezTo>
                  <a:pt x="66693" y="6617"/>
                  <a:pt x="66731" y="6655"/>
                  <a:pt x="66769" y="6655"/>
                </a:cubicBezTo>
                <a:lnTo>
                  <a:pt x="66920" y="6579"/>
                </a:lnTo>
                <a:cubicBezTo>
                  <a:pt x="66958" y="6504"/>
                  <a:pt x="66996" y="6466"/>
                  <a:pt x="66996" y="6390"/>
                </a:cubicBezTo>
                <a:cubicBezTo>
                  <a:pt x="66996" y="6277"/>
                  <a:pt x="66920" y="6201"/>
                  <a:pt x="66807" y="6201"/>
                </a:cubicBezTo>
                <a:close/>
                <a:moveTo>
                  <a:pt x="76070" y="6315"/>
                </a:moveTo>
                <a:cubicBezTo>
                  <a:pt x="75994" y="6315"/>
                  <a:pt x="75881" y="6315"/>
                  <a:pt x="75843" y="6352"/>
                </a:cubicBezTo>
                <a:cubicBezTo>
                  <a:pt x="75805" y="6390"/>
                  <a:pt x="75767" y="6466"/>
                  <a:pt x="75767" y="6541"/>
                </a:cubicBezTo>
                <a:lnTo>
                  <a:pt x="75767" y="6579"/>
                </a:lnTo>
                <a:lnTo>
                  <a:pt x="75881" y="6693"/>
                </a:lnTo>
                <a:lnTo>
                  <a:pt x="76070" y="6693"/>
                </a:lnTo>
                <a:lnTo>
                  <a:pt x="76221" y="6579"/>
                </a:lnTo>
                <a:lnTo>
                  <a:pt x="76221" y="6428"/>
                </a:lnTo>
                <a:lnTo>
                  <a:pt x="76070" y="6315"/>
                </a:lnTo>
                <a:close/>
                <a:moveTo>
                  <a:pt x="45316" y="6413"/>
                </a:moveTo>
                <a:cubicBezTo>
                  <a:pt x="45282" y="6413"/>
                  <a:pt x="45249" y="6418"/>
                  <a:pt x="45219" y="6428"/>
                </a:cubicBezTo>
                <a:cubicBezTo>
                  <a:pt x="45105" y="6466"/>
                  <a:pt x="44992" y="6541"/>
                  <a:pt x="44954" y="6655"/>
                </a:cubicBezTo>
                <a:lnTo>
                  <a:pt x="45181" y="6768"/>
                </a:lnTo>
                <a:lnTo>
                  <a:pt x="45256" y="6768"/>
                </a:lnTo>
                <a:cubicBezTo>
                  <a:pt x="45280" y="6780"/>
                  <a:pt x="45310" y="6788"/>
                  <a:pt x="45345" y="6788"/>
                </a:cubicBezTo>
                <a:cubicBezTo>
                  <a:pt x="45422" y="6788"/>
                  <a:pt x="45518" y="6748"/>
                  <a:pt x="45597" y="6617"/>
                </a:cubicBezTo>
                <a:lnTo>
                  <a:pt x="45559" y="6504"/>
                </a:lnTo>
                <a:cubicBezTo>
                  <a:pt x="45503" y="6448"/>
                  <a:pt x="45408" y="6413"/>
                  <a:pt x="45316" y="6413"/>
                </a:cubicBezTo>
                <a:close/>
                <a:moveTo>
                  <a:pt x="65234" y="6564"/>
                </a:moveTo>
                <a:cubicBezTo>
                  <a:pt x="65204" y="6564"/>
                  <a:pt x="65174" y="6569"/>
                  <a:pt x="65143" y="6579"/>
                </a:cubicBezTo>
                <a:cubicBezTo>
                  <a:pt x="64992" y="6579"/>
                  <a:pt x="64916" y="6655"/>
                  <a:pt x="64841" y="6731"/>
                </a:cubicBezTo>
                <a:lnTo>
                  <a:pt x="64954" y="6920"/>
                </a:lnTo>
                <a:lnTo>
                  <a:pt x="65030" y="6995"/>
                </a:lnTo>
                <a:cubicBezTo>
                  <a:pt x="65058" y="6999"/>
                  <a:pt x="65085" y="7001"/>
                  <a:pt x="65110" y="7001"/>
                </a:cubicBezTo>
                <a:cubicBezTo>
                  <a:pt x="65318" y="7001"/>
                  <a:pt x="65412" y="6874"/>
                  <a:pt x="65446" y="6806"/>
                </a:cubicBezTo>
                <a:lnTo>
                  <a:pt x="65446" y="6655"/>
                </a:lnTo>
                <a:cubicBezTo>
                  <a:pt x="65390" y="6600"/>
                  <a:pt x="65315" y="6564"/>
                  <a:pt x="65234" y="6564"/>
                </a:cubicBezTo>
                <a:close/>
                <a:moveTo>
                  <a:pt x="46463" y="6420"/>
                </a:moveTo>
                <a:cubicBezTo>
                  <a:pt x="46441" y="6420"/>
                  <a:pt x="46417" y="6423"/>
                  <a:pt x="46391" y="6428"/>
                </a:cubicBezTo>
                <a:lnTo>
                  <a:pt x="46277" y="6579"/>
                </a:lnTo>
                <a:cubicBezTo>
                  <a:pt x="46277" y="6617"/>
                  <a:pt x="46277" y="6617"/>
                  <a:pt x="46239" y="6655"/>
                </a:cubicBezTo>
                <a:cubicBezTo>
                  <a:pt x="46202" y="6693"/>
                  <a:pt x="46126" y="6806"/>
                  <a:pt x="46164" y="6957"/>
                </a:cubicBezTo>
                <a:lnTo>
                  <a:pt x="46315" y="7071"/>
                </a:lnTo>
                <a:cubicBezTo>
                  <a:pt x="46340" y="7058"/>
                  <a:pt x="46361" y="7054"/>
                  <a:pt x="46379" y="7054"/>
                </a:cubicBezTo>
                <a:cubicBezTo>
                  <a:pt x="46416" y="7054"/>
                  <a:pt x="46441" y="7071"/>
                  <a:pt x="46466" y="7071"/>
                </a:cubicBezTo>
                <a:cubicBezTo>
                  <a:pt x="46504" y="7109"/>
                  <a:pt x="46580" y="7109"/>
                  <a:pt x="46655" y="7109"/>
                </a:cubicBezTo>
                <a:lnTo>
                  <a:pt x="46806" y="6995"/>
                </a:lnTo>
                <a:cubicBezTo>
                  <a:pt x="46806" y="6995"/>
                  <a:pt x="46806" y="6957"/>
                  <a:pt x="46806" y="6920"/>
                </a:cubicBezTo>
                <a:cubicBezTo>
                  <a:pt x="46844" y="6882"/>
                  <a:pt x="46882" y="6806"/>
                  <a:pt x="46882" y="6731"/>
                </a:cubicBezTo>
                <a:cubicBezTo>
                  <a:pt x="46882" y="6693"/>
                  <a:pt x="46882" y="6655"/>
                  <a:pt x="46844" y="6617"/>
                </a:cubicBezTo>
                <a:lnTo>
                  <a:pt x="46655" y="6541"/>
                </a:lnTo>
                <a:cubicBezTo>
                  <a:pt x="46655" y="6509"/>
                  <a:pt x="46599" y="6420"/>
                  <a:pt x="46463" y="6420"/>
                </a:cubicBezTo>
                <a:close/>
                <a:moveTo>
                  <a:pt x="73745" y="6441"/>
                </a:moveTo>
                <a:cubicBezTo>
                  <a:pt x="73701" y="6441"/>
                  <a:pt x="73656" y="6459"/>
                  <a:pt x="73612" y="6504"/>
                </a:cubicBezTo>
                <a:cubicBezTo>
                  <a:pt x="73574" y="6466"/>
                  <a:pt x="73536" y="6466"/>
                  <a:pt x="73461" y="6466"/>
                </a:cubicBezTo>
                <a:lnTo>
                  <a:pt x="73385" y="6655"/>
                </a:lnTo>
                <a:cubicBezTo>
                  <a:pt x="73385" y="6693"/>
                  <a:pt x="73423" y="6731"/>
                  <a:pt x="73423" y="6806"/>
                </a:cubicBezTo>
                <a:cubicBezTo>
                  <a:pt x="73461" y="6920"/>
                  <a:pt x="73499" y="7109"/>
                  <a:pt x="73763" y="7109"/>
                </a:cubicBezTo>
                <a:lnTo>
                  <a:pt x="73915" y="7033"/>
                </a:lnTo>
                <a:cubicBezTo>
                  <a:pt x="73915" y="6995"/>
                  <a:pt x="73952" y="6957"/>
                  <a:pt x="73952" y="6920"/>
                </a:cubicBezTo>
                <a:cubicBezTo>
                  <a:pt x="73952" y="6844"/>
                  <a:pt x="73877" y="6806"/>
                  <a:pt x="73839" y="6768"/>
                </a:cubicBezTo>
                <a:cubicBezTo>
                  <a:pt x="73877" y="6731"/>
                  <a:pt x="73952" y="6655"/>
                  <a:pt x="73915" y="6541"/>
                </a:cubicBezTo>
                <a:lnTo>
                  <a:pt x="73839" y="6466"/>
                </a:lnTo>
                <a:cubicBezTo>
                  <a:pt x="73808" y="6450"/>
                  <a:pt x="73776" y="6441"/>
                  <a:pt x="73745" y="6441"/>
                </a:cubicBezTo>
                <a:close/>
                <a:moveTo>
                  <a:pt x="83289" y="6569"/>
                </a:moveTo>
                <a:cubicBezTo>
                  <a:pt x="83266" y="6569"/>
                  <a:pt x="83242" y="6573"/>
                  <a:pt x="83215" y="6579"/>
                </a:cubicBezTo>
                <a:lnTo>
                  <a:pt x="83102" y="6655"/>
                </a:lnTo>
                <a:lnTo>
                  <a:pt x="82988" y="6768"/>
                </a:lnTo>
                <a:cubicBezTo>
                  <a:pt x="82988" y="6806"/>
                  <a:pt x="82988" y="6844"/>
                  <a:pt x="82988" y="6844"/>
                </a:cubicBezTo>
                <a:cubicBezTo>
                  <a:pt x="82988" y="6882"/>
                  <a:pt x="82988" y="6920"/>
                  <a:pt x="82988" y="6957"/>
                </a:cubicBezTo>
                <a:cubicBezTo>
                  <a:pt x="82988" y="7146"/>
                  <a:pt x="83140" y="7146"/>
                  <a:pt x="83177" y="7184"/>
                </a:cubicBezTo>
                <a:lnTo>
                  <a:pt x="83215" y="7146"/>
                </a:lnTo>
                <a:cubicBezTo>
                  <a:pt x="83244" y="7154"/>
                  <a:pt x="83270" y="7157"/>
                  <a:pt x="83294" y="7157"/>
                </a:cubicBezTo>
                <a:cubicBezTo>
                  <a:pt x="83394" y="7157"/>
                  <a:pt x="83449" y="7101"/>
                  <a:pt x="83480" y="7071"/>
                </a:cubicBezTo>
                <a:lnTo>
                  <a:pt x="83518" y="6957"/>
                </a:lnTo>
                <a:cubicBezTo>
                  <a:pt x="83518" y="6920"/>
                  <a:pt x="83555" y="6920"/>
                  <a:pt x="83555" y="6844"/>
                </a:cubicBezTo>
                <a:lnTo>
                  <a:pt x="83442" y="6731"/>
                </a:lnTo>
                <a:lnTo>
                  <a:pt x="83480" y="6731"/>
                </a:lnTo>
                <a:cubicBezTo>
                  <a:pt x="83449" y="6637"/>
                  <a:pt x="83392" y="6569"/>
                  <a:pt x="83289" y="6569"/>
                </a:cubicBezTo>
                <a:close/>
                <a:moveTo>
                  <a:pt x="60947" y="6844"/>
                </a:moveTo>
                <a:lnTo>
                  <a:pt x="60795" y="6920"/>
                </a:lnTo>
                <a:cubicBezTo>
                  <a:pt x="60720" y="7109"/>
                  <a:pt x="60795" y="7184"/>
                  <a:pt x="60871" y="7222"/>
                </a:cubicBezTo>
                <a:cubicBezTo>
                  <a:pt x="60909" y="7241"/>
                  <a:pt x="60956" y="7250"/>
                  <a:pt x="61008" y="7250"/>
                </a:cubicBezTo>
                <a:cubicBezTo>
                  <a:pt x="61060" y="7250"/>
                  <a:pt x="61117" y="7241"/>
                  <a:pt x="61173" y="7222"/>
                </a:cubicBezTo>
                <a:lnTo>
                  <a:pt x="61249" y="7109"/>
                </a:lnTo>
                <a:lnTo>
                  <a:pt x="61249" y="6995"/>
                </a:lnTo>
                <a:lnTo>
                  <a:pt x="61211" y="6957"/>
                </a:lnTo>
                <a:lnTo>
                  <a:pt x="61211" y="6957"/>
                </a:lnTo>
                <a:lnTo>
                  <a:pt x="61060" y="6844"/>
                </a:lnTo>
                <a:close/>
                <a:moveTo>
                  <a:pt x="28508" y="6920"/>
                </a:moveTo>
                <a:lnTo>
                  <a:pt x="28394" y="7033"/>
                </a:lnTo>
                <a:lnTo>
                  <a:pt x="28394" y="7146"/>
                </a:lnTo>
                <a:lnTo>
                  <a:pt x="28508" y="7260"/>
                </a:lnTo>
                <a:lnTo>
                  <a:pt x="28772" y="7260"/>
                </a:lnTo>
                <a:lnTo>
                  <a:pt x="28886" y="7146"/>
                </a:lnTo>
                <a:lnTo>
                  <a:pt x="28886" y="7033"/>
                </a:lnTo>
                <a:lnTo>
                  <a:pt x="28772" y="6920"/>
                </a:lnTo>
                <a:close/>
                <a:moveTo>
                  <a:pt x="81968" y="6768"/>
                </a:moveTo>
                <a:cubicBezTo>
                  <a:pt x="81854" y="6768"/>
                  <a:pt x="81741" y="6806"/>
                  <a:pt x="81665" y="6844"/>
                </a:cubicBezTo>
                <a:cubicBezTo>
                  <a:pt x="81589" y="6920"/>
                  <a:pt x="81552" y="6995"/>
                  <a:pt x="81552" y="7109"/>
                </a:cubicBezTo>
                <a:lnTo>
                  <a:pt x="81552" y="7184"/>
                </a:lnTo>
                <a:cubicBezTo>
                  <a:pt x="81627" y="7260"/>
                  <a:pt x="81665" y="7298"/>
                  <a:pt x="81779" y="7298"/>
                </a:cubicBezTo>
                <a:cubicBezTo>
                  <a:pt x="81816" y="7298"/>
                  <a:pt x="81892" y="7260"/>
                  <a:pt x="81892" y="7222"/>
                </a:cubicBezTo>
                <a:cubicBezTo>
                  <a:pt x="81968" y="7184"/>
                  <a:pt x="82119" y="7146"/>
                  <a:pt x="82119" y="7033"/>
                </a:cubicBezTo>
                <a:cubicBezTo>
                  <a:pt x="82119" y="6995"/>
                  <a:pt x="82119" y="6995"/>
                  <a:pt x="82119" y="6957"/>
                </a:cubicBezTo>
                <a:cubicBezTo>
                  <a:pt x="82119" y="6957"/>
                  <a:pt x="82119" y="6920"/>
                  <a:pt x="82119" y="6882"/>
                </a:cubicBezTo>
                <a:lnTo>
                  <a:pt x="81968" y="6768"/>
                </a:lnTo>
                <a:close/>
                <a:moveTo>
                  <a:pt x="43767" y="6979"/>
                </a:moveTo>
                <a:cubicBezTo>
                  <a:pt x="43700" y="6979"/>
                  <a:pt x="43646" y="7006"/>
                  <a:pt x="43593" y="7033"/>
                </a:cubicBezTo>
                <a:cubicBezTo>
                  <a:pt x="43517" y="7109"/>
                  <a:pt x="43517" y="7184"/>
                  <a:pt x="43517" y="7335"/>
                </a:cubicBezTo>
                <a:lnTo>
                  <a:pt x="43631" y="7411"/>
                </a:lnTo>
                <a:cubicBezTo>
                  <a:pt x="43654" y="7414"/>
                  <a:pt x="43676" y="7416"/>
                  <a:pt x="43696" y="7416"/>
                </a:cubicBezTo>
                <a:cubicBezTo>
                  <a:pt x="43902" y="7416"/>
                  <a:pt x="43936" y="7253"/>
                  <a:pt x="43971" y="7184"/>
                </a:cubicBezTo>
                <a:lnTo>
                  <a:pt x="43971" y="7109"/>
                </a:lnTo>
                <a:lnTo>
                  <a:pt x="43857" y="6995"/>
                </a:lnTo>
                <a:cubicBezTo>
                  <a:pt x="43824" y="6984"/>
                  <a:pt x="43794" y="6979"/>
                  <a:pt x="43767" y="6979"/>
                </a:cubicBezTo>
                <a:close/>
                <a:moveTo>
                  <a:pt x="22799" y="7449"/>
                </a:moveTo>
                <a:cubicBezTo>
                  <a:pt x="22687" y="7516"/>
                  <a:pt x="22773" y="7596"/>
                  <a:pt x="22847" y="7596"/>
                </a:cubicBezTo>
                <a:cubicBezTo>
                  <a:pt x="22898" y="7596"/>
                  <a:pt x="22943" y="7557"/>
                  <a:pt x="22912" y="7449"/>
                </a:cubicBezTo>
                <a:close/>
                <a:moveTo>
                  <a:pt x="1362" y="7335"/>
                </a:moveTo>
                <a:cubicBezTo>
                  <a:pt x="1324" y="7335"/>
                  <a:pt x="1286" y="7335"/>
                  <a:pt x="1248" y="7373"/>
                </a:cubicBezTo>
                <a:cubicBezTo>
                  <a:pt x="1173" y="7411"/>
                  <a:pt x="1135" y="7449"/>
                  <a:pt x="1135" y="7487"/>
                </a:cubicBezTo>
                <a:lnTo>
                  <a:pt x="1135" y="7524"/>
                </a:lnTo>
                <a:lnTo>
                  <a:pt x="1210" y="7600"/>
                </a:lnTo>
                <a:cubicBezTo>
                  <a:pt x="1210" y="7562"/>
                  <a:pt x="1210" y="7562"/>
                  <a:pt x="1210" y="7524"/>
                </a:cubicBezTo>
                <a:lnTo>
                  <a:pt x="1362" y="7676"/>
                </a:lnTo>
                <a:lnTo>
                  <a:pt x="1475" y="7676"/>
                </a:lnTo>
                <a:lnTo>
                  <a:pt x="1589" y="7638"/>
                </a:lnTo>
                <a:cubicBezTo>
                  <a:pt x="1626" y="7600"/>
                  <a:pt x="1626" y="7562"/>
                  <a:pt x="1626" y="7524"/>
                </a:cubicBezTo>
                <a:cubicBezTo>
                  <a:pt x="1626" y="7411"/>
                  <a:pt x="1513" y="7335"/>
                  <a:pt x="1362" y="7335"/>
                </a:cubicBezTo>
                <a:close/>
                <a:moveTo>
                  <a:pt x="71191" y="7292"/>
                </a:moveTo>
                <a:cubicBezTo>
                  <a:pt x="71138" y="7292"/>
                  <a:pt x="71087" y="7298"/>
                  <a:pt x="71041" y="7298"/>
                </a:cubicBezTo>
                <a:lnTo>
                  <a:pt x="70928" y="7411"/>
                </a:lnTo>
                <a:lnTo>
                  <a:pt x="70928" y="7562"/>
                </a:lnTo>
                <a:lnTo>
                  <a:pt x="71003" y="7676"/>
                </a:lnTo>
                <a:cubicBezTo>
                  <a:pt x="71079" y="7714"/>
                  <a:pt x="71230" y="7751"/>
                  <a:pt x="71381" y="7751"/>
                </a:cubicBezTo>
                <a:lnTo>
                  <a:pt x="71457" y="7676"/>
                </a:lnTo>
                <a:cubicBezTo>
                  <a:pt x="71457" y="7714"/>
                  <a:pt x="71457" y="7751"/>
                  <a:pt x="71495" y="7789"/>
                </a:cubicBezTo>
                <a:cubicBezTo>
                  <a:pt x="71570" y="7714"/>
                  <a:pt x="71570" y="7676"/>
                  <a:pt x="71570" y="7676"/>
                </a:cubicBezTo>
                <a:lnTo>
                  <a:pt x="71722" y="7638"/>
                </a:lnTo>
                <a:cubicBezTo>
                  <a:pt x="71722" y="7600"/>
                  <a:pt x="71722" y="7562"/>
                  <a:pt x="71684" y="7524"/>
                </a:cubicBezTo>
                <a:cubicBezTo>
                  <a:pt x="71646" y="7487"/>
                  <a:pt x="71570" y="7487"/>
                  <a:pt x="71533" y="7487"/>
                </a:cubicBezTo>
                <a:lnTo>
                  <a:pt x="71495" y="7487"/>
                </a:lnTo>
                <a:cubicBezTo>
                  <a:pt x="71495" y="7411"/>
                  <a:pt x="71457" y="7373"/>
                  <a:pt x="71419" y="7373"/>
                </a:cubicBezTo>
                <a:cubicBezTo>
                  <a:pt x="71351" y="7305"/>
                  <a:pt x="71270" y="7292"/>
                  <a:pt x="71191" y="7292"/>
                </a:cubicBezTo>
                <a:close/>
                <a:moveTo>
                  <a:pt x="24424" y="7335"/>
                </a:moveTo>
                <a:cubicBezTo>
                  <a:pt x="24349" y="7335"/>
                  <a:pt x="24273" y="7373"/>
                  <a:pt x="24235" y="7373"/>
                </a:cubicBezTo>
                <a:cubicBezTo>
                  <a:pt x="24198" y="7411"/>
                  <a:pt x="24198" y="7411"/>
                  <a:pt x="24198" y="7411"/>
                </a:cubicBezTo>
                <a:lnTo>
                  <a:pt x="24046" y="7524"/>
                </a:lnTo>
                <a:lnTo>
                  <a:pt x="24046" y="7714"/>
                </a:lnTo>
                <a:lnTo>
                  <a:pt x="24198" y="7827"/>
                </a:lnTo>
                <a:lnTo>
                  <a:pt x="24424" y="7827"/>
                </a:lnTo>
                <a:lnTo>
                  <a:pt x="24576" y="7714"/>
                </a:lnTo>
                <a:lnTo>
                  <a:pt x="24576" y="7449"/>
                </a:lnTo>
                <a:lnTo>
                  <a:pt x="24424" y="7335"/>
                </a:lnTo>
                <a:close/>
                <a:moveTo>
                  <a:pt x="26164" y="7411"/>
                </a:moveTo>
                <a:cubicBezTo>
                  <a:pt x="26126" y="7411"/>
                  <a:pt x="26012" y="7411"/>
                  <a:pt x="25937" y="7487"/>
                </a:cubicBezTo>
                <a:lnTo>
                  <a:pt x="25974" y="7524"/>
                </a:lnTo>
                <a:cubicBezTo>
                  <a:pt x="25899" y="7562"/>
                  <a:pt x="25823" y="7600"/>
                  <a:pt x="25785" y="7676"/>
                </a:cubicBezTo>
                <a:lnTo>
                  <a:pt x="25937" y="7827"/>
                </a:lnTo>
                <a:lnTo>
                  <a:pt x="26126" y="7827"/>
                </a:lnTo>
                <a:lnTo>
                  <a:pt x="26239" y="7789"/>
                </a:lnTo>
                <a:cubicBezTo>
                  <a:pt x="26277" y="7714"/>
                  <a:pt x="26277" y="7676"/>
                  <a:pt x="26277" y="7600"/>
                </a:cubicBezTo>
                <a:cubicBezTo>
                  <a:pt x="26277" y="7524"/>
                  <a:pt x="26239" y="7449"/>
                  <a:pt x="26164" y="7411"/>
                </a:cubicBezTo>
                <a:close/>
                <a:moveTo>
                  <a:pt x="32402" y="7449"/>
                </a:moveTo>
                <a:lnTo>
                  <a:pt x="32288" y="7562"/>
                </a:lnTo>
                <a:cubicBezTo>
                  <a:pt x="32288" y="7600"/>
                  <a:pt x="32251" y="7638"/>
                  <a:pt x="32251" y="7714"/>
                </a:cubicBezTo>
                <a:lnTo>
                  <a:pt x="32251" y="7751"/>
                </a:lnTo>
                <a:lnTo>
                  <a:pt x="32288" y="7827"/>
                </a:lnTo>
                <a:cubicBezTo>
                  <a:pt x="32326" y="7846"/>
                  <a:pt x="32373" y="7855"/>
                  <a:pt x="32416" y="7855"/>
                </a:cubicBezTo>
                <a:cubicBezTo>
                  <a:pt x="32458" y="7855"/>
                  <a:pt x="32496" y="7846"/>
                  <a:pt x="32515" y="7827"/>
                </a:cubicBezTo>
                <a:cubicBezTo>
                  <a:pt x="32591" y="7789"/>
                  <a:pt x="32666" y="7714"/>
                  <a:pt x="32666" y="7638"/>
                </a:cubicBezTo>
                <a:cubicBezTo>
                  <a:pt x="32666" y="7562"/>
                  <a:pt x="32629" y="7524"/>
                  <a:pt x="32553" y="7487"/>
                </a:cubicBezTo>
                <a:cubicBezTo>
                  <a:pt x="32515" y="7449"/>
                  <a:pt x="32477" y="7449"/>
                  <a:pt x="32402" y="7449"/>
                </a:cubicBezTo>
                <a:close/>
                <a:moveTo>
                  <a:pt x="46202" y="7638"/>
                </a:moveTo>
                <a:lnTo>
                  <a:pt x="46126" y="7714"/>
                </a:lnTo>
                <a:lnTo>
                  <a:pt x="45975" y="7714"/>
                </a:lnTo>
                <a:cubicBezTo>
                  <a:pt x="45975" y="7714"/>
                  <a:pt x="45975" y="7714"/>
                  <a:pt x="45975" y="7676"/>
                </a:cubicBezTo>
                <a:lnTo>
                  <a:pt x="45861" y="7676"/>
                </a:lnTo>
                <a:cubicBezTo>
                  <a:pt x="45823" y="7827"/>
                  <a:pt x="45937" y="7978"/>
                  <a:pt x="46088" y="7978"/>
                </a:cubicBezTo>
                <a:cubicBezTo>
                  <a:pt x="46239" y="7978"/>
                  <a:pt x="46315" y="7903"/>
                  <a:pt x="46315" y="7789"/>
                </a:cubicBezTo>
                <a:cubicBezTo>
                  <a:pt x="46315" y="7751"/>
                  <a:pt x="46277" y="7676"/>
                  <a:pt x="46202" y="7638"/>
                </a:cubicBezTo>
                <a:close/>
                <a:moveTo>
                  <a:pt x="50614" y="7545"/>
                </a:moveTo>
                <a:cubicBezTo>
                  <a:pt x="50596" y="7545"/>
                  <a:pt x="50575" y="7550"/>
                  <a:pt x="50549" y="7562"/>
                </a:cubicBezTo>
                <a:lnTo>
                  <a:pt x="50436" y="7676"/>
                </a:lnTo>
                <a:cubicBezTo>
                  <a:pt x="50398" y="7676"/>
                  <a:pt x="50360" y="7714"/>
                  <a:pt x="50360" y="7751"/>
                </a:cubicBezTo>
                <a:lnTo>
                  <a:pt x="50323" y="7751"/>
                </a:lnTo>
                <a:lnTo>
                  <a:pt x="50323" y="7865"/>
                </a:lnTo>
                <a:cubicBezTo>
                  <a:pt x="50247" y="7865"/>
                  <a:pt x="50171" y="7903"/>
                  <a:pt x="50209" y="7978"/>
                </a:cubicBezTo>
                <a:lnTo>
                  <a:pt x="50398" y="7978"/>
                </a:lnTo>
                <a:cubicBezTo>
                  <a:pt x="50398" y="7940"/>
                  <a:pt x="50398" y="7940"/>
                  <a:pt x="50398" y="7940"/>
                </a:cubicBezTo>
                <a:lnTo>
                  <a:pt x="50625" y="7940"/>
                </a:lnTo>
                <a:lnTo>
                  <a:pt x="50776" y="7827"/>
                </a:lnTo>
                <a:lnTo>
                  <a:pt x="50776" y="7714"/>
                </a:lnTo>
                <a:cubicBezTo>
                  <a:pt x="50776" y="7676"/>
                  <a:pt x="50776" y="7600"/>
                  <a:pt x="50701" y="7562"/>
                </a:cubicBezTo>
                <a:cubicBezTo>
                  <a:pt x="50675" y="7562"/>
                  <a:pt x="50650" y="7545"/>
                  <a:pt x="50614" y="7545"/>
                </a:cubicBezTo>
                <a:close/>
                <a:moveTo>
                  <a:pt x="59926" y="7562"/>
                </a:moveTo>
                <a:lnTo>
                  <a:pt x="59737" y="7638"/>
                </a:lnTo>
                <a:cubicBezTo>
                  <a:pt x="59737" y="7638"/>
                  <a:pt x="59699" y="7676"/>
                  <a:pt x="59699" y="7676"/>
                </a:cubicBezTo>
                <a:cubicBezTo>
                  <a:pt x="59699" y="7714"/>
                  <a:pt x="59623" y="7789"/>
                  <a:pt x="59661" y="7903"/>
                </a:cubicBezTo>
                <a:lnTo>
                  <a:pt x="59812" y="7978"/>
                </a:lnTo>
                <a:lnTo>
                  <a:pt x="60039" y="7978"/>
                </a:lnTo>
                <a:lnTo>
                  <a:pt x="60153" y="7903"/>
                </a:lnTo>
                <a:cubicBezTo>
                  <a:pt x="60190" y="7865"/>
                  <a:pt x="60190" y="7827"/>
                  <a:pt x="60190" y="7827"/>
                </a:cubicBezTo>
                <a:cubicBezTo>
                  <a:pt x="60190" y="7676"/>
                  <a:pt x="60039" y="7600"/>
                  <a:pt x="59964" y="7600"/>
                </a:cubicBezTo>
                <a:cubicBezTo>
                  <a:pt x="59964" y="7562"/>
                  <a:pt x="59926" y="7562"/>
                  <a:pt x="59926" y="7562"/>
                </a:cubicBezTo>
                <a:close/>
                <a:moveTo>
                  <a:pt x="27109" y="8092"/>
                </a:moveTo>
                <a:cubicBezTo>
                  <a:pt x="27109" y="8102"/>
                  <a:pt x="27112" y="8110"/>
                  <a:pt x="27116" y="8115"/>
                </a:cubicBezTo>
                <a:lnTo>
                  <a:pt x="27116" y="8115"/>
                </a:lnTo>
                <a:lnTo>
                  <a:pt x="27109" y="8092"/>
                </a:lnTo>
                <a:close/>
                <a:moveTo>
                  <a:pt x="3933" y="7827"/>
                </a:moveTo>
                <a:lnTo>
                  <a:pt x="3781" y="7940"/>
                </a:lnTo>
                <a:cubicBezTo>
                  <a:pt x="3781" y="8054"/>
                  <a:pt x="3819" y="8167"/>
                  <a:pt x="3895" y="8205"/>
                </a:cubicBezTo>
                <a:lnTo>
                  <a:pt x="3970" y="8243"/>
                </a:lnTo>
                <a:cubicBezTo>
                  <a:pt x="4084" y="8243"/>
                  <a:pt x="4159" y="8243"/>
                  <a:pt x="4197" y="8205"/>
                </a:cubicBezTo>
                <a:lnTo>
                  <a:pt x="4235" y="8205"/>
                </a:lnTo>
                <a:lnTo>
                  <a:pt x="4386" y="8092"/>
                </a:lnTo>
                <a:lnTo>
                  <a:pt x="4386" y="8054"/>
                </a:lnTo>
                <a:cubicBezTo>
                  <a:pt x="4386" y="7827"/>
                  <a:pt x="4084" y="7827"/>
                  <a:pt x="3933" y="7827"/>
                </a:cubicBezTo>
                <a:close/>
                <a:moveTo>
                  <a:pt x="41627" y="7865"/>
                </a:moveTo>
                <a:cubicBezTo>
                  <a:pt x="41551" y="7865"/>
                  <a:pt x="41476" y="7865"/>
                  <a:pt x="41400" y="7903"/>
                </a:cubicBezTo>
                <a:cubicBezTo>
                  <a:pt x="41362" y="7940"/>
                  <a:pt x="41324" y="8016"/>
                  <a:pt x="41362" y="8129"/>
                </a:cubicBezTo>
                <a:lnTo>
                  <a:pt x="41362" y="8167"/>
                </a:lnTo>
                <a:cubicBezTo>
                  <a:pt x="41476" y="8243"/>
                  <a:pt x="41551" y="8243"/>
                  <a:pt x="41589" y="8243"/>
                </a:cubicBezTo>
                <a:cubicBezTo>
                  <a:pt x="41702" y="8205"/>
                  <a:pt x="41778" y="8129"/>
                  <a:pt x="41854" y="8016"/>
                </a:cubicBezTo>
                <a:lnTo>
                  <a:pt x="41702" y="7865"/>
                </a:lnTo>
                <a:close/>
                <a:moveTo>
                  <a:pt x="49491" y="7903"/>
                </a:moveTo>
                <a:cubicBezTo>
                  <a:pt x="49340" y="7903"/>
                  <a:pt x="49226" y="7978"/>
                  <a:pt x="49188" y="8092"/>
                </a:cubicBezTo>
                <a:lnTo>
                  <a:pt x="49302" y="8243"/>
                </a:lnTo>
                <a:cubicBezTo>
                  <a:pt x="49302" y="8281"/>
                  <a:pt x="49340" y="8281"/>
                  <a:pt x="49415" y="8281"/>
                </a:cubicBezTo>
                <a:lnTo>
                  <a:pt x="49566" y="8205"/>
                </a:lnTo>
                <a:cubicBezTo>
                  <a:pt x="49604" y="8167"/>
                  <a:pt x="49642" y="8129"/>
                  <a:pt x="49642" y="8054"/>
                </a:cubicBezTo>
                <a:lnTo>
                  <a:pt x="49642" y="8016"/>
                </a:lnTo>
                <a:lnTo>
                  <a:pt x="49491" y="7903"/>
                </a:lnTo>
                <a:close/>
                <a:moveTo>
                  <a:pt x="71230" y="8016"/>
                </a:moveTo>
                <a:cubicBezTo>
                  <a:pt x="71155" y="8016"/>
                  <a:pt x="71003" y="8054"/>
                  <a:pt x="71003" y="8205"/>
                </a:cubicBezTo>
                <a:lnTo>
                  <a:pt x="71117" y="8356"/>
                </a:lnTo>
                <a:cubicBezTo>
                  <a:pt x="71230" y="8356"/>
                  <a:pt x="71306" y="8356"/>
                  <a:pt x="71381" y="8318"/>
                </a:cubicBezTo>
                <a:lnTo>
                  <a:pt x="71419" y="8205"/>
                </a:lnTo>
                <a:cubicBezTo>
                  <a:pt x="71419" y="8129"/>
                  <a:pt x="71344" y="8016"/>
                  <a:pt x="71230" y="8016"/>
                </a:cubicBezTo>
                <a:close/>
                <a:moveTo>
                  <a:pt x="87284" y="8397"/>
                </a:moveTo>
                <a:cubicBezTo>
                  <a:pt x="87273" y="8401"/>
                  <a:pt x="87261" y="8410"/>
                  <a:pt x="87261" y="8432"/>
                </a:cubicBezTo>
                <a:lnTo>
                  <a:pt x="87284" y="8397"/>
                </a:lnTo>
                <a:close/>
                <a:moveTo>
                  <a:pt x="53045" y="7978"/>
                </a:moveTo>
                <a:lnTo>
                  <a:pt x="52780" y="8054"/>
                </a:lnTo>
                <a:cubicBezTo>
                  <a:pt x="52742" y="8054"/>
                  <a:pt x="52704" y="8092"/>
                  <a:pt x="52704" y="8129"/>
                </a:cubicBezTo>
                <a:lnTo>
                  <a:pt x="52780" y="8281"/>
                </a:lnTo>
                <a:cubicBezTo>
                  <a:pt x="52780" y="8281"/>
                  <a:pt x="52780" y="8318"/>
                  <a:pt x="52780" y="8318"/>
                </a:cubicBezTo>
                <a:cubicBezTo>
                  <a:pt x="52814" y="8352"/>
                  <a:pt x="52877" y="8476"/>
                  <a:pt x="53078" y="8476"/>
                </a:cubicBezTo>
                <a:cubicBezTo>
                  <a:pt x="53102" y="8476"/>
                  <a:pt x="53129" y="8474"/>
                  <a:pt x="53158" y="8470"/>
                </a:cubicBezTo>
                <a:lnTo>
                  <a:pt x="53234" y="8356"/>
                </a:lnTo>
                <a:cubicBezTo>
                  <a:pt x="53234" y="8318"/>
                  <a:pt x="53234" y="8318"/>
                  <a:pt x="53234" y="8318"/>
                </a:cubicBezTo>
                <a:cubicBezTo>
                  <a:pt x="53234" y="8167"/>
                  <a:pt x="53158" y="8054"/>
                  <a:pt x="53083" y="8016"/>
                </a:cubicBezTo>
                <a:cubicBezTo>
                  <a:pt x="53083" y="7978"/>
                  <a:pt x="53045" y="7978"/>
                  <a:pt x="53045" y="7978"/>
                </a:cubicBezTo>
                <a:close/>
                <a:moveTo>
                  <a:pt x="27869" y="6667"/>
                </a:moveTo>
                <a:cubicBezTo>
                  <a:pt x="27836" y="6667"/>
                  <a:pt x="27797" y="6675"/>
                  <a:pt x="27751" y="6693"/>
                </a:cubicBezTo>
                <a:lnTo>
                  <a:pt x="27676" y="6806"/>
                </a:lnTo>
                <a:lnTo>
                  <a:pt x="27562" y="6768"/>
                </a:lnTo>
                <a:cubicBezTo>
                  <a:pt x="27336" y="6768"/>
                  <a:pt x="27222" y="6844"/>
                  <a:pt x="27071" y="6882"/>
                </a:cubicBezTo>
                <a:cubicBezTo>
                  <a:pt x="27033" y="6920"/>
                  <a:pt x="26995" y="6920"/>
                  <a:pt x="26957" y="6957"/>
                </a:cubicBezTo>
                <a:lnTo>
                  <a:pt x="26882" y="7071"/>
                </a:lnTo>
                <a:cubicBezTo>
                  <a:pt x="26882" y="7222"/>
                  <a:pt x="26957" y="7373"/>
                  <a:pt x="27146" y="7487"/>
                </a:cubicBezTo>
                <a:cubicBezTo>
                  <a:pt x="27146" y="7487"/>
                  <a:pt x="27184" y="7487"/>
                  <a:pt x="27222" y="7524"/>
                </a:cubicBezTo>
                <a:cubicBezTo>
                  <a:pt x="27222" y="7524"/>
                  <a:pt x="27184" y="7600"/>
                  <a:pt x="27222" y="7638"/>
                </a:cubicBezTo>
                <a:lnTo>
                  <a:pt x="27222" y="7676"/>
                </a:lnTo>
                <a:cubicBezTo>
                  <a:pt x="27222" y="7676"/>
                  <a:pt x="27222" y="7714"/>
                  <a:pt x="27184" y="7714"/>
                </a:cubicBezTo>
                <a:lnTo>
                  <a:pt x="27260" y="7827"/>
                </a:lnTo>
                <a:cubicBezTo>
                  <a:pt x="27260" y="7827"/>
                  <a:pt x="27260" y="7827"/>
                  <a:pt x="27260" y="7865"/>
                </a:cubicBezTo>
                <a:cubicBezTo>
                  <a:pt x="27184" y="7865"/>
                  <a:pt x="27109" y="7903"/>
                  <a:pt x="27071" y="7978"/>
                </a:cubicBezTo>
                <a:lnTo>
                  <a:pt x="27184" y="8129"/>
                </a:lnTo>
                <a:cubicBezTo>
                  <a:pt x="27157" y="8129"/>
                  <a:pt x="27130" y="8129"/>
                  <a:pt x="27116" y="8115"/>
                </a:cubicBezTo>
                <a:lnTo>
                  <a:pt x="27116" y="8115"/>
                </a:lnTo>
                <a:lnTo>
                  <a:pt x="27184" y="8318"/>
                </a:lnTo>
                <a:cubicBezTo>
                  <a:pt x="27260" y="8318"/>
                  <a:pt x="27260" y="8318"/>
                  <a:pt x="27336" y="8394"/>
                </a:cubicBezTo>
                <a:cubicBezTo>
                  <a:pt x="27336" y="8432"/>
                  <a:pt x="27373" y="8470"/>
                  <a:pt x="27373" y="8507"/>
                </a:cubicBezTo>
                <a:lnTo>
                  <a:pt x="27487" y="8545"/>
                </a:lnTo>
                <a:lnTo>
                  <a:pt x="27789" y="8545"/>
                </a:lnTo>
                <a:lnTo>
                  <a:pt x="27940" y="8432"/>
                </a:lnTo>
                <a:cubicBezTo>
                  <a:pt x="27940" y="8394"/>
                  <a:pt x="27940" y="8318"/>
                  <a:pt x="27940" y="8243"/>
                </a:cubicBezTo>
                <a:cubicBezTo>
                  <a:pt x="27978" y="8092"/>
                  <a:pt x="27978" y="7978"/>
                  <a:pt x="27940" y="7827"/>
                </a:cubicBezTo>
                <a:lnTo>
                  <a:pt x="27827" y="7865"/>
                </a:lnTo>
                <a:cubicBezTo>
                  <a:pt x="27751" y="7827"/>
                  <a:pt x="27676" y="7827"/>
                  <a:pt x="27600" y="7827"/>
                </a:cubicBezTo>
                <a:cubicBezTo>
                  <a:pt x="27600" y="7789"/>
                  <a:pt x="27600" y="7789"/>
                  <a:pt x="27562" y="7751"/>
                </a:cubicBezTo>
                <a:cubicBezTo>
                  <a:pt x="27600" y="7714"/>
                  <a:pt x="27562" y="7676"/>
                  <a:pt x="27600" y="7600"/>
                </a:cubicBezTo>
                <a:lnTo>
                  <a:pt x="27600" y="7638"/>
                </a:lnTo>
                <a:cubicBezTo>
                  <a:pt x="27714" y="7638"/>
                  <a:pt x="27827" y="7638"/>
                  <a:pt x="27865" y="7600"/>
                </a:cubicBezTo>
                <a:lnTo>
                  <a:pt x="27940" y="7487"/>
                </a:lnTo>
                <a:cubicBezTo>
                  <a:pt x="27940" y="7449"/>
                  <a:pt x="27940" y="7449"/>
                  <a:pt x="27940" y="7449"/>
                </a:cubicBezTo>
                <a:cubicBezTo>
                  <a:pt x="27978" y="7411"/>
                  <a:pt x="28016" y="7373"/>
                  <a:pt x="28054" y="7260"/>
                </a:cubicBezTo>
                <a:lnTo>
                  <a:pt x="28016" y="7184"/>
                </a:lnTo>
                <a:cubicBezTo>
                  <a:pt x="27978" y="7146"/>
                  <a:pt x="27940" y="7109"/>
                  <a:pt x="27865" y="7109"/>
                </a:cubicBezTo>
                <a:cubicBezTo>
                  <a:pt x="28016" y="7109"/>
                  <a:pt x="28092" y="7033"/>
                  <a:pt x="28167" y="6957"/>
                </a:cubicBezTo>
                <a:lnTo>
                  <a:pt x="28054" y="6768"/>
                </a:lnTo>
                <a:cubicBezTo>
                  <a:pt x="28025" y="6740"/>
                  <a:pt x="27975" y="6667"/>
                  <a:pt x="27869" y="6667"/>
                </a:cubicBezTo>
                <a:close/>
                <a:moveTo>
                  <a:pt x="63253" y="8205"/>
                </a:moveTo>
                <a:cubicBezTo>
                  <a:pt x="63102" y="8205"/>
                  <a:pt x="62988" y="8281"/>
                  <a:pt x="62913" y="8394"/>
                </a:cubicBezTo>
                <a:lnTo>
                  <a:pt x="63026" y="8545"/>
                </a:lnTo>
                <a:cubicBezTo>
                  <a:pt x="63064" y="8583"/>
                  <a:pt x="63102" y="8583"/>
                  <a:pt x="63139" y="8621"/>
                </a:cubicBezTo>
                <a:lnTo>
                  <a:pt x="63328" y="8507"/>
                </a:lnTo>
                <a:cubicBezTo>
                  <a:pt x="63328" y="8470"/>
                  <a:pt x="63366" y="8432"/>
                  <a:pt x="63366" y="8356"/>
                </a:cubicBezTo>
                <a:lnTo>
                  <a:pt x="63366" y="8318"/>
                </a:lnTo>
                <a:lnTo>
                  <a:pt x="63253" y="8205"/>
                </a:lnTo>
                <a:close/>
                <a:moveTo>
                  <a:pt x="60077" y="8205"/>
                </a:moveTo>
                <a:lnTo>
                  <a:pt x="59964" y="8318"/>
                </a:lnTo>
                <a:cubicBezTo>
                  <a:pt x="59926" y="8356"/>
                  <a:pt x="59888" y="8394"/>
                  <a:pt x="59888" y="8470"/>
                </a:cubicBezTo>
                <a:lnTo>
                  <a:pt x="59888" y="8507"/>
                </a:lnTo>
                <a:lnTo>
                  <a:pt x="60039" y="8621"/>
                </a:lnTo>
                <a:lnTo>
                  <a:pt x="60115" y="8621"/>
                </a:lnTo>
                <a:cubicBezTo>
                  <a:pt x="60153" y="8659"/>
                  <a:pt x="60190" y="8659"/>
                  <a:pt x="60304" y="8659"/>
                </a:cubicBezTo>
                <a:lnTo>
                  <a:pt x="60417" y="8545"/>
                </a:lnTo>
                <a:cubicBezTo>
                  <a:pt x="60417" y="8545"/>
                  <a:pt x="60417" y="8507"/>
                  <a:pt x="60417" y="8507"/>
                </a:cubicBezTo>
                <a:cubicBezTo>
                  <a:pt x="60417" y="8394"/>
                  <a:pt x="60379" y="8318"/>
                  <a:pt x="60342" y="8281"/>
                </a:cubicBezTo>
                <a:cubicBezTo>
                  <a:pt x="60266" y="8243"/>
                  <a:pt x="60190" y="8205"/>
                  <a:pt x="60077" y="8205"/>
                </a:cubicBezTo>
                <a:close/>
                <a:moveTo>
                  <a:pt x="68206" y="8432"/>
                </a:moveTo>
                <a:cubicBezTo>
                  <a:pt x="67979" y="8432"/>
                  <a:pt x="67941" y="8583"/>
                  <a:pt x="67979" y="8659"/>
                </a:cubicBezTo>
                <a:lnTo>
                  <a:pt x="68130" y="8772"/>
                </a:lnTo>
                <a:lnTo>
                  <a:pt x="68168" y="8772"/>
                </a:lnTo>
                <a:cubicBezTo>
                  <a:pt x="68243" y="8772"/>
                  <a:pt x="68395" y="8772"/>
                  <a:pt x="68432" y="8621"/>
                </a:cubicBezTo>
                <a:lnTo>
                  <a:pt x="68357" y="8545"/>
                </a:lnTo>
                <a:cubicBezTo>
                  <a:pt x="68357" y="8545"/>
                  <a:pt x="68357" y="8583"/>
                  <a:pt x="68357" y="8583"/>
                </a:cubicBezTo>
                <a:lnTo>
                  <a:pt x="68206" y="8432"/>
                </a:lnTo>
                <a:close/>
                <a:moveTo>
                  <a:pt x="38149" y="8432"/>
                </a:moveTo>
                <a:lnTo>
                  <a:pt x="38035" y="8583"/>
                </a:lnTo>
                <a:cubicBezTo>
                  <a:pt x="38035" y="8659"/>
                  <a:pt x="37997" y="8659"/>
                  <a:pt x="37997" y="8659"/>
                </a:cubicBezTo>
                <a:lnTo>
                  <a:pt x="38073" y="8886"/>
                </a:lnTo>
                <a:cubicBezTo>
                  <a:pt x="38186" y="8886"/>
                  <a:pt x="38338" y="8886"/>
                  <a:pt x="38451" y="8810"/>
                </a:cubicBezTo>
                <a:cubicBezTo>
                  <a:pt x="38489" y="8772"/>
                  <a:pt x="38564" y="8697"/>
                  <a:pt x="38564" y="8621"/>
                </a:cubicBezTo>
                <a:cubicBezTo>
                  <a:pt x="38564" y="8583"/>
                  <a:pt x="38564" y="8545"/>
                  <a:pt x="38527" y="8507"/>
                </a:cubicBezTo>
                <a:lnTo>
                  <a:pt x="38413" y="8432"/>
                </a:lnTo>
                <a:close/>
                <a:moveTo>
                  <a:pt x="87336" y="8318"/>
                </a:moveTo>
                <a:lnTo>
                  <a:pt x="87284" y="8397"/>
                </a:lnTo>
                <a:lnTo>
                  <a:pt x="87284" y="8397"/>
                </a:lnTo>
                <a:cubicBezTo>
                  <a:pt x="87292" y="8394"/>
                  <a:pt x="87298" y="8394"/>
                  <a:pt x="87298" y="8394"/>
                </a:cubicBezTo>
                <a:lnTo>
                  <a:pt x="87298" y="8394"/>
                </a:lnTo>
                <a:lnTo>
                  <a:pt x="87223" y="8470"/>
                </a:lnTo>
                <a:lnTo>
                  <a:pt x="87185" y="8470"/>
                </a:lnTo>
                <a:lnTo>
                  <a:pt x="87072" y="8507"/>
                </a:lnTo>
                <a:cubicBezTo>
                  <a:pt x="87034" y="8545"/>
                  <a:pt x="86958" y="8583"/>
                  <a:pt x="86958" y="8697"/>
                </a:cubicBezTo>
                <a:lnTo>
                  <a:pt x="87034" y="8810"/>
                </a:lnTo>
                <a:cubicBezTo>
                  <a:pt x="87109" y="8848"/>
                  <a:pt x="87261" y="8886"/>
                  <a:pt x="87412" y="8886"/>
                </a:cubicBezTo>
                <a:lnTo>
                  <a:pt x="87525" y="8697"/>
                </a:lnTo>
                <a:cubicBezTo>
                  <a:pt x="87525" y="8697"/>
                  <a:pt x="87525" y="8659"/>
                  <a:pt x="87525" y="8621"/>
                </a:cubicBezTo>
                <a:cubicBezTo>
                  <a:pt x="87525" y="8583"/>
                  <a:pt x="87525" y="8583"/>
                  <a:pt x="87525" y="8545"/>
                </a:cubicBezTo>
                <a:cubicBezTo>
                  <a:pt x="87525" y="8356"/>
                  <a:pt x="87374" y="8318"/>
                  <a:pt x="87336" y="8318"/>
                </a:cubicBezTo>
                <a:close/>
                <a:moveTo>
                  <a:pt x="58830" y="8417"/>
                </a:moveTo>
                <a:cubicBezTo>
                  <a:pt x="58794" y="8417"/>
                  <a:pt x="58756" y="8422"/>
                  <a:pt x="58716" y="8432"/>
                </a:cubicBezTo>
                <a:cubicBezTo>
                  <a:pt x="58565" y="8507"/>
                  <a:pt x="58451" y="8621"/>
                  <a:pt x="58451" y="8734"/>
                </a:cubicBezTo>
                <a:lnTo>
                  <a:pt x="58527" y="8848"/>
                </a:lnTo>
                <a:cubicBezTo>
                  <a:pt x="58647" y="8920"/>
                  <a:pt x="58751" y="8946"/>
                  <a:pt x="58841" y="8946"/>
                </a:cubicBezTo>
                <a:cubicBezTo>
                  <a:pt x="58892" y="8946"/>
                  <a:pt x="58939" y="8937"/>
                  <a:pt x="58981" y="8923"/>
                </a:cubicBezTo>
                <a:cubicBezTo>
                  <a:pt x="59094" y="8848"/>
                  <a:pt x="59170" y="8734"/>
                  <a:pt x="59170" y="8583"/>
                </a:cubicBezTo>
                <a:lnTo>
                  <a:pt x="59094" y="8507"/>
                </a:lnTo>
                <a:cubicBezTo>
                  <a:pt x="59011" y="8452"/>
                  <a:pt x="58928" y="8417"/>
                  <a:pt x="58830" y="8417"/>
                </a:cubicBezTo>
                <a:close/>
                <a:moveTo>
                  <a:pt x="80295" y="8378"/>
                </a:moveTo>
                <a:cubicBezTo>
                  <a:pt x="80206" y="8378"/>
                  <a:pt x="80142" y="8405"/>
                  <a:pt x="80115" y="8432"/>
                </a:cubicBezTo>
                <a:cubicBezTo>
                  <a:pt x="79888" y="8583"/>
                  <a:pt x="79964" y="8961"/>
                  <a:pt x="80342" y="8961"/>
                </a:cubicBezTo>
                <a:lnTo>
                  <a:pt x="80417" y="8961"/>
                </a:lnTo>
                <a:cubicBezTo>
                  <a:pt x="80606" y="8886"/>
                  <a:pt x="80644" y="8772"/>
                  <a:pt x="80644" y="8697"/>
                </a:cubicBezTo>
                <a:cubicBezTo>
                  <a:pt x="80644" y="8583"/>
                  <a:pt x="80606" y="8507"/>
                  <a:pt x="80531" y="8432"/>
                </a:cubicBezTo>
                <a:lnTo>
                  <a:pt x="80417" y="8394"/>
                </a:lnTo>
                <a:cubicBezTo>
                  <a:pt x="80373" y="8383"/>
                  <a:pt x="80332" y="8378"/>
                  <a:pt x="80295" y="8378"/>
                </a:cubicBezTo>
                <a:close/>
                <a:moveTo>
                  <a:pt x="74807" y="8530"/>
                </a:moveTo>
                <a:cubicBezTo>
                  <a:pt x="74740" y="8530"/>
                  <a:pt x="74686" y="8556"/>
                  <a:pt x="74633" y="8583"/>
                </a:cubicBezTo>
                <a:cubicBezTo>
                  <a:pt x="74557" y="8659"/>
                  <a:pt x="74557" y="8772"/>
                  <a:pt x="74557" y="8848"/>
                </a:cubicBezTo>
                <a:cubicBezTo>
                  <a:pt x="74557" y="8848"/>
                  <a:pt x="74557" y="8886"/>
                  <a:pt x="74557" y="8923"/>
                </a:cubicBezTo>
                <a:lnTo>
                  <a:pt x="74671" y="9037"/>
                </a:lnTo>
                <a:cubicBezTo>
                  <a:pt x="74746" y="9037"/>
                  <a:pt x="74860" y="9037"/>
                  <a:pt x="74898" y="8961"/>
                </a:cubicBezTo>
                <a:cubicBezTo>
                  <a:pt x="75011" y="8923"/>
                  <a:pt x="75011" y="8810"/>
                  <a:pt x="75011" y="8734"/>
                </a:cubicBezTo>
                <a:cubicBezTo>
                  <a:pt x="75011" y="8697"/>
                  <a:pt x="75011" y="8659"/>
                  <a:pt x="75011" y="8659"/>
                </a:cubicBezTo>
                <a:lnTo>
                  <a:pt x="74898" y="8545"/>
                </a:lnTo>
                <a:cubicBezTo>
                  <a:pt x="74864" y="8534"/>
                  <a:pt x="74834" y="8530"/>
                  <a:pt x="74807" y="8530"/>
                </a:cubicBezTo>
                <a:close/>
                <a:moveTo>
                  <a:pt x="26050" y="8697"/>
                </a:moveTo>
                <a:cubicBezTo>
                  <a:pt x="25899" y="8697"/>
                  <a:pt x="25785" y="8734"/>
                  <a:pt x="25748" y="8886"/>
                </a:cubicBezTo>
                <a:lnTo>
                  <a:pt x="25785" y="8999"/>
                </a:lnTo>
                <a:cubicBezTo>
                  <a:pt x="25861" y="9075"/>
                  <a:pt x="25974" y="9075"/>
                  <a:pt x="26088" y="9075"/>
                </a:cubicBezTo>
                <a:cubicBezTo>
                  <a:pt x="26164" y="9037"/>
                  <a:pt x="26201" y="8961"/>
                  <a:pt x="26201" y="8886"/>
                </a:cubicBezTo>
                <a:cubicBezTo>
                  <a:pt x="26201" y="8848"/>
                  <a:pt x="26201" y="8810"/>
                  <a:pt x="26201" y="8772"/>
                </a:cubicBezTo>
                <a:lnTo>
                  <a:pt x="26050" y="8697"/>
                </a:lnTo>
                <a:close/>
                <a:moveTo>
                  <a:pt x="53423" y="8621"/>
                </a:moveTo>
                <a:lnTo>
                  <a:pt x="53272" y="8734"/>
                </a:lnTo>
                <a:cubicBezTo>
                  <a:pt x="53234" y="8923"/>
                  <a:pt x="53347" y="9075"/>
                  <a:pt x="53498" y="9075"/>
                </a:cubicBezTo>
                <a:lnTo>
                  <a:pt x="53650" y="8999"/>
                </a:lnTo>
                <a:cubicBezTo>
                  <a:pt x="53650" y="8961"/>
                  <a:pt x="53687" y="8961"/>
                  <a:pt x="53687" y="8961"/>
                </a:cubicBezTo>
                <a:cubicBezTo>
                  <a:pt x="53687" y="8923"/>
                  <a:pt x="53725" y="8886"/>
                  <a:pt x="53725" y="8810"/>
                </a:cubicBezTo>
                <a:cubicBezTo>
                  <a:pt x="53725" y="8772"/>
                  <a:pt x="53725" y="8772"/>
                  <a:pt x="53725" y="8734"/>
                </a:cubicBezTo>
                <a:lnTo>
                  <a:pt x="53574" y="8621"/>
                </a:lnTo>
                <a:close/>
                <a:moveTo>
                  <a:pt x="76334" y="8621"/>
                </a:moveTo>
                <a:cubicBezTo>
                  <a:pt x="76183" y="8621"/>
                  <a:pt x="76107" y="8659"/>
                  <a:pt x="76070" y="8697"/>
                </a:cubicBezTo>
                <a:cubicBezTo>
                  <a:pt x="75918" y="8848"/>
                  <a:pt x="76032" y="9226"/>
                  <a:pt x="76296" y="9226"/>
                </a:cubicBezTo>
                <a:lnTo>
                  <a:pt x="76410" y="9188"/>
                </a:lnTo>
                <a:cubicBezTo>
                  <a:pt x="76485" y="9112"/>
                  <a:pt x="76523" y="8999"/>
                  <a:pt x="76523" y="8923"/>
                </a:cubicBezTo>
                <a:cubicBezTo>
                  <a:pt x="76523" y="8886"/>
                  <a:pt x="76485" y="8734"/>
                  <a:pt x="76410" y="8659"/>
                </a:cubicBezTo>
                <a:lnTo>
                  <a:pt x="76334" y="8621"/>
                </a:lnTo>
                <a:close/>
                <a:moveTo>
                  <a:pt x="15464" y="8886"/>
                </a:moveTo>
                <a:cubicBezTo>
                  <a:pt x="15351" y="8886"/>
                  <a:pt x="15275" y="8923"/>
                  <a:pt x="15199" y="8961"/>
                </a:cubicBezTo>
                <a:cubicBezTo>
                  <a:pt x="15161" y="8999"/>
                  <a:pt x="15124" y="9037"/>
                  <a:pt x="15124" y="9150"/>
                </a:cubicBezTo>
                <a:lnTo>
                  <a:pt x="15124" y="9188"/>
                </a:lnTo>
                <a:lnTo>
                  <a:pt x="15275" y="9301"/>
                </a:lnTo>
                <a:lnTo>
                  <a:pt x="15464" y="9301"/>
                </a:lnTo>
                <a:lnTo>
                  <a:pt x="15577" y="9150"/>
                </a:lnTo>
                <a:lnTo>
                  <a:pt x="15577" y="8999"/>
                </a:lnTo>
                <a:lnTo>
                  <a:pt x="15464" y="8886"/>
                </a:lnTo>
                <a:close/>
                <a:moveTo>
                  <a:pt x="8394" y="8999"/>
                </a:moveTo>
                <a:cubicBezTo>
                  <a:pt x="8280" y="8999"/>
                  <a:pt x="8167" y="8999"/>
                  <a:pt x="8091" y="9075"/>
                </a:cubicBezTo>
                <a:cubicBezTo>
                  <a:pt x="8054" y="9075"/>
                  <a:pt x="8016" y="9150"/>
                  <a:pt x="8016" y="9301"/>
                </a:cubicBezTo>
                <a:lnTo>
                  <a:pt x="8129" y="9377"/>
                </a:lnTo>
                <a:cubicBezTo>
                  <a:pt x="8154" y="9381"/>
                  <a:pt x="8177" y="9383"/>
                  <a:pt x="8198" y="9383"/>
                </a:cubicBezTo>
                <a:cubicBezTo>
                  <a:pt x="8372" y="9383"/>
                  <a:pt x="8440" y="9255"/>
                  <a:pt x="8507" y="9188"/>
                </a:cubicBezTo>
                <a:lnTo>
                  <a:pt x="8394" y="8999"/>
                </a:lnTo>
                <a:close/>
                <a:moveTo>
                  <a:pt x="33478" y="8945"/>
                </a:moveTo>
                <a:cubicBezTo>
                  <a:pt x="33438" y="8945"/>
                  <a:pt x="33411" y="8972"/>
                  <a:pt x="33385" y="8999"/>
                </a:cubicBezTo>
                <a:cubicBezTo>
                  <a:pt x="33271" y="9037"/>
                  <a:pt x="33271" y="9150"/>
                  <a:pt x="33271" y="9264"/>
                </a:cubicBezTo>
                <a:cubicBezTo>
                  <a:pt x="33271" y="9377"/>
                  <a:pt x="33309" y="9453"/>
                  <a:pt x="33423" y="9490"/>
                </a:cubicBezTo>
                <a:lnTo>
                  <a:pt x="33574" y="9415"/>
                </a:lnTo>
                <a:lnTo>
                  <a:pt x="33574" y="9415"/>
                </a:lnTo>
                <a:cubicBezTo>
                  <a:pt x="33574" y="9453"/>
                  <a:pt x="33536" y="9453"/>
                  <a:pt x="33536" y="9453"/>
                </a:cubicBezTo>
                <a:cubicBezTo>
                  <a:pt x="33555" y="9453"/>
                  <a:pt x="33583" y="9462"/>
                  <a:pt x="33621" y="9462"/>
                </a:cubicBezTo>
                <a:cubicBezTo>
                  <a:pt x="33659" y="9462"/>
                  <a:pt x="33706" y="9453"/>
                  <a:pt x="33763" y="9415"/>
                </a:cubicBezTo>
                <a:lnTo>
                  <a:pt x="33838" y="9339"/>
                </a:lnTo>
                <a:cubicBezTo>
                  <a:pt x="33838" y="9301"/>
                  <a:pt x="33838" y="9264"/>
                  <a:pt x="33838" y="9226"/>
                </a:cubicBezTo>
                <a:cubicBezTo>
                  <a:pt x="33838" y="9188"/>
                  <a:pt x="33838" y="9075"/>
                  <a:pt x="33763" y="8999"/>
                </a:cubicBezTo>
                <a:cubicBezTo>
                  <a:pt x="33709" y="8972"/>
                  <a:pt x="33656" y="8945"/>
                  <a:pt x="33602" y="8945"/>
                </a:cubicBezTo>
                <a:cubicBezTo>
                  <a:pt x="33580" y="8945"/>
                  <a:pt x="33558" y="8950"/>
                  <a:pt x="33536" y="8961"/>
                </a:cubicBezTo>
                <a:cubicBezTo>
                  <a:pt x="33514" y="8950"/>
                  <a:pt x="33495" y="8945"/>
                  <a:pt x="33478" y="8945"/>
                </a:cubicBezTo>
                <a:close/>
                <a:moveTo>
                  <a:pt x="29566" y="9188"/>
                </a:moveTo>
                <a:lnTo>
                  <a:pt x="29415" y="9339"/>
                </a:lnTo>
                <a:lnTo>
                  <a:pt x="29415" y="9490"/>
                </a:lnTo>
                <a:lnTo>
                  <a:pt x="29528" y="9604"/>
                </a:lnTo>
                <a:cubicBezTo>
                  <a:pt x="29642" y="9604"/>
                  <a:pt x="29717" y="9566"/>
                  <a:pt x="29793" y="9528"/>
                </a:cubicBezTo>
                <a:cubicBezTo>
                  <a:pt x="29831" y="9490"/>
                  <a:pt x="29869" y="9453"/>
                  <a:pt x="29869" y="9339"/>
                </a:cubicBezTo>
                <a:lnTo>
                  <a:pt x="29869" y="9301"/>
                </a:lnTo>
                <a:lnTo>
                  <a:pt x="29717" y="9188"/>
                </a:lnTo>
                <a:close/>
                <a:moveTo>
                  <a:pt x="20492" y="9604"/>
                </a:moveTo>
                <a:cubicBezTo>
                  <a:pt x="20504" y="9604"/>
                  <a:pt x="20516" y="9608"/>
                  <a:pt x="20528" y="9613"/>
                </a:cubicBezTo>
                <a:lnTo>
                  <a:pt x="20528" y="9613"/>
                </a:lnTo>
                <a:cubicBezTo>
                  <a:pt x="20525" y="9604"/>
                  <a:pt x="20516" y="9604"/>
                  <a:pt x="20492" y="9604"/>
                </a:cubicBezTo>
                <a:close/>
                <a:moveTo>
                  <a:pt x="21551" y="9377"/>
                </a:moveTo>
                <a:lnTo>
                  <a:pt x="21400" y="9490"/>
                </a:lnTo>
                <a:lnTo>
                  <a:pt x="21400" y="9642"/>
                </a:lnTo>
                <a:lnTo>
                  <a:pt x="21551" y="9755"/>
                </a:lnTo>
                <a:lnTo>
                  <a:pt x="21589" y="9755"/>
                </a:lnTo>
                <a:cubicBezTo>
                  <a:pt x="21664" y="9755"/>
                  <a:pt x="21816" y="9755"/>
                  <a:pt x="21853" y="9604"/>
                </a:cubicBezTo>
                <a:lnTo>
                  <a:pt x="21702" y="9453"/>
                </a:lnTo>
                <a:cubicBezTo>
                  <a:pt x="21702" y="9415"/>
                  <a:pt x="21627" y="9377"/>
                  <a:pt x="21551" y="9377"/>
                </a:cubicBezTo>
                <a:close/>
                <a:moveTo>
                  <a:pt x="66771" y="9220"/>
                </a:moveTo>
                <a:cubicBezTo>
                  <a:pt x="66748" y="9220"/>
                  <a:pt x="66722" y="9222"/>
                  <a:pt x="66693" y="9226"/>
                </a:cubicBezTo>
                <a:cubicBezTo>
                  <a:pt x="66504" y="9264"/>
                  <a:pt x="66504" y="9415"/>
                  <a:pt x="66466" y="9490"/>
                </a:cubicBezTo>
                <a:cubicBezTo>
                  <a:pt x="66466" y="9528"/>
                  <a:pt x="66466" y="9604"/>
                  <a:pt x="66429" y="9604"/>
                </a:cubicBezTo>
                <a:lnTo>
                  <a:pt x="66504" y="9793"/>
                </a:lnTo>
                <a:lnTo>
                  <a:pt x="66580" y="9793"/>
                </a:lnTo>
                <a:cubicBezTo>
                  <a:pt x="66657" y="9808"/>
                  <a:pt x="66752" y="9830"/>
                  <a:pt x="66843" y="9830"/>
                </a:cubicBezTo>
                <a:cubicBezTo>
                  <a:pt x="66977" y="9830"/>
                  <a:pt x="67102" y="9784"/>
                  <a:pt x="67147" y="9604"/>
                </a:cubicBezTo>
                <a:lnTo>
                  <a:pt x="67034" y="9453"/>
                </a:lnTo>
                <a:cubicBezTo>
                  <a:pt x="67034" y="9453"/>
                  <a:pt x="67034" y="9453"/>
                  <a:pt x="67034" y="9415"/>
                </a:cubicBezTo>
                <a:cubicBezTo>
                  <a:pt x="67000" y="9347"/>
                  <a:pt x="66966" y="9220"/>
                  <a:pt x="66771" y="9220"/>
                </a:cubicBezTo>
                <a:close/>
                <a:moveTo>
                  <a:pt x="82572" y="9112"/>
                </a:moveTo>
                <a:lnTo>
                  <a:pt x="82421" y="9226"/>
                </a:lnTo>
                <a:lnTo>
                  <a:pt x="82421" y="9264"/>
                </a:lnTo>
                <a:cubicBezTo>
                  <a:pt x="82421" y="9264"/>
                  <a:pt x="82421" y="9264"/>
                  <a:pt x="82421" y="9301"/>
                </a:cubicBezTo>
                <a:lnTo>
                  <a:pt x="82308" y="9377"/>
                </a:lnTo>
                <a:cubicBezTo>
                  <a:pt x="82270" y="9717"/>
                  <a:pt x="82459" y="9831"/>
                  <a:pt x="82610" y="9831"/>
                </a:cubicBezTo>
                <a:lnTo>
                  <a:pt x="82762" y="9793"/>
                </a:lnTo>
                <a:cubicBezTo>
                  <a:pt x="82799" y="9717"/>
                  <a:pt x="82837" y="9566"/>
                  <a:pt x="82837" y="9453"/>
                </a:cubicBezTo>
                <a:cubicBezTo>
                  <a:pt x="82837" y="9150"/>
                  <a:pt x="82648" y="9112"/>
                  <a:pt x="82572" y="9112"/>
                </a:cubicBezTo>
                <a:close/>
                <a:moveTo>
                  <a:pt x="51910" y="9415"/>
                </a:moveTo>
                <a:lnTo>
                  <a:pt x="51797" y="9453"/>
                </a:lnTo>
                <a:cubicBezTo>
                  <a:pt x="51759" y="9490"/>
                  <a:pt x="51721" y="9566"/>
                  <a:pt x="51721" y="9642"/>
                </a:cubicBezTo>
                <a:cubicBezTo>
                  <a:pt x="51721" y="9755"/>
                  <a:pt x="51797" y="9831"/>
                  <a:pt x="51948" y="9869"/>
                </a:cubicBezTo>
                <a:lnTo>
                  <a:pt x="52062" y="9831"/>
                </a:lnTo>
                <a:cubicBezTo>
                  <a:pt x="52137" y="9755"/>
                  <a:pt x="52137" y="9679"/>
                  <a:pt x="52137" y="9642"/>
                </a:cubicBezTo>
                <a:cubicBezTo>
                  <a:pt x="52137" y="9528"/>
                  <a:pt x="52062" y="9415"/>
                  <a:pt x="51910" y="9415"/>
                </a:cubicBezTo>
                <a:close/>
                <a:moveTo>
                  <a:pt x="20266" y="9604"/>
                </a:moveTo>
                <a:lnTo>
                  <a:pt x="20266" y="9604"/>
                </a:lnTo>
                <a:cubicBezTo>
                  <a:pt x="20228" y="9755"/>
                  <a:pt x="20266" y="9831"/>
                  <a:pt x="20341" y="9869"/>
                </a:cubicBezTo>
                <a:cubicBezTo>
                  <a:pt x="20379" y="9906"/>
                  <a:pt x="20455" y="9906"/>
                  <a:pt x="20492" y="9906"/>
                </a:cubicBezTo>
                <a:cubicBezTo>
                  <a:pt x="20644" y="9906"/>
                  <a:pt x="20757" y="9831"/>
                  <a:pt x="20757" y="9717"/>
                </a:cubicBezTo>
                <a:lnTo>
                  <a:pt x="20606" y="9717"/>
                </a:lnTo>
                <a:lnTo>
                  <a:pt x="20606" y="9642"/>
                </a:lnTo>
                <a:cubicBezTo>
                  <a:pt x="20580" y="9642"/>
                  <a:pt x="20554" y="9624"/>
                  <a:pt x="20528" y="9613"/>
                </a:cubicBezTo>
                <a:lnTo>
                  <a:pt x="20528" y="9613"/>
                </a:lnTo>
                <a:cubicBezTo>
                  <a:pt x="20530" y="9618"/>
                  <a:pt x="20530" y="9627"/>
                  <a:pt x="20530" y="9642"/>
                </a:cubicBezTo>
                <a:lnTo>
                  <a:pt x="20266" y="9604"/>
                </a:lnTo>
                <a:close/>
                <a:moveTo>
                  <a:pt x="40946" y="9566"/>
                </a:moveTo>
                <a:cubicBezTo>
                  <a:pt x="40795" y="9566"/>
                  <a:pt x="40682" y="9642"/>
                  <a:pt x="40682" y="9793"/>
                </a:cubicBezTo>
                <a:lnTo>
                  <a:pt x="40795" y="9906"/>
                </a:lnTo>
                <a:lnTo>
                  <a:pt x="40833" y="9906"/>
                </a:lnTo>
                <a:cubicBezTo>
                  <a:pt x="40860" y="9933"/>
                  <a:pt x="40905" y="9960"/>
                  <a:pt x="40983" y="9960"/>
                </a:cubicBezTo>
                <a:cubicBezTo>
                  <a:pt x="41015" y="9960"/>
                  <a:pt x="41053" y="9955"/>
                  <a:pt x="41098" y="9944"/>
                </a:cubicBezTo>
                <a:lnTo>
                  <a:pt x="41173" y="9869"/>
                </a:lnTo>
                <a:cubicBezTo>
                  <a:pt x="41211" y="9831"/>
                  <a:pt x="41211" y="9831"/>
                  <a:pt x="41211" y="9793"/>
                </a:cubicBezTo>
                <a:cubicBezTo>
                  <a:pt x="41211" y="9679"/>
                  <a:pt x="41098" y="9566"/>
                  <a:pt x="40946" y="9566"/>
                </a:cubicBezTo>
                <a:close/>
                <a:moveTo>
                  <a:pt x="12226" y="9672"/>
                </a:moveTo>
                <a:cubicBezTo>
                  <a:pt x="12032" y="9672"/>
                  <a:pt x="11943" y="9765"/>
                  <a:pt x="11910" y="9831"/>
                </a:cubicBezTo>
                <a:lnTo>
                  <a:pt x="12061" y="10020"/>
                </a:lnTo>
                <a:lnTo>
                  <a:pt x="12137" y="10020"/>
                </a:lnTo>
                <a:cubicBezTo>
                  <a:pt x="12212" y="10020"/>
                  <a:pt x="12326" y="10020"/>
                  <a:pt x="12402" y="9982"/>
                </a:cubicBezTo>
                <a:cubicBezTo>
                  <a:pt x="12439" y="9944"/>
                  <a:pt x="12477" y="9869"/>
                  <a:pt x="12477" y="9831"/>
                </a:cubicBezTo>
                <a:cubicBezTo>
                  <a:pt x="12477" y="9793"/>
                  <a:pt x="12439" y="9793"/>
                  <a:pt x="12439" y="9755"/>
                </a:cubicBezTo>
                <a:lnTo>
                  <a:pt x="12326" y="9679"/>
                </a:lnTo>
                <a:cubicBezTo>
                  <a:pt x="12290" y="9674"/>
                  <a:pt x="12256" y="9672"/>
                  <a:pt x="12226" y="9672"/>
                </a:cubicBezTo>
                <a:close/>
                <a:moveTo>
                  <a:pt x="67374" y="9717"/>
                </a:moveTo>
                <a:cubicBezTo>
                  <a:pt x="67298" y="9717"/>
                  <a:pt x="67223" y="9717"/>
                  <a:pt x="67147" y="9793"/>
                </a:cubicBezTo>
                <a:cubicBezTo>
                  <a:pt x="67109" y="9831"/>
                  <a:pt x="67071" y="9869"/>
                  <a:pt x="67071" y="9944"/>
                </a:cubicBezTo>
                <a:lnTo>
                  <a:pt x="67223" y="9944"/>
                </a:lnTo>
                <a:cubicBezTo>
                  <a:pt x="67223" y="9982"/>
                  <a:pt x="67260" y="10020"/>
                  <a:pt x="67374" y="10058"/>
                </a:cubicBezTo>
                <a:cubicBezTo>
                  <a:pt x="67412" y="9982"/>
                  <a:pt x="67449" y="9944"/>
                  <a:pt x="67449" y="9906"/>
                </a:cubicBezTo>
                <a:lnTo>
                  <a:pt x="67563" y="9906"/>
                </a:lnTo>
                <a:cubicBezTo>
                  <a:pt x="67563" y="9755"/>
                  <a:pt x="67487" y="9717"/>
                  <a:pt x="67374" y="9717"/>
                </a:cubicBezTo>
                <a:close/>
                <a:moveTo>
                  <a:pt x="34859" y="9765"/>
                </a:moveTo>
                <a:cubicBezTo>
                  <a:pt x="34821" y="9765"/>
                  <a:pt x="34784" y="9774"/>
                  <a:pt x="34746" y="9793"/>
                </a:cubicBezTo>
                <a:cubicBezTo>
                  <a:pt x="34632" y="9831"/>
                  <a:pt x="34595" y="10058"/>
                  <a:pt x="34708" y="10133"/>
                </a:cubicBezTo>
                <a:cubicBezTo>
                  <a:pt x="34784" y="10171"/>
                  <a:pt x="34821" y="10171"/>
                  <a:pt x="34897" y="10171"/>
                </a:cubicBezTo>
                <a:lnTo>
                  <a:pt x="34935" y="10095"/>
                </a:lnTo>
                <a:lnTo>
                  <a:pt x="34897" y="10095"/>
                </a:lnTo>
                <a:lnTo>
                  <a:pt x="35048" y="9982"/>
                </a:lnTo>
                <a:lnTo>
                  <a:pt x="35048" y="9906"/>
                </a:lnTo>
                <a:lnTo>
                  <a:pt x="34973" y="9793"/>
                </a:lnTo>
                <a:cubicBezTo>
                  <a:pt x="34935" y="9774"/>
                  <a:pt x="34897" y="9765"/>
                  <a:pt x="34859" y="9765"/>
                </a:cubicBezTo>
                <a:close/>
                <a:moveTo>
                  <a:pt x="80606" y="9869"/>
                </a:moveTo>
                <a:lnTo>
                  <a:pt x="80455" y="9982"/>
                </a:lnTo>
                <a:lnTo>
                  <a:pt x="80455" y="10133"/>
                </a:lnTo>
                <a:lnTo>
                  <a:pt x="80569" y="10284"/>
                </a:lnTo>
                <a:cubicBezTo>
                  <a:pt x="80682" y="10284"/>
                  <a:pt x="80758" y="10247"/>
                  <a:pt x="80833" y="10209"/>
                </a:cubicBezTo>
                <a:cubicBezTo>
                  <a:pt x="80871" y="10171"/>
                  <a:pt x="80909" y="10133"/>
                  <a:pt x="80909" y="10020"/>
                </a:cubicBezTo>
                <a:lnTo>
                  <a:pt x="80909" y="9982"/>
                </a:lnTo>
                <a:lnTo>
                  <a:pt x="80758" y="9869"/>
                </a:lnTo>
                <a:close/>
                <a:moveTo>
                  <a:pt x="54708" y="9793"/>
                </a:moveTo>
                <a:cubicBezTo>
                  <a:pt x="54633" y="9869"/>
                  <a:pt x="54633" y="9982"/>
                  <a:pt x="54633" y="10058"/>
                </a:cubicBezTo>
                <a:cubicBezTo>
                  <a:pt x="54633" y="10058"/>
                  <a:pt x="54670" y="10095"/>
                  <a:pt x="54633" y="10095"/>
                </a:cubicBezTo>
                <a:lnTo>
                  <a:pt x="54708" y="10322"/>
                </a:lnTo>
                <a:lnTo>
                  <a:pt x="54859" y="10322"/>
                </a:lnTo>
                <a:cubicBezTo>
                  <a:pt x="54897" y="10341"/>
                  <a:pt x="54935" y="10351"/>
                  <a:pt x="54982" y="10351"/>
                </a:cubicBezTo>
                <a:cubicBezTo>
                  <a:pt x="55030" y="10351"/>
                  <a:pt x="55086" y="10341"/>
                  <a:pt x="55162" y="10322"/>
                </a:cubicBezTo>
                <a:lnTo>
                  <a:pt x="55238" y="10209"/>
                </a:lnTo>
                <a:lnTo>
                  <a:pt x="55238" y="10171"/>
                </a:lnTo>
                <a:cubicBezTo>
                  <a:pt x="55238" y="10020"/>
                  <a:pt x="55162" y="9831"/>
                  <a:pt x="54822" y="9793"/>
                </a:cubicBezTo>
                <a:close/>
                <a:moveTo>
                  <a:pt x="54027" y="10332"/>
                </a:moveTo>
                <a:lnTo>
                  <a:pt x="53990" y="10360"/>
                </a:lnTo>
                <a:cubicBezTo>
                  <a:pt x="53990" y="10360"/>
                  <a:pt x="54021" y="10360"/>
                  <a:pt x="54027" y="10332"/>
                </a:cubicBezTo>
                <a:close/>
                <a:moveTo>
                  <a:pt x="85408" y="9831"/>
                </a:moveTo>
                <a:cubicBezTo>
                  <a:pt x="85295" y="9906"/>
                  <a:pt x="85143" y="10058"/>
                  <a:pt x="85143" y="10209"/>
                </a:cubicBezTo>
                <a:cubicBezTo>
                  <a:pt x="85143" y="10284"/>
                  <a:pt x="85181" y="10360"/>
                  <a:pt x="85295" y="10398"/>
                </a:cubicBezTo>
                <a:cubicBezTo>
                  <a:pt x="85332" y="10417"/>
                  <a:pt x="85370" y="10426"/>
                  <a:pt x="85408" y="10426"/>
                </a:cubicBezTo>
                <a:cubicBezTo>
                  <a:pt x="85446" y="10426"/>
                  <a:pt x="85484" y="10417"/>
                  <a:pt x="85521" y="10398"/>
                </a:cubicBezTo>
                <a:cubicBezTo>
                  <a:pt x="85635" y="10322"/>
                  <a:pt x="85748" y="10209"/>
                  <a:pt x="85748" y="10095"/>
                </a:cubicBezTo>
                <a:cubicBezTo>
                  <a:pt x="85748" y="9982"/>
                  <a:pt x="85673" y="9869"/>
                  <a:pt x="85521" y="9831"/>
                </a:cubicBezTo>
                <a:close/>
                <a:moveTo>
                  <a:pt x="53801" y="9869"/>
                </a:moveTo>
                <a:lnTo>
                  <a:pt x="53725" y="9906"/>
                </a:lnTo>
                <a:cubicBezTo>
                  <a:pt x="53650" y="9982"/>
                  <a:pt x="53650" y="10095"/>
                  <a:pt x="53650" y="10171"/>
                </a:cubicBezTo>
                <a:cubicBezTo>
                  <a:pt x="53650" y="10322"/>
                  <a:pt x="53725" y="10436"/>
                  <a:pt x="53876" y="10436"/>
                </a:cubicBezTo>
                <a:lnTo>
                  <a:pt x="54028" y="10322"/>
                </a:lnTo>
                <a:lnTo>
                  <a:pt x="54028" y="10322"/>
                </a:lnTo>
                <a:cubicBezTo>
                  <a:pt x="54028" y="10326"/>
                  <a:pt x="54027" y="10329"/>
                  <a:pt x="54027" y="10332"/>
                </a:cubicBezTo>
                <a:lnTo>
                  <a:pt x="54027" y="10332"/>
                </a:lnTo>
                <a:lnTo>
                  <a:pt x="54141" y="10247"/>
                </a:lnTo>
                <a:cubicBezTo>
                  <a:pt x="54141" y="10247"/>
                  <a:pt x="54141" y="10209"/>
                  <a:pt x="54141" y="10171"/>
                </a:cubicBezTo>
                <a:cubicBezTo>
                  <a:pt x="54141" y="10095"/>
                  <a:pt x="54141" y="9982"/>
                  <a:pt x="54066" y="9944"/>
                </a:cubicBezTo>
                <a:cubicBezTo>
                  <a:pt x="53990" y="9869"/>
                  <a:pt x="53914" y="9869"/>
                  <a:pt x="53801" y="9869"/>
                </a:cubicBezTo>
                <a:close/>
                <a:moveTo>
                  <a:pt x="60810" y="9815"/>
                </a:moveTo>
                <a:cubicBezTo>
                  <a:pt x="60732" y="9815"/>
                  <a:pt x="60660" y="9842"/>
                  <a:pt x="60606" y="9869"/>
                </a:cubicBezTo>
                <a:cubicBezTo>
                  <a:pt x="60531" y="9944"/>
                  <a:pt x="60493" y="10095"/>
                  <a:pt x="60493" y="10209"/>
                </a:cubicBezTo>
                <a:lnTo>
                  <a:pt x="60493" y="10322"/>
                </a:lnTo>
                <a:lnTo>
                  <a:pt x="60644" y="10436"/>
                </a:lnTo>
                <a:cubicBezTo>
                  <a:pt x="60947" y="10436"/>
                  <a:pt x="60984" y="10171"/>
                  <a:pt x="60984" y="10058"/>
                </a:cubicBezTo>
                <a:cubicBezTo>
                  <a:pt x="61022" y="10020"/>
                  <a:pt x="61022" y="9982"/>
                  <a:pt x="61022" y="9982"/>
                </a:cubicBezTo>
                <a:lnTo>
                  <a:pt x="60909" y="9831"/>
                </a:lnTo>
                <a:cubicBezTo>
                  <a:pt x="60875" y="9820"/>
                  <a:pt x="60842" y="9815"/>
                  <a:pt x="60810" y="9815"/>
                </a:cubicBezTo>
                <a:close/>
                <a:moveTo>
                  <a:pt x="20190" y="10284"/>
                </a:moveTo>
                <a:cubicBezTo>
                  <a:pt x="20114" y="10284"/>
                  <a:pt x="19963" y="10322"/>
                  <a:pt x="19963" y="10511"/>
                </a:cubicBezTo>
                <a:lnTo>
                  <a:pt x="20076" y="10625"/>
                </a:lnTo>
                <a:cubicBezTo>
                  <a:pt x="20190" y="10625"/>
                  <a:pt x="20266" y="10625"/>
                  <a:pt x="20341" y="10587"/>
                </a:cubicBezTo>
                <a:lnTo>
                  <a:pt x="20379" y="10473"/>
                </a:lnTo>
                <a:cubicBezTo>
                  <a:pt x="20379" y="10398"/>
                  <a:pt x="20303" y="10322"/>
                  <a:pt x="20190" y="10284"/>
                </a:cubicBezTo>
                <a:close/>
                <a:moveTo>
                  <a:pt x="49529" y="10171"/>
                </a:moveTo>
                <a:lnTo>
                  <a:pt x="49340" y="10322"/>
                </a:lnTo>
                <a:lnTo>
                  <a:pt x="49340" y="10473"/>
                </a:lnTo>
                <a:lnTo>
                  <a:pt x="49566" y="10587"/>
                </a:lnTo>
                <a:cubicBezTo>
                  <a:pt x="49593" y="10614"/>
                  <a:pt x="49639" y="10640"/>
                  <a:pt x="49717" y="10640"/>
                </a:cubicBezTo>
                <a:cubicBezTo>
                  <a:pt x="49749" y="10640"/>
                  <a:pt x="49787" y="10636"/>
                  <a:pt x="49831" y="10625"/>
                </a:cubicBezTo>
                <a:lnTo>
                  <a:pt x="49944" y="10511"/>
                </a:lnTo>
                <a:lnTo>
                  <a:pt x="49944" y="10322"/>
                </a:lnTo>
                <a:lnTo>
                  <a:pt x="49755" y="10171"/>
                </a:lnTo>
                <a:lnTo>
                  <a:pt x="49680" y="10209"/>
                </a:lnTo>
                <a:lnTo>
                  <a:pt x="49604" y="10209"/>
                </a:lnTo>
                <a:lnTo>
                  <a:pt x="49529" y="10171"/>
                </a:lnTo>
                <a:close/>
                <a:moveTo>
                  <a:pt x="28129" y="10549"/>
                </a:moveTo>
                <a:cubicBezTo>
                  <a:pt x="28063" y="10549"/>
                  <a:pt x="27997" y="10587"/>
                  <a:pt x="28054" y="10662"/>
                </a:cubicBezTo>
                <a:lnTo>
                  <a:pt x="28205" y="10662"/>
                </a:lnTo>
                <a:cubicBezTo>
                  <a:pt x="28262" y="10587"/>
                  <a:pt x="28196" y="10549"/>
                  <a:pt x="28129" y="10549"/>
                </a:cubicBezTo>
                <a:close/>
                <a:moveTo>
                  <a:pt x="30927" y="10284"/>
                </a:moveTo>
                <a:lnTo>
                  <a:pt x="30814" y="10398"/>
                </a:lnTo>
                <a:lnTo>
                  <a:pt x="30776" y="10398"/>
                </a:lnTo>
                <a:cubicBezTo>
                  <a:pt x="30738" y="10473"/>
                  <a:pt x="30700" y="10511"/>
                  <a:pt x="30738" y="10625"/>
                </a:cubicBezTo>
                <a:lnTo>
                  <a:pt x="30852" y="10738"/>
                </a:lnTo>
                <a:cubicBezTo>
                  <a:pt x="30927" y="10738"/>
                  <a:pt x="31041" y="10700"/>
                  <a:pt x="31078" y="10662"/>
                </a:cubicBezTo>
                <a:cubicBezTo>
                  <a:pt x="31154" y="10625"/>
                  <a:pt x="31192" y="10549"/>
                  <a:pt x="31192" y="10511"/>
                </a:cubicBezTo>
                <a:cubicBezTo>
                  <a:pt x="31192" y="10398"/>
                  <a:pt x="31078" y="10284"/>
                  <a:pt x="30927" y="10284"/>
                </a:cubicBezTo>
                <a:close/>
                <a:moveTo>
                  <a:pt x="10707" y="10226"/>
                </a:moveTo>
                <a:cubicBezTo>
                  <a:pt x="10671" y="10226"/>
                  <a:pt x="10631" y="10232"/>
                  <a:pt x="10587" y="10247"/>
                </a:cubicBezTo>
                <a:lnTo>
                  <a:pt x="10473" y="10322"/>
                </a:lnTo>
                <a:lnTo>
                  <a:pt x="10473" y="10473"/>
                </a:lnTo>
                <a:cubicBezTo>
                  <a:pt x="10436" y="10625"/>
                  <a:pt x="10436" y="10776"/>
                  <a:pt x="10436" y="10927"/>
                </a:cubicBezTo>
                <a:lnTo>
                  <a:pt x="10587" y="11041"/>
                </a:lnTo>
                <a:cubicBezTo>
                  <a:pt x="10851" y="10965"/>
                  <a:pt x="11154" y="10852"/>
                  <a:pt x="11192" y="10511"/>
                </a:cubicBezTo>
                <a:lnTo>
                  <a:pt x="11003" y="10398"/>
                </a:lnTo>
                <a:lnTo>
                  <a:pt x="10965" y="10398"/>
                </a:lnTo>
                <a:cubicBezTo>
                  <a:pt x="10965" y="10398"/>
                  <a:pt x="10965" y="10398"/>
                  <a:pt x="10965" y="10360"/>
                </a:cubicBezTo>
                <a:cubicBezTo>
                  <a:pt x="10934" y="10330"/>
                  <a:pt x="10855" y="10226"/>
                  <a:pt x="10707" y="10226"/>
                </a:cubicBezTo>
                <a:close/>
                <a:moveTo>
                  <a:pt x="18489" y="10700"/>
                </a:moveTo>
                <a:cubicBezTo>
                  <a:pt x="18375" y="10700"/>
                  <a:pt x="18073" y="10700"/>
                  <a:pt x="18073" y="10927"/>
                </a:cubicBezTo>
                <a:lnTo>
                  <a:pt x="18110" y="11003"/>
                </a:lnTo>
                <a:cubicBezTo>
                  <a:pt x="18177" y="11047"/>
                  <a:pt x="18269" y="11065"/>
                  <a:pt x="18357" y="11065"/>
                </a:cubicBezTo>
                <a:cubicBezTo>
                  <a:pt x="18419" y="11065"/>
                  <a:pt x="18479" y="11056"/>
                  <a:pt x="18526" y="11041"/>
                </a:cubicBezTo>
                <a:cubicBezTo>
                  <a:pt x="18640" y="11003"/>
                  <a:pt x="18715" y="10927"/>
                  <a:pt x="18715" y="10814"/>
                </a:cubicBezTo>
                <a:lnTo>
                  <a:pt x="18564" y="10700"/>
                </a:lnTo>
                <a:close/>
                <a:moveTo>
                  <a:pt x="54217" y="10700"/>
                </a:moveTo>
                <a:cubicBezTo>
                  <a:pt x="54103" y="10700"/>
                  <a:pt x="53990" y="10700"/>
                  <a:pt x="53914" y="10738"/>
                </a:cubicBezTo>
                <a:cubicBezTo>
                  <a:pt x="53876" y="10814"/>
                  <a:pt x="53839" y="10852"/>
                  <a:pt x="53876" y="10965"/>
                </a:cubicBezTo>
                <a:lnTo>
                  <a:pt x="53914" y="11003"/>
                </a:lnTo>
                <a:cubicBezTo>
                  <a:pt x="53970" y="11058"/>
                  <a:pt x="54086" y="11093"/>
                  <a:pt x="54189" y="11093"/>
                </a:cubicBezTo>
                <a:cubicBezTo>
                  <a:pt x="54226" y="11093"/>
                  <a:pt x="54262" y="11089"/>
                  <a:pt x="54292" y="11078"/>
                </a:cubicBezTo>
                <a:cubicBezTo>
                  <a:pt x="54406" y="11041"/>
                  <a:pt x="54444" y="10965"/>
                  <a:pt x="54444" y="10852"/>
                </a:cubicBezTo>
                <a:cubicBezTo>
                  <a:pt x="54444" y="10852"/>
                  <a:pt x="54444" y="10814"/>
                  <a:pt x="54444" y="10814"/>
                </a:cubicBezTo>
                <a:lnTo>
                  <a:pt x="54292" y="10700"/>
                </a:lnTo>
                <a:close/>
                <a:moveTo>
                  <a:pt x="57166" y="10814"/>
                </a:moveTo>
                <a:lnTo>
                  <a:pt x="57052" y="10927"/>
                </a:lnTo>
                <a:cubicBezTo>
                  <a:pt x="57052" y="10927"/>
                  <a:pt x="57015" y="11003"/>
                  <a:pt x="57015" y="11041"/>
                </a:cubicBezTo>
                <a:lnTo>
                  <a:pt x="57015" y="11116"/>
                </a:lnTo>
                <a:lnTo>
                  <a:pt x="57090" y="11192"/>
                </a:lnTo>
                <a:cubicBezTo>
                  <a:pt x="57109" y="11211"/>
                  <a:pt x="57147" y="11220"/>
                  <a:pt x="57185" y="11220"/>
                </a:cubicBezTo>
                <a:cubicBezTo>
                  <a:pt x="57222" y="11220"/>
                  <a:pt x="57260" y="11211"/>
                  <a:pt x="57279" y="11192"/>
                </a:cubicBezTo>
                <a:cubicBezTo>
                  <a:pt x="57355" y="11154"/>
                  <a:pt x="57430" y="11078"/>
                  <a:pt x="57430" y="11003"/>
                </a:cubicBezTo>
                <a:cubicBezTo>
                  <a:pt x="57430" y="10927"/>
                  <a:pt x="57393" y="10889"/>
                  <a:pt x="57355" y="10852"/>
                </a:cubicBezTo>
                <a:cubicBezTo>
                  <a:pt x="57279" y="10814"/>
                  <a:pt x="57241" y="10814"/>
                  <a:pt x="57166" y="10814"/>
                </a:cubicBezTo>
                <a:close/>
                <a:moveTo>
                  <a:pt x="69642" y="10738"/>
                </a:moveTo>
                <a:lnTo>
                  <a:pt x="69567" y="10814"/>
                </a:lnTo>
                <a:cubicBezTo>
                  <a:pt x="69491" y="10889"/>
                  <a:pt x="69453" y="11003"/>
                  <a:pt x="69491" y="11154"/>
                </a:cubicBezTo>
                <a:lnTo>
                  <a:pt x="69642" y="11230"/>
                </a:lnTo>
                <a:lnTo>
                  <a:pt x="69718" y="11230"/>
                </a:lnTo>
                <a:cubicBezTo>
                  <a:pt x="69793" y="11230"/>
                  <a:pt x="69945" y="11230"/>
                  <a:pt x="69983" y="11116"/>
                </a:cubicBezTo>
                <a:lnTo>
                  <a:pt x="69869" y="10965"/>
                </a:lnTo>
                <a:cubicBezTo>
                  <a:pt x="69907" y="10965"/>
                  <a:pt x="69945" y="11003"/>
                  <a:pt x="69945" y="11003"/>
                </a:cubicBezTo>
                <a:cubicBezTo>
                  <a:pt x="69945" y="11003"/>
                  <a:pt x="69945" y="10965"/>
                  <a:pt x="69907" y="10965"/>
                </a:cubicBezTo>
                <a:cubicBezTo>
                  <a:pt x="69907" y="10927"/>
                  <a:pt x="69907" y="10852"/>
                  <a:pt x="69831" y="10776"/>
                </a:cubicBezTo>
                <a:cubicBezTo>
                  <a:pt x="69793" y="10776"/>
                  <a:pt x="69756" y="10738"/>
                  <a:pt x="69642" y="10738"/>
                </a:cubicBezTo>
                <a:close/>
                <a:moveTo>
                  <a:pt x="82535" y="10738"/>
                </a:moveTo>
                <a:cubicBezTo>
                  <a:pt x="82421" y="10738"/>
                  <a:pt x="82346" y="10776"/>
                  <a:pt x="82308" y="10814"/>
                </a:cubicBezTo>
                <a:cubicBezTo>
                  <a:pt x="82157" y="10889"/>
                  <a:pt x="82194" y="11116"/>
                  <a:pt x="82308" y="11230"/>
                </a:cubicBezTo>
                <a:lnTo>
                  <a:pt x="82383" y="11230"/>
                </a:lnTo>
                <a:cubicBezTo>
                  <a:pt x="82406" y="11241"/>
                  <a:pt x="82428" y="11245"/>
                  <a:pt x="82449" y="11245"/>
                </a:cubicBezTo>
                <a:cubicBezTo>
                  <a:pt x="82500" y="11245"/>
                  <a:pt x="82546" y="11219"/>
                  <a:pt x="82572" y="11192"/>
                </a:cubicBezTo>
                <a:cubicBezTo>
                  <a:pt x="82648" y="11154"/>
                  <a:pt x="82686" y="11041"/>
                  <a:pt x="82686" y="10965"/>
                </a:cubicBezTo>
                <a:cubicBezTo>
                  <a:pt x="82686" y="10889"/>
                  <a:pt x="82648" y="10814"/>
                  <a:pt x="82610" y="10776"/>
                </a:cubicBezTo>
                <a:lnTo>
                  <a:pt x="82535" y="10738"/>
                </a:lnTo>
                <a:close/>
                <a:moveTo>
                  <a:pt x="73007" y="10776"/>
                </a:moveTo>
                <a:lnTo>
                  <a:pt x="72818" y="10927"/>
                </a:lnTo>
                <a:cubicBezTo>
                  <a:pt x="72818" y="10927"/>
                  <a:pt x="72818" y="10965"/>
                  <a:pt x="72818" y="11003"/>
                </a:cubicBezTo>
                <a:cubicBezTo>
                  <a:pt x="72856" y="11116"/>
                  <a:pt x="72932" y="11267"/>
                  <a:pt x="73158" y="11305"/>
                </a:cubicBezTo>
                <a:lnTo>
                  <a:pt x="73310" y="11116"/>
                </a:lnTo>
                <a:cubicBezTo>
                  <a:pt x="73272" y="11116"/>
                  <a:pt x="73272" y="11078"/>
                  <a:pt x="73234" y="11041"/>
                </a:cubicBezTo>
                <a:cubicBezTo>
                  <a:pt x="73196" y="10927"/>
                  <a:pt x="73121" y="10852"/>
                  <a:pt x="73007" y="10776"/>
                </a:cubicBezTo>
                <a:close/>
                <a:moveTo>
                  <a:pt x="91041" y="10814"/>
                </a:moveTo>
                <a:lnTo>
                  <a:pt x="90890" y="10889"/>
                </a:lnTo>
                <a:cubicBezTo>
                  <a:pt x="90890" y="10889"/>
                  <a:pt x="90852" y="10927"/>
                  <a:pt x="90852" y="10965"/>
                </a:cubicBezTo>
                <a:cubicBezTo>
                  <a:pt x="90815" y="11003"/>
                  <a:pt x="90777" y="11041"/>
                  <a:pt x="90777" y="11116"/>
                </a:cubicBezTo>
                <a:cubicBezTo>
                  <a:pt x="90777" y="11154"/>
                  <a:pt x="90777" y="11267"/>
                  <a:pt x="91004" y="11305"/>
                </a:cubicBezTo>
                <a:lnTo>
                  <a:pt x="91155" y="11230"/>
                </a:lnTo>
                <a:cubicBezTo>
                  <a:pt x="91155" y="11192"/>
                  <a:pt x="91155" y="11192"/>
                  <a:pt x="91193" y="11154"/>
                </a:cubicBezTo>
                <a:cubicBezTo>
                  <a:pt x="91230" y="11116"/>
                  <a:pt x="91268" y="11041"/>
                  <a:pt x="91268" y="11003"/>
                </a:cubicBezTo>
                <a:cubicBezTo>
                  <a:pt x="91268" y="10965"/>
                  <a:pt x="91230" y="10852"/>
                  <a:pt x="91041" y="10814"/>
                </a:cubicBezTo>
                <a:close/>
                <a:moveTo>
                  <a:pt x="68829" y="10923"/>
                </a:moveTo>
                <a:cubicBezTo>
                  <a:pt x="68811" y="10923"/>
                  <a:pt x="68793" y="10925"/>
                  <a:pt x="68773" y="10927"/>
                </a:cubicBezTo>
                <a:lnTo>
                  <a:pt x="68659" y="11041"/>
                </a:lnTo>
                <a:lnTo>
                  <a:pt x="68659" y="11230"/>
                </a:lnTo>
                <a:lnTo>
                  <a:pt x="68773" y="11343"/>
                </a:lnTo>
                <a:cubicBezTo>
                  <a:pt x="68810" y="11343"/>
                  <a:pt x="68848" y="11343"/>
                  <a:pt x="68886" y="11381"/>
                </a:cubicBezTo>
                <a:lnTo>
                  <a:pt x="69113" y="11267"/>
                </a:lnTo>
                <a:cubicBezTo>
                  <a:pt x="69078" y="11161"/>
                  <a:pt x="69075" y="10923"/>
                  <a:pt x="68829" y="10923"/>
                </a:cubicBezTo>
                <a:close/>
                <a:moveTo>
                  <a:pt x="79908" y="10911"/>
                </a:moveTo>
                <a:cubicBezTo>
                  <a:pt x="79891" y="10911"/>
                  <a:pt x="79872" y="10916"/>
                  <a:pt x="79850" y="10927"/>
                </a:cubicBezTo>
                <a:lnTo>
                  <a:pt x="79775" y="10927"/>
                </a:lnTo>
                <a:cubicBezTo>
                  <a:pt x="79548" y="11116"/>
                  <a:pt x="79623" y="11305"/>
                  <a:pt x="79888" y="11381"/>
                </a:cubicBezTo>
                <a:lnTo>
                  <a:pt x="80039" y="11230"/>
                </a:lnTo>
                <a:cubicBezTo>
                  <a:pt x="80039" y="11230"/>
                  <a:pt x="80039" y="11192"/>
                  <a:pt x="80077" y="11192"/>
                </a:cubicBezTo>
                <a:cubicBezTo>
                  <a:pt x="80077" y="11154"/>
                  <a:pt x="80077" y="11116"/>
                  <a:pt x="80077" y="11116"/>
                </a:cubicBezTo>
                <a:cubicBezTo>
                  <a:pt x="80077" y="11041"/>
                  <a:pt x="80039" y="11003"/>
                  <a:pt x="80002" y="10965"/>
                </a:cubicBezTo>
                <a:cubicBezTo>
                  <a:pt x="79975" y="10938"/>
                  <a:pt x="79948" y="10911"/>
                  <a:pt x="79908" y="10911"/>
                </a:cubicBezTo>
                <a:close/>
                <a:moveTo>
                  <a:pt x="22761" y="10965"/>
                </a:moveTo>
                <a:cubicBezTo>
                  <a:pt x="22685" y="10965"/>
                  <a:pt x="22572" y="10965"/>
                  <a:pt x="22534" y="11041"/>
                </a:cubicBezTo>
                <a:cubicBezTo>
                  <a:pt x="22458" y="11078"/>
                  <a:pt x="22421" y="11154"/>
                  <a:pt x="22421" y="11192"/>
                </a:cubicBezTo>
                <a:cubicBezTo>
                  <a:pt x="22421" y="11305"/>
                  <a:pt x="22534" y="11381"/>
                  <a:pt x="22685" y="11419"/>
                </a:cubicBezTo>
                <a:lnTo>
                  <a:pt x="22799" y="11305"/>
                </a:lnTo>
                <a:cubicBezTo>
                  <a:pt x="22799" y="11305"/>
                  <a:pt x="22836" y="11305"/>
                  <a:pt x="22836" y="11267"/>
                </a:cubicBezTo>
                <a:cubicBezTo>
                  <a:pt x="22874" y="11267"/>
                  <a:pt x="22912" y="11230"/>
                  <a:pt x="22912" y="11154"/>
                </a:cubicBezTo>
                <a:cubicBezTo>
                  <a:pt x="22912" y="11078"/>
                  <a:pt x="22874" y="11041"/>
                  <a:pt x="22836" y="11003"/>
                </a:cubicBezTo>
                <a:lnTo>
                  <a:pt x="22761" y="10965"/>
                </a:lnTo>
                <a:close/>
                <a:moveTo>
                  <a:pt x="757" y="11078"/>
                </a:moveTo>
                <a:lnTo>
                  <a:pt x="606" y="11192"/>
                </a:lnTo>
                <a:cubicBezTo>
                  <a:pt x="606" y="11192"/>
                  <a:pt x="606" y="11230"/>
                  <a:pt x="606" y="11230"/>
                </a:cubicBezTo>
                <a:cubicBezTo>
                  <a:pt x="568" y="11267"/>
                  <a:pt x="568" y="11305"/>
                  <a:pt x="568" y="11343"/>
                </a:cubicBezTo>
                <a:cubicBezTo>
                  <a:pt x="568" y="11456"/>
                  <a:pt x="719" y="11494"/>
                  <a:pt x="757" y="11494"/>
                </a:cubicBezTo>
                <a:lnTo>
                  <a:pt x="946" y="11419"/>
                </a:lnTo>
                <a:cubicBezTo>
                  <a:pt x="984" y="11381"/>
                  <a:pt x="1059" y="11343"/>
                  <a:pt x="1059" y="11230"/>
                </a:cubicBezTo>
                <a:cubicBezTo>
                  <a:pt x="1059" y="11192"/>
                  <a:pt x="1059" y="11192"/>
                  <a:pt x="1059" y="11154"/>
                </a:cubicBezTo>
                <a:lnTo>
                  <a:pt x="908" y="11078"/>
                </a:lnTo>
                <a:close/>
                <a:moveTo>
                  <a:pt x="43101" y="11154"/>
                </a:moveTo>
                <a:lnTo>
                  <a:pt x="42988" y="11267"/>
                </a:lnTo>
                <a:lnTo>
                  <a:pt x="42988" y="11305"/>
                </a:lnTo>
                <a:cubicBezTo>
                  <a:pt x="42988" y="11419"/>
                  <a:pt x="42988" y="11494"/>
                  <a:pt x="43064" y="11570"/>
                </a:cubicBezTo>
                <a:lnTo>
                  <a:pt x="43139" y="11608"/>
                </a:lnTo>
                <a:cubicBezTo>
                  <a:pt x="43164" y="11620"/>
                  <a:pt x="43190" y="11624"/>
                  <a:pt x="43213" y="11624"/>
                </a:cubicBezTo>
                <a:cubicBezTo>
                  <a:pt x="43261" y="11624"/>
                  <a:pt x="43303" y="11608"/>
                  <a:pt x="43328" y="11608"/>
                </a:cubicBezTo>
                <a:cubicBezTo>
                  <a:pt x="43442" y="11532"/>
                  <a:pt x="43442" y="11456"/>
                  <a:pt x="43442" y="11419"/>
                </a:cubicBezTo>
                <a:cubicBezTo>
                  <a:pt x="43442" y="11381"/>
                  <a:pt x="43442" y="11381"/>
                  <a:pt x="43442" y="11343"/>
                </a:cubicBezTo>
                <a:cubicBezTo>
                  <a:pt x="43442" y="11343"/>
                  <a:pt x="43442" y="11343"/>
                  <a:pt x="43404" y="11305"/>
                </a:cubicBezTo>
                <a:lnTo>
                  <a:pt x="43290" y="11154"/>
                </a:lnTo>
                <a:close/>
                <a:moveTo>
                  <a:pt x="67525" y="11116"/>
                </a:moveTo>
                <a:lnTo>
                  <a:pt x="67374" y="11230"/>
                </a:lnTo>
                <a:lnTo>
                  <a:pt x="67374" y="11267"/>
                </a:lnTo>
                <a:cubicBezTo>
                  <a:pt x="67374" y="11381"/>
                  <a:pt x="67374" y="11532"/>
                  <a:pt x="67487" y="11608"/>
                </a:cubicBezTo>
                <a:cubicBezTo>
                  <a:pt x="67541" y="11634"/>
                  <a:pt x="67613" y="11661"/>
                  <a:pt x="67691" y="11661"/>
                </a:cubicBezTo>
                <a:cubicBezTo>
                  <a:pt x="67723" y="11661"/>
                  <a:pt x="67756" y="11657"/>
                  <a:pt x="67790" y="11645"/>
                </a:cubicBezTo>
                <a:lnTo>
                  <a:pt x="67903" y="11532"/>
                </a:lnTo>
                <a:cubicBezTo>
                  <a:pt x="67865" y="11419"/>
                  <a:pt x="67865" y="11116"/>
                  <a:pt x="67525" y="11116"/>
                </a:cubicBezTo>
                <a:close/>
                <a:moveTo>
                  <a:pt x="19698" y="11267"/>
                </a:moveTo>
                <a:cubicBezTo>
                  <a:pt x="19547" y="11267"/>
                  <a:pt x="19434" y="11267"/>
                  <a:pt x="19396" y="11343"/>
                </a:cubicBezTo>
                <a:cubicBezTo>
                  <a:pt x="19320" y="11381"/>
                  <a:pt x="19245" y="11456"/>
                  <a:pt x="19283" y="11608"/>
                </a:cubicBezTo>
                <a:lnTo>
                  <a:pt x="19396" y="11721"/>
                </a:lnTo>
                <a:cubicBezTo>
                  <a:pt x="19547" y="11721"/>
                  <a:pt x="19623" y="11721"/>
                  <a:pt x="19698" y="11645"/>
                </a:cubicBezTo>
                <a:cubicBezTo>
                  <a:pt x="19736" y="11608"/>
                  <a:pt x="19812" y="11570"/>
                  <a:pt x="19812" y="11456"/>
                </a:cubicBezTo>
                <a:cubicBezTo>
                  <a:pt x="19812" y="11419"/>
                  <a:pt x="19812" y="11381"/>
                  <a:pt x="19812" y="11381"/>
                </a:cubicBezTo>
                <a:lnTo>
                  <a:pt x="19698" y="11267"/>
                </a:lnTo>
                <a:close/>
                <a:moveTo>
                  <a:pt x="33536" y="11381"/>
                </a:moveTo>
                <a:lnTo>
                  <a:pt x="33385" y="11494"/>
                </a:lnTo>
                <a:lnTo>
                  <a:pt x="33385" y="11608"/>
                </a:lnTo>
                <a:lnTo>
                  <a:pt x="33536" y="11721"/>
                </a:lnTo>
                <a:cubicBezTo>
                  <a:pt x="33536" y="11721"/>
                  <a:pt x="33584" y="11770"/>
                  <a:pt x="33662" y="11770"/>
                </a:cubicBezTo>
                <a:cubicBezTo>
                  <a:pt x="33681" y="11770"/>
                  <a:pt x="33702" y="11766"/>
                  <a:pt x="33725" y="11759"/>
                </a:cubicBezTo>
                <a:lnTo>
                  <a:pt x="33838" y="11645"/>
                </a:lnTo>
                <a:lnTo>
                  <a:pt x="33838" y="11494"/>
                </a:lnTo>
                <a:lnTo>
                  <a:pt x="33687" y="11381"/>
                </a:lnTo>
                <a:close/>
                <a:moveTo>
                  <a:pt x="6428" y="11419"/>
                </a:moveTo>
                <a:cubicBezTo>
                  <a:pt x="6314" y="11494"/>
                  <a:pt x="6277" y="11721"/>
                  <a:pt x="6390" y="11797"/>
                </a:cubicBezTo>
                <a:cubicBezTo>
                  <a:pt x="6415" y="11797"/>
                  <a:pt x="6457" y="11814"/>
                  <a:pt x="6494" y="11814"/>
                </a:cubicBezTo>
                <a:cubicBezTo>
                  <a:pt x="6512" y="11814"/>
                  <a:pt x="6529" y="11809"/>
                  <a:pt x="6541" y="11797"/>
                </a:cubicBezTo>
                <a:lnTo>
                  <a:pt x="6617" y="11759"/>
                </a:lnTo>
                <a:lnTo>
                  <a:pt x="6579" y="11759"/>
                </a:lnTo>
                <a:lnTo>
                  <a:pt x="6730" y="11645"/>
                </a:lnTo>
                <a:lnTo>
                  <a:pt x="6730" y="11532"/>
                </a:lnTo>
                <a:lnTo>
                  <a:pt x="6655" y="11456"/>
                </a:lnTo>
                <a:cubicBezTo>
                  <a:pt x="6579" y="11419"/>
                  <a:pt x="6504" y="11419"/>
                  <a:pt x="6428" y="11419"/>
                </a:cubicBezTo>
                <a:close/>
                <a:moveTo>
                  <a:pt x="90825" y="11479"/>
                </a:moveTo>
                <a:cubicBezTo>
                  <a:pt x="90773" y="11479"/>
                  <a:pt x="90728" y="11505"/>
                  <a:pt x="90701" y="11532"/>
                </a:cubicBezTo>
                <a:cubicBezTo>
                  <a:pt x="90625" y="11570"/>
                  <a:pt x="90625" y="11645"/>
                  <a:pt x="90625" y="11759"/>
                </a:cubicBezTo>
                <a:lnTo>
                  <a:pt x="90777" y="11872"/>
                </a:lnTo>
                <a:lnTo>
                  <a:pt x="90890" y="11872"/>
                </a:lnTo>
                <a:lnTo>
                  <a:pt x="91041" y="11759"/>
                </a:lnTo>
                <a:lnTo>
                  <a:pt x="91041" y="11608"/>
                </a:lnTo>
                <a:lnTo>
                  <a:pt x="90890" y="11494"/>
                </a:lnTo>
                <a:cubicBezTo>
                  <a:pt x="90868" y="11483"/>
                  <a:pt x="90846" y="11479"/>
                  <a:pt x="90825" y="11479"/>
                </a:cubicBezTo>
                <a:close/>
                <a:moveTo>
                  <a:pt x="73196" y="11494"/>
                </a:moveTo>
                <a:lnTo>
                  <a:pt x="73083" y="11532"/>
                </a:lnTo>
                <a:cubicBezTo>
                  <a:pt x="73007" y="11570"/>
                  <a:pt x="72969" y="11645"/>
                  <a:pt x="72969" y="11683"/>
                </a:cubicBezTo>
                <a:cubicBezTo>
                  <a:pt x="72969" y="11835"/>
                  <a:pt x="73083" y="11910"/>
                  <a:pt x="73234" y="11910"/>
                </a:cubicBezTo>
                <a:lnTo>
                  <a:pt x="73385" y="11797"/>
                </a:lnTo>
                <a:cubicBezTo>
                  <a:pt x="73385" y="11797"/>
                  <a:pt x="73385" y="11759"/>
                  <a:pt x="73385" y="11759"/>
                </a:cubicBezTo>
                <a:cubicBezTo>
                  <a:pt x="73385" y="11721"/>
                  <a:pt x="73423" y="11683"/>
                  <a:pt x="73423" y="11645"/>
                </a:cubicBezTo>
                <a:cubicBezTo>
                  <a:pt x="73423" y="11532"/>
                  <a:pt x="73272" y="11494"/>
                  <a:pt x="73196" y="11494"/>
                </a:cubicBezTo>
                <a:close/>
                <a:moveTo>
                  <a:pt x="60186" y="11466"/>
                </a:moveTo>
                <a:cubicBezTo>
                  <a:pt x="60153" y="11466"/>
                  <a:pt x="60115" y="11475"/>
                  <a:pt x="60077" y="11494"/>
                </a:cubicBezTo>
                <a:cubicBezTo>
                  <a:pt x="60039" y="11494"/>
                  <a:pt x="59888" y="11532"/>
                  <a:pt x="59888" y="11683"/>
                </a:cubicBezTo>
                <a:lnTo>
                  <a:pt x="59888" y="11797"/>
                </a:lnTo>
                <a:lnTo>
                  <a:pt x="59964" y="11910"/>
                </a:lnTo>
                <a:cubicBezTo>
                  <a:pt x="60020" y="11929"/>
                  <a:pt x="60077" y="11939"/>
                  <a:pt x="60124" y="11939"/>
                </a:cubicBezTo>
                <a:cubicBezTo>
                  <a:pt x="60171" y="11939"/>
                  <a:pt x="60209" y="11929"/>
                  <a:pt x="60228" y="11910"/>
                </a:cubicBezTo>
                <a:cubicBezTo>
                  <a:pt x="60304" y="11872"/>
                  <a:pt x="60379" y="11797"/>
                  <a:pt x="60379" y="11683"/>
                </a:cubicBezTo>
                <a:cubicBezTo>
                  <a:pt x="60379" y="11608"/>
                  <a:pt x="60342" y="11532"/>
                  <a:pt x="60266" y="11494"/>
                </a:cubicBezTo>
                <a:cubicBezTo>
                  <a:pt x="60247" y="11475"/>
                  <a:pt x="60219" y="11466"/>
                  <a:pt x="60186" y="11466"/>
                </a:cubicBezTo>
                <a:close/>
                <a:moveTo>
                  <a:pt x="87790" y="11570"/>
                </a:moveTo>
                <a:cubicBezTo>
                  <a:pt x="87677" y="11645"/>
                  <a:pt x="87639" y="11872"/>
                  <a:pt x="87752" y="11948"/>
                </a:cubicBezTo>
                <a:cubicBezTo>
                  <a:pt x="87790" y="11986"/>
                  <a:pt x="87866" y="11986"/>
                  <a:pt x="87903" y="11986"/>
                </a:cubicBezTo>
                <a:lnTo>
                  <a:pt x="87979" y="11910"/>
                </a:lnTo>
                <a:lnTo>
                  <a:pt x="87903" y="11910"/>
                </a:lnTo>
                <a:lnTo>
                  <a:pt x="88092" y="11797"/>
                </a:lnTo>
                <a:lnTo>
                  <a:pt x="88092" y="11683"/>
                </a:lnTo>
                <a:lnTo>
                  <a:pt x="88017" y="11608"/>
                </a:lnTo>
                <a:cubicBezTo>
                  <a:pt x="87941" y="11570"/>
                  <a:pt x="87866" y="11570"/>
                  <a:pt x="87790" y="11570"/>
                </a:cubicBezTo>
                <a:close/>
                <a:moveTo>
                  <a:pt x="89799" y="10917"/>
                </a:moveTo>
                <a:cubicBezTo>
                  <a:pt x="89785" y="10917"/>
                  <a:pt x="89770" y="10920"/>
                  <a:pt x="89756" y="10927"/>
                </a:cubicBezTo>
                <a:cubicBezTo>
                  <a:pt x="89642" y="10927"/>
                  <a:pt x="89605" y="11041"/>
                  <a:pt x="89605" y="11041"/>
                </a:cubicBezTo>
                <a:lnTo>
                  <a:pt x="89642" y="11078"/>
                </a:lnTo>
                <a:cubicBezTo>
                  <a:pt x="89605" y="11116"/>
                  <a:pt x="89605" y="11154"/>
                  <a:pt x="89567" y="11192"/>
                </a:cubicBezTo>
                <a:cubicBezTo>
                  <a:pt x="89567" y="11116"/>
                  <a:pt x="89529" y="11078"/>
                  <a:pt x="89453" y="11041"/>
                </a:cubicBezTo>
                <a:lnTo>
                  <a:pt x="89340" y="11003"/>
                </a:lnTo>
                <a:cubicBezTo>
                  <a:pt x="89038" y="11078"/>
                  <a:pt x="88849" y="11154"/>
                  <a:pt x="88773" y="11419"/>
                </a:cubicBezTo>
                <a:cubicBezTo>
                  <a:pt x="88735" y="11532"/>
                  <a:pt x="88811" y="11608"/>
                  <a:pt x="88849" y="11645"/>
                </a:cubicBezTo>
                <a:lnTo>
                  <a:pt x="88886" y="11645"/>
                </a:lnTo>
                <a:cubicBezTo>
                  <a:pt x="88886" y="11645"/>
                  <a:pt x="88886" y="11683"/>
                  <a:pt x="88886" y="11683"/>
                </a:cubicBezTo>
                <a:cubicBezTo>
                  <a:pt x="88811" y="11797"/>
                  <a:pt x="88811" y="11948"/>
                  <a:pt x="89038" y="11986"/>
                </a:cubicBezTo>
                <a:cubicBezTo>
                  <a:pt x="89378" y="11948"/>
                  <a:pt x="89416" y="11797"/>
                  <a:pt x="89453" y="11683"/>
                </a:cubicBezTo>
                <a:cubicBezTo>
                  <a:pt x="89453" y="11608"/>
                  <a:pt x="89491" y="11570"/>
                  <a:pt x="89567" y="11532"/>
                </a:cubicBezTo>
                <a:lnTo>
                  <a:pt x="89642" y="11381"/>
                </a:lnTo>
                <a:cubicBezTo>
                  <a:pt x="89605" y="11381"/>
                  <a:pt x="89605" y="11343"/>
                  <a:pt x="89605" y="11343"/>
                </a:cubicBezTo>
                <a:lnTo>
                  <a:pt x="89605" y="11343"/>
                </a:lnTo>
                <a:cubicBezTo>
                  <a:pt x="89642" y="11381"/>
                  <a:pt x="89718" y="11381"/>
                  <a:pt x="89794" y="11419"/>
                </a:cubicBezTo>
                <a:lnTo>
                  <a:pt x="89983" y="11305"/>
                </a:lnTo>
                <a:cubicBezTo>
                  <a:pt x="89983" y="11267"/>
                  <a:pt x="90058" y="11230"/>
                  <a:pt x="90058" y="11154"/>
                </a:cubicBezTo>
                <a:lnTo>
                  <a:pt x="89907" y="11041"/>
                </a:lnTo>
                <a:cubicBezTo>
                  <a:pt x="89907" y="11041"/>
                  <a:pt x="89907" y="11041"/>
                  <a:pt x="89869" y="11003"/>
                </a:cubicBezTo>
                <a:cubicBezTo>
                  <a:pt x="89907" y="11003"/>
                  <a:pt x="89945" y="11041"/>
                  <a:pt x="89983" y="11041"/>
                </a:cubicBezTo>
                <a:cubicBezTo>
                  <a:pt x="89945" y="11041"/>
                  <a:pt x="89945" y="11003"/>
                  <a:pt x="89945" y="11003"/>
                </a:cubicBezTo>
                <a:cubicBezTo>
                  <a:pt x="89914" y="10972"/>
                  <a:pt x="89859" y="10917"/>
                  <a:pt x="89799" y="10917"/>
                </a:cubicBezTo>
                <a:close/>
                <a:moveTo>
                  <a:pt x="20350" y="11565"/>
                </a:moveTo>
                <a:cubicBezTo>
                  <a:pt x="20139" y="11565"/>
                  <a:pt x="20076" y="11728"/>
                  <a:pt x="20076" y="11797"/>
                </a:cubicBezTo>
                <a:cubicBezTo>
                  <a:pt x="20076" y="11835"/>
                  <a:pt x="20039" y="11872"/>
                  <a:pt x="20039" y="11872"/>
                </a:cubicBezTo>
                <a:lnTo>
                  <a:pt x="20114" y="12061"/>
                </a:lnTo>
                <a:cubicBezTo>
                  <a:pt x="20148" y="12072"/>
                  <a:pt x="20181" y="12077"/>
                  <a:pt x="20213" y="12077"/>
                </a:cubicBezTo>
                <a:cubicBezTo>
                  <a:pt x="20291" y="12077"/>
                  <a:pt x="20363" y="12050"/>
                  <a:pt x="20417" y="12024"/>
                </a:cubicBezTo>
                <a:cubicBezTo>
                  <a:pt x="20530" y="11948"/>
                  <a:pt x="20530" y="11797"/>
                  <a:pt x="20530" y="11683"/>
                </a:cubicBezTo>
                <a:lnTo>
                  <a:pt x="20417" y="11570"/>
                </a:lnTo>
                <a:cubicBezTo>
                  <a:pt x="20393" y="11567"/>
                  <a:pt x="20371" y="11565"/>
                  <a:pt x="20350" y="11565"/>
                </a:cubicBezTo>
                <a:close/>
                <a:moveTo>
                  <a:pt x="63517" y="11305"/>
                </a:moveTo>
                <a:lnTo>
                  <a:pt x="63291" y="11419"/>
                </a:lnTo>
                <a:cubicBezTo>
                  <a:pt x="63291" y="11419"/>
                  <a:pt x="63291" y="11456"/>
                  <a:pt x="63291" y="11456"/>
                </a:cubicBezTo>
                <a:cubicBezTo>
                  <a:pt x="63215" y="11456"/>
                  <a:pt x="63177" y="11532"/>
                  <a:pt x="63139" y="11570"/>
                </a:cubicBezTo>
                <a:lnTo>
                  <a:pt x="63139" y="11608"/>
                </a:lnTo>
                <a:cubicBezTo>
                  <a:pt x="63139" y="11683"/>
                  <a:pt x="63177" y="11721"/>
                  <a:pt x="63215" y="11759"/>
                </a:cubicBezTo>
                <a:cubicBezTo>
                  <a:pt x="63253" y="11835"/>
                  <a:pt x="63253" y="11872"/>
                  <a:pt x="63215" y="11986"/>
                </a:cubicBezTo>
                <a:lnTo>
                  <a:pt x="63328" y="12137"/>
                </a:lnTo>
                <a:cubicBezTo>
                  <a:pt x="63363" y="12144"/>
                  <a:pt x="63394" y="12147"/>
                  <a:pt x="63422" y="12147"/>
                </a:cubicBezTo>
                <a:cubicBezTo>
                  <a:pt x="63545" y="12147"/>
                  <a:pt x="63607" y="12085"/>
                  <a:pt x="63669" y="12024"/>
                </a:cubicBezTo>
                <a:lnTo>
                  <a:pt x="63706" y="12024"/>
                </a:lnTo>
                <a:cubicBezTo>
                  <a:pt x="63706" y="12024"/>
                  <a:pt x="63744" y="12061"/>
                  <a:pt x="63782" y="12061"/>
                </a:cubicBezTo>
                <a:cubicBezTo>
                  <a:pt x="63858" y="12061"/>
                  <a:pt x="63971" y="12024"/>
                  <a:pt x="63971" y="11910"/>
                </a:cubicBezTo>
                <a:cubicBezTo>
                  <a:pt x="64009" y="11910"/>
                  <a:pt x="64009" y="11872"/>
                  <a:pt x="64047" y="11835"/>
                </a:cubicBezTo>
                <a:lnTo>
                  <a:pt x="64047" y="11759"/>
                </a:lnTo>
                <a:cubicBezTo>
                  <a:pt x="64047" y="11683"/>
                  <a:pt x="64009" y="11608"/>
                  <a:pt x="63971" y="11532"/>
                </a:cubicBezTo>
                <a:cubicBezTo>
                  <a:pt x="63933" y="11494"/>
                  <a:pt x="63933" y="11456"/>
                  <a:pt x="63896" y="11419"/>
                </a:cubicBezTo>
                <a:lnTo>
                  <a:pt x="63782" y="11305"/>
                </a:lnTo>
                <a:cubicBezTo>
                  <a:pt x="63706" y="11324"/>
                  <a:pt x="63640" y="11334"/>
                  <a:pt x="63593" y="11334"/>
                </a:cubicBezTo>
                <a:cubicBezTo>
                  <a:pt x="63546" y="11334"/>
                  <a:pt x="63517" y="11324"/>
                  <a:pt x="63517" y="11305"/>
                </a:cubicBezTo>
                <a:close/>
                <a:moveTo>
                  <a:pt x="41816" y="11797"/>
                </a:moveTo>
                <a:cubicBezTo>
                  <a:pt x="41740" y="11835"/>
                  <a:pt x="41665" y="11872"/>
                  <a:pt x="41665" y="11986"/>
                </a:cubicBezTo>
                <a:lnTo>
                  <a:pt x="41778" y="12137"/>
                </a:lnTo>
                <a:cubicBezTo>
                  <a:pt x="41816" y="12137"/>
                  <a:pt x="41854" y="12175"/>
                  <a:pt x="41967" y="12175"/>
                </a:cubicBezTo>
                <a:lnTo>
                  <a:pt x="42081" y="12061"/>
                </a:lnTo>
                <a:lnTo>
                  <a:pt x="42081" y="11948"/>
                </a:lnTo>
                <a:lnTo>
                  <a:pt x="42043" y="11872"/>
                </a:lnTo>
                <a:cubicBezTo>
                  <a:pt x="42005" y="11835"/>
                  <a:pt x="41929" y="11797"/>
                  <a:pt x="41816" y="11797"/>
                </a:cubicBezTo>
                <a:close/>
                <a:moveTo>
                  <a:pt x="42988" y="11645"/>
                </a:moveTo>
                <a:cubicBezTo>
                  <a:pt x="42912" y="11645"/>
                  <a:pt x="42799" y="11645"/>
                  <a:pt x="42723" y="11835"/>
                </a:cubicBezTo>
                <a:lnTo>
                  <a:pt x="42837" y="11986"/>
                </a:lnTo>
                <a:cubicBezTo>
                  <a:pt x="42837" y="11986"/>
                  <a:pt x="42799" y="11948"/>
                  <a:pt x="42799" y="11948"/>
                </a:cubicBezTo>
                <a:cubicBezTo>
                  <a:pt x="42799" y="11948"/>
                  <a:pt x="42799" y="11948"/>
                  <a:pt x="42799" y="11986"/>
                </a:cubicBezTo>
                <a:cubicBezTo>
                  <a:pt x="42799" y="12024"/>
                  <a:pt x="42837" y="12099"/>
                  <a:pt x="42912" y="12137"/>
                </a:cubicBezTo>
                <a:cubicBezTo>
                  <a:pt x="42912" y="12175"/>
                  <a:pt x="42988" y="12175"/>
                  <a:pt x="43064" y="12175"/>
                </a:cubicBezTo>
                <a:lnTo>
                  <a:pt x="43177" y="12099"/>
                </a:lnTo>
                <a:cubicBezTo>
                  <a:pt x="43177" y="12061"/>
                  <a:pt x="43215" y="12024"/>
                  <a:pt x="43215" y="11986"/>
                </a:cubicBezTo>
                <a:cubicBezTo>
                  <a:pt x="43215" y="11835"/>
                  <a:pt x="43139" y="11683"/>
                  <a:pt x="42988" y="11645"/>
                </a:cubicBezTo>
                <a:close/>
                <a:moveTo>
                  <a:pt x="43744" y="11797"/>
                </a:moveTo>
                <a:cubicBezTo>
                  <a:pt x="43631" y="11797"/>
                  <a:pt x="43517" y="11835"/>
                  <a:pt x="43517" y="11948"/>
                </a:cubicBezTo>
                <a:lnTo>
                  <a:pt x="43631" y="12061"/>
                </a:lnTo>
                <a:lnTo>
                  <a:pt x="43593" y="12061"/>
                </a:lnTo>
                <a:cubicBezTo>
                  <a:pt x="43650" y="12146"/>
                  <a:pt x="43706" y="12189"/>
                  <a:pt x="43779" y="12189"/>
                </a:cubicBezTo>
                <a:cubicBezTo>
                  <a:pt x="43803" y="12189"/>
                  <a:pt x="43829" y="12184"/>
                  <a:pt x="43857" y="12175"/>
                </a:cubicBezTo>
                <a:lnTo>
                  <a:pt x="43971" y="12099"/>
                </a:lnTo>
                <a:cubicBezTo>
                  <a:pt x="43971" y="12099"/>
                  <a:pt x="43971" y="12061"/>
                  <a:pt x="43971" y="12024"/>
                </a:cubicBezTo>
                <a:cubicBezTo>
                  <a:pt x="43971" y="11910"/>
                  <a:pt x="43857" y="11797"/>
                  <a:pt x="43744" y="11797"/>
                </a:cubicBezTo>
                <a:close/>
                <a:moveTo>
                  <a:pt x="91117" y="11910"/>
                </a:moveTo>
                <a:lnTo>
                  <a:pt x="90928" y="11986"/>
                </a:lnTo>
                <a:cubicBezTo>
                  <a:pt x="90928" y="11986"/>
                  <a:pt x="90928" y="11986"/>
                  <a:pt x="90928" y="12024"/>
                </a:cubicBezTo>
                <a:cubicBezTo>
                  <a:pt x="90928" y="12024"/>
                  <a:pt x="90890" y="12061"/>
                  <a:pt x="90890" y="12099"/>
                </a:cubicBezTo>
                <a:cubicBezTo>
                  <a:pt x="90890" y="12175"/>
                  <a:pt x="90928" y="12213"/>
                  <a:pt x="90966" y="12250"/>
                </a:cubicBezTo>
                <a:lnTo>
                  <a:pt x="91117" y="12288"/>
                </a:lnTo>
                <a:cubicBezTo>
                  <a:pt x="91306" y="12250"/>
                  <a:pt x="91344" y="12175"/>
                  <a:pt x="91344" y="12099"/>
                </a:cubicBezTo>
                <a:lnTo>
                  <a:pt x="91193" y="11986"/>
                </a:lnTo>
                <a:cubicBezTo>
                  <a:pt x="91230" y="11986"/>
                  <a:pt x="91230" y="12024"/>
                  <a:pt x="91268" y="12024"/>
                </a:cubicBezTo>
                <a:cubicBezTo>
                  <a:pt x="91230" y="11986"/>
                  <a:pt x="91193" y="11910"/>
                  <a:pt x="91117" y="11910"/>
                </a:cubicBezTo>
                <a:close/>
                <a:moveTo>
                  <a:pt x="48583" y="11797"/>
                </a:moveTo>
                <a:cubicBezTo>
                  <a:pt x="48432" y="11797"/>
                  <a:pt x="48319" y="11835"/>
                  <a:pt x="48281" y="11986"/>
                </a:cubicBezTo>
                <a:lnTo>
                  <a:pt x="48432" y="12137"/>
                </a:lnTo>
                <a:cubicBezTo>
                  <a:pt x="48394" y="12137"/>
                  <a:pt x="48357" y="12099"/>
                  <a:pt x="48357" y="12061"/>
                </a:cubicBezTo>
                <a:cubicBezTo>
                  <a:pt x="48357" y="12099"/>
                  <a:pt x="48319" y="12137"/>
                  <a:pt x="48319" y="12137"/>
                </a:cubicBezTo>
                <a:cubicBezTo>
                  <a:pt x="48319" y="12213"/>
                  <a:pt x="48319" y="12250"/>
                  <a:pt x="48357" y="12326"/>
                </a:cubicBezTo>
                <a:lnTo>
                  <a:pt x="48432" y="12364"/>
                </a:lnTo>
                <a:cubicBezTo>
                  <a:pt x="48465" y="12375"/>
                  <a:pt x="48495" y="12379"/>
                  <a:pt x="48523" y="12379"/>
                </a:cubicBezTo>
                <a:cubicBezTo>
                  <a:pt x="48590" y="12379"/>
                  <a:pt x="48643" y="12353"/>
                  <a:pt x="48697" y="12326"/>
                </a:cubicBezTo>
                <a:cubicBezTo>
                  <a:pt x="48735" y="12288"/>
                  <a:pt x="48810" y="12213"/>
                  <a:pt x="48810" y="12099"/>
                </a:cubicBezTo>
                <a:cubicBezTo>
                  <a:pt x="48810" y="12024"/>
                  <a:pt x="48772" y="11910"/>
                  <a:pt x="48697" y="11835"/>
                </a:cubicBezTo>
                <a:lnTo>
                  <a:pt x="48583" y="11797"/>
                </a:lnTo>
                <a:close/>
                <a:moveTo>
                  <a:pt x="89098" y="12084"/>
                </a:moveTo>
                <a:cubicBezTo>
                  <a:pt x="89031" y="12084"/>
                  <a:pt x="88978" y="12110"/>
                  <a:pt x="88924" y="12137"/>
                </a:cubicBezTo>
                <a:cubicBezTo>
                  <a:pt x="88811" y="12175"/>
                  <a:pt x="88811" y="12288"/>
                  <a:pt x="88811" y="12326"/>
                </a:cubicBezTo>
                <a:cubicBezTo>
                  <a:pt x="88811" y="12364"/>
                  <a:pt x="88811" y="12402"/>
                  <a:pt x="88811" y="12439"/>
                </a:cubicBezTo>
                <a:lnTo>
                  <a:pt x="88962" y="12553"/>
                </a:lnTo>
                <a:cubicBezTo>
                  <a:pt x="89038" y="12553"/>
                  <a:pt x="89113" y="12515"/>
                  <a:pt x="89189" y="12477"/>
                </a:cubicBezTo>
                <a:cubicBezTo>
                  <a:pt x="89264" y="12439"/>
                  <a:pt x="89302" y="12364"/>
                  <a:pt x="89302" y="12250"/>
                </a:cubicBezTo>
                <a:cubicBezTo>
                  <a:pt x="89302" y="12250"/>
                  <a:pt x="89302" y="12213"/>
                  <a:pt x="89264" y="12213"/>
                </a:cubicBezTo>
                <a:lnTo>
                  <a:pt x="89189" y="12099"/>
                </a:lnTo>
                <a:cubicBezTo>
                  <a:pt x="89156" y="12088"/>
                  <a:pt x="89126" y="12084"/>
                  <a:pt x="89098" y="12084"/>
                </a:cubicBezTo>
                <a:close/>
                <a:moveTo>
                  <a:pt x="43253" y="12099"/>
                </a:moveTo>
                <a:cubicBezTo>
                  <a:pt x="43215" y="12099"/>
                  <a:pt x="43101" y="12137"/>
                  <a:pt x="43101" y="12326"/>
                </a:cubicBezTo>
                <a:lnTo>
                  <a:pt x="43101" y="12402"/>
                </a:lnTo>
                <a:lnTo>
                  <a:pt x="43139" y="12515"/>
                </a:lnTo>
                <a:cubicBezTo>
                  <a:pt x="43205" y="12537"/>
                  <a:pt x="43257" y="12559"/>
                  <a:pt x="43305" y="12559"/>
                </a:cubicBezTo>
                <a:cubicBezTo>
                  <a:pt x="43340" y="12559"/>
                  <a:pt x="43372" y="12547"/>
                  <a:pt x="43404" y="12515"/>
                </a:cubicBezTo>
                <a:cubicBezTo>
                  <a:pt x="43517" y="12477"/>
                  <a:pt x="43555" y="12402"/>
                  <a:pt x="43555" y="12326"/>
                </a:cubicBezTo>
                <a:cubicBezTo>
                  <a:pt x="43555" y="12250"/>
                  <a:pt x="43517" y="12175"/>
                  <a:pt x="43479" y="12137"/>
                </a:cubicBezTo>
                <a:cubicBezTo>
                  <a:pt x="43404" y="12099"/>
                  <a:pt x="43328" y="12099"/>
                  <a:pt x="43253" y="12099"/>
                </a:cubicBezTo>
                <a:close/>
                <a:moveTo>
                  <a:pt x="49590" y="12222"/>
                </a:moveTo>
                <a:cubicBezTo>
                  <a:pt x="49538" y="12222"/>
                  <a:pt x="49491" y="12232"/>
                  <a:pt x="49453" y="12250"/>
                </a:cubicBezTo>
                <a:cubicBezTo>
                  <a:pt x="49302" y="12326"/>
                  <a:pt x="49377" y="12553"/>
                  <a:pt x="49529" y="12553"/>
                </a:cubicBezTo>
                <a:cubicBezTo>
                  <a:pt x="49541" y="12565"/>
                  <a:pt x="49566" y="12574"/>
                  <a:pt x="49597" y="12574"/>
                </a:cubicBezTo>
                <a:cubicBezTo>
                  <a:pt x="49659" y="12574"/>
                  <a:pt x="49743" y="12540"/>
                  <a:pt x="49793" y="12439"/>
                </a:cubicBezTo>
                <a:lnTo>
                  <a:pt x="49755" y="12250"/>
                </a:lnTo>
                <a:cubicBezTo>
                  <a:pt x="49699" y="12232"/>
                  <a:pt x="49642" y="12222"/>
                  <a:pt x="49590" y="12222"/>
                </a:cubicBezTo>
                <a:close/>
                <a:moveTo>
                  <a:pt x="3668" y="12330"/>
                </a:moveTo>
                <a:cubicBezTo>
                  <a:pt x="3651" y="12330"/>
                  <a:pt x="3630" y="12339"/>
                  <a:pt x="3592" y="12364"/>
                </a:cubicBezTo>
                <a:cubicBezTo>
                  <a:pt x="3555" y="12402"/>
                  <a:pt x="3592" y="12402"/>
                  <a:pt x="3592" y="12402"/>
                </a:cubicBezTo>
                <a:lnTo>
                  <a:pt x="3441" y="12402"/>
                </a:lnTo>
                <a:cubicBezTo>
                  <a:pt x="3441" y="12477"/>
                  <a:pt x="3479" y="12553"/>
                  <a:pt x="3517" y="12591"/>
                </a:cubicBezTo>
                <a:cubicBezTo>
                  <a:pt x="3555" y="12628"/>
                  <a:pt x="3630" y="12628"/>
                  <a:pt x="3706" y="12628"/>
                </a:cubicBezTo>
                <a:cubicBezTo>
                  <a:pt x="3857" y="12628"/>
                  <a:pt x="3970" y="12553"/>
                  <a:pt x="3970" y="12402"/>
                </a:cubicBezTo>
                <a:lnTo>
                  <a:pt x="3819" y="12402"/>
                </a:lnTo>
                <a:cubicBezTo>
                  <a:pt x="3819" y="12402"/>
                  <a:pt x="3819" y="12402"/>
                  <a:pt x="3819" y="12364"/>
                </a:cubicBezTo>
                <a:cubicBezTo>
                  <a:pt x="3718" y="12364"/>
                  <a:pt x="3702" y="12330"/>
                  <a:pt x="3668" y="12330"/>
                </a:cubicBezTo>
                <a:close/>
                <a:moveTo>
                  <a:pt x="73650" y="12175"/>
                </a:moveTo>
                <a:lnTo>
                  <a:pt x="73461" y="12250"/>
                </a:lnTo>
                <a:lnTo>
                  <a:pt x="73461" y="12515"/>
                </a:lnTo>
                <a:lnTo>
                  <a:pt x="73574" y="12628"/>
                </a:lnTo>
                <a:cubicBezTo>
                  <a:pt x="73607" y="12640"/>
                  <a:pt x="73637" y="12644"/>
                  <a:pt x="73665" y="12644"/>
                </a:cubicBezTo>
                <a:cubicBezTo>
                  <a:pt x="73732" y="12644"/>
                  <a:pt x="73785" y="12617"/>
                  <a:pt x="73839" y="12591"/>
                </a:cubicBezTo>
                <a:cubicBezTo>
                  <a:pt x="73877" y="12553"/>
                  <a:pt x="73877" y="12515"/>
                  <a:pt x="73877" y="12439"/>
                </a:cubicBezTo>
                <a:cubicBezTo>
                  <a:pt x="73877" y="12326"/>
                  <a:pt x="73763" y="12213"/>
                  <a:pt x="73650" y="12175"/>
                </a:cubicBezTo>
                <a:close/>
                <a:moveTo>
                  <a:pt x="90247" y="12364"/>
                </a:moveTo>
                <a:lnTo>
                  <a:pt x="90096" y="12477"/>
                </a:lnTo>
                <a:lnTo>
                  <a:pt x="90096" y="12591"/>
                </a:lnTo>
                <a:lnTo>
                  <a:pt x="90210" y="12704"/>
                </a:lnTo>
                <a:cubicBezTo>
                  <a:pt x="90240" y="12704"/>
                  <a:pt x="90294" y="12753"/>
                  <a:pt x="90373" y="12753"/>
                </a:cubicBezTo>
                <a:cubicBezTo>
                  <a:pt x="90393" y="12753"/>
                  <a:pt x="90414" y="12749"/>
                  <a:pt x="90436" y="12742"/>
                </a:cubicBezTo>
                <a:lnTo>
                  <a:pt x="90550" y="12628"/>
                </a:lnTo>
                <a:lnTo>
                  <a:pt x="90550" y="12477"/>
                </a:lnTo>
                <a:lnTo>
                  <a:pt x="90399" y="12364"/>
                </a:lnTo>
                <a:close/>
                <a:moveTo>
                  <a:pt x="4651" y="12477"/>
                </a:moveTo>
                <a:cubicBezTo>
                  <a:pt x="4462" y="12477"/>
                  <a:pt x="4349" y="12515"/>
                  <a:pt x="4311" y="12628"/>
                </a:cubicBezTo>
                <a:lnTo>
                  <a:pt x="4311" y="12780"/>
                </a:lnTo>
                <a:cubicBezTo>
                  <a:pt x="4355" y="12824"/>
                  <a:pt x="4425" y="12842"/>
                  <a:pt x="4499" y="12842"/>
                </a:cubicBezTo>
                <a:cubicBezTo>
                  <a:pt x="4551" y="12842"/>
                  <a:pt x="4604" y="12833"/>
                  <a:pt x="4651" y="12818"/>
                </a:cubicBezTo>
                <a:cubicBezTo>
                  <a:pt x="4727" y="12780"/>
                  <a:pt x="4802" y="12704"/>
                  <a:pt x="4802" y="12628"/>
                </a:cubicBezTo>
                <a:cubicBezTo>
                  <a:pt x="4802" y="12591"/>
                  <a:pt x="4802" y="12591"/>
                  <a:pt x="4802" y="12553"/>
                </a:cubicBezTo>
                <a:lnTo>
                  <a:pt x="4651" y="12477"/>
                </a:lnTo>
                <a:close/>
                <a:moveTo>
                  <a:pt x="34746" y="12477"/>
                </a:moveTo>
                <a:lnTo>
                  <a:pt x="34595" y="12591"/>
                </a:lnTo>
                <a:lnTo>
                  <a:pt x="34595" y="12742"/>
                </a:lnTo>
                <a:lnTo>
                  <a:pt x="34746" y="12855"/>
                </a:lnTo>
                <a:lnTo>
                  <a:pt x="34897" y="12855"/>
                </a:lnTo>
                <a:lnTo>
                  <a:pt x="35048" y="12742"/>
                </a:lnTo>
                <a:lnTo>
                  <a:pt x="35048" y="12591"/>
                </a:lnTo>
                <a:lnTo>
                  <a:pt x="34897" y="12477"/>
                </a:lnTo>
                <a:close/>
                <a:moveTo>
                  <a:pt x="81363" y="12250"/>
                </a:moveTo>
                <a:cubicBezTo>
                  <a:pt x="81211" y="12326"/>
                  <a:pt x="81136" y="12439"/>
                  <a:pt x="81136" y="12553"/>
                </a:cubicBezTo>
                <a:cubicBezTo>
                  <a:pt x="81136" y="12704"/>
                  <a:pt x="81287" y="12818"/>
                  <a:pt x="81476" y="12855"/>
                </a:cubicBezTo>
                <a:lnTo>
                  <a:pt x="81627" y="12780"/>
                </a:lnTo>
                <a:cubicBezTo>
                  <a:pt x="81665" y="12704"/>
                  <a:pt x="81665" y="12628"/>
                  <a:pt x="81665" y="12553"/>
                </a:cubicBezTo>
                <a:cubicBezTo>
                  <a:pt x="81665" y="12402"/>
                  <a:pt x="81627" y="12326"/>
                  <a:pt x="81514" y="12250"/>
                </a:cubicBezTo>
                <a:close/>
                <a:moveTo>
                  <a:pt x="28697" y="12515"/>
                </a:moveTo>
                <a:lnTo>
                  <a:pt x="28583" y="12628"/>
                </a:lnTo>
                <a:lnTo>
                  <a:pt x="28583" y="12742"/>
                </a:lnTo>
                <a:lnTo>
                  <a:pt x="28697" y="12855"/>
                </a:lnTo>
                <a:cubicBezTo>
                  <a:pt x="28697" y="12855"/>
                  <a:pt x="28734" y="12893"/>
                  <a:pt x="28772" y="12893"/>
                </a:cubicBezTo>
                <a:lnTo>
                  <a:pt x="28961" y="12780"/>
                </a:lnTo>
                <a:cubicBezTo>
                  <a:pt x="28961" y="12742"/>
                  <a:pt x="28961" y="12742"/>
                  <a:pt x="28999" y="12704"/>
                </a:cubicBezTo>
                <a:lnTo>
                  <a:pt x="28886" y="12515"/>
                </a:lnTo>
                <a:close/>
                <a:moveTo>
                  <a:pt x="55569" y="12054"/>
                </a:moveTo>
                <a:cubicBezTo>
                  <a:pt x="55406" y="12054"/>
                  <a:pt x="55341" y="12147"/>
                  <a:pt x="55275" y="12213"/>
                </a:cubicBezTo>
                <a:cubicBezTo>
                  <a:pt x="55162" y="12213"/>
                  <a:pt x="55011" y="12213"/>
                  <a:pt x="54822" y="12402"/>
                </a:cubicBezTo>
                <a:lnTo>
                  <a:pt x="54822" y="12553"/>
                </a:lnTo>
                <a:cubicBezTo>
                  <a:pt x="54859" y="12591"/>
                  <a:pt x="54859" y="12628"/>
                  <a:pt x="54859" y="12666"/>
                </a:cubicBezTo>
                <a:cubicBezTo>
                  <a:pt x="54859" y="12704"/>
                  <a:pt x="54897" y="12780"/>
                  <a:pt x="54897" y="12855"/>
                </a:cubicBezTo>
                <a:lnTo>
                  <a:pt x="55049" y="12893"/>
                </a:lnTo>
                <a:lnTo>
                  <a:pt x="55275" y="12893"/>
                </a:lnTo>
                <a:lnTo>
                  <a:pt x="55427" y="12780"/>
                </a:lnTo>
                <a:lnTo>
                  <a:pt x="55427" y="12628"/>
                </a:lnTo>
                <a:cubicBezTo>
                  <a:pt x="55427" y="12628"/>
                  <a:pt x="55464" y="12628"/>
                  <a:pt x="55464" y="12591"/>
                </a:cubicBezTo>
                <a:lnTo>
                  <a:pt x="55729" y="12553"/>
                </a:lnTo>
                <a:cubicBezTo>
                  <a:pt x="55729" y="12553"/>
                  <a:pt x="55729" y="12515"/>
                  <a:pt x="55767" y="12477"/>
                </a:cubicBezTo>
                <a:cubicBezTo>
                  <a:pt x="55767" y="12402"/>
                  <a:pt x="55842" y="12326"/>
                  <a:pt x="55842" y="12250"/>
                </a:cubicBezTo>
                <a:cubicBezTo>
                  <a:pt x="55842" y="12175"/>
                  <a:pt x="55805" y="12137"/>
                  <a:pt x="55729" y="12099"/>
                </a:cubicBezTo>
                <a:lnTo>
                  <a:pt x="55653" y="12061"/>
                </a:lnTo>
                <a:cubicBezTo>
                  <a:pt x="55622" y="12056"/>
                  <a:pt x="55594" y="12054"/>
                  <a:pt x="55569" y="12054"/>
                </a:cubicBezTo>
                <a:close/>
                <a:moveTo>
                  <a:pt x="70928" y="12288"/>
                </a:moveTo>
                <a:lnTo>
                  <a:pt x="70814" y="12402"/>
                </a:lnTo>
                <a:cubicBezTo>
                  <a:pt x="70776" y="12553"/>
                  <a:pt x="70852" y="12666"/>
                  <a:pt x="70928" y="12704"/>
                </a:cubicBezTo>
                <a:cubicBezTo>
                  <a:pt x="70928" y="12742"/>
                  <a:pt x="70928" y="12742"/>
                  <a:pt x="70928" y="12742"/>
                </a:cubicBezTo>
                <a:lnTo>
                  <a:pt x="70928" y="12780"/>
                </a:lnTo>
                <a:lnTo>
                  <a:pt x="71041" y="12893"/>
                </a:lnTo>
                <a:cubicBezTo>
                  <a:pt x="71155" y="12893"/>
                  <a:pt x="71230" y="12893"/>
                  <a:pt x="71306" y="12855"/>
                </a:cubicBezTo>
                <a:cubicBezTo>
                  <a:pt x="71344" y="12818"/>
                  <a:pt x="71381" y="12742"/>
                  <a:pt x="71381" y="12666"/>
                </a:cubicBezTo>
                <a:lnTo>
                  <a:pt x="71381" y="12628"/>
                </a:lnTo>
                <a:lnTo>
                  <a:pt x="71306" y="12553"/>
                </a:lnTo>
                <a:cubicBezTo>
                  <a:pt x="71306" y="12553"/>
                  <a:pt x="71306" y="12515"/>
                  <a:pt x="71306" y="12515"/>
                </a:cubicBezTo>
                <a:lnTo>
                  <a:pt x="71230" y="12364"/>
                </a:lnTo>
                <a:cubicBezTo>
                  <a:pt x="71192" y="12364"/>
                  <a:pt x="71192" y="12364"/>
                  <a:pt x="71192" y="12326"/>
                </a:cubicBezTo>
                <a:cubicBezTo>
                  <a:pt x="71117" y="12326"/>
                  <a:pt x="71041" y="12288"/>
                  <a:pt x="70928" y="12288"/>
                </a:cubicBezTo>
                <a:close/>
                <a:moveTo>
                  <a:pt x="42459" y="12402"/>
                </a:moveTo>
                <a:lnTo>
                  <a:pt x="42345" y="12439"/>
                </a:lnTo>
                <a:cubicBezTo>
                  <a:pt x="42307" y="12477"/>
                  <a:pt x="42270" y="12553"/>
                  <a:pt x="42270" y="12628"/>
                </a:cubicBezTo>
                <a:cubicBezTo>
                  <a:pt x="42270" y="12780"/>
                  <a:pt x="42421" y="12931"/>
                  <a:pt x="42610" y="12969"/>
                </a:cubicBezTo>
                <a:lnTo>
                  <a:pt x="42761" y="12893"/>
                </a:lnTo>
                <a:cubicBezTo>
                  <a:pt x="42799" y="12818"/>
                  <a:pt x="42799" y="12742"/>
                  <a:pt x="42799" y="12704"/>
                </a:cubicBezTo>
                <a:cubicBezTo>
                  <a:pt x="42799" y="12628"/>
                  <a:pt x="42761" y="12439"/>
                  <a:pt x="42459" y="12402"/>
                </a:cubicBezTo>
                <a:close/>
                <a:moveTo>
                  <a:pt x="50020" y="12477"/>
                </a:moveTo>
                <a:lnTo>
                  <a:pt x="49831" y="12553"/>
                </a:lnTo>
                <a:cubicBezTo>
                  <a:pt x="49793" y="12591"/>
                  <a:pt x="49718" y="12704"/>
                  <a:pt x="49718" y="12818"/>
                </a:cubicBezTo>
                <a:cubicBezTo>
                  <a:pt x="49718" y="12893"/>
                  <a:pt x="49755" y="12969"/>
                  <a:pt x="49869" y="13007"/>
                </a:cubicBezTo>
                <a:lnTo>
                  <a:pt x="50058" y="12893"/>
                </a:lnTo>
                <a:cubicBezTo>
                  <a:pt x="50058" y="12893"/>
                  <a:pt x="50058" y="12893"/>
                  <a:pt x="50096" y="12855"/>
                </a:cubicBezTo>
                <a:cubicBezTo>
                  <a:pt x="50134" y="12818"/>
                  <a:pt x="50171" y="12742"/>
                  <a:pt x="50171" y="12666"/>
                </a:cubicBezTo>
                <a:cubicBezTo>
                  <a:pt x="50171" y="12591"/>
                  <a:pt x="50134" y="12515"/>
                  <a:pt x="50020" y="12477"/>
                </a:cubicBezTo>
                <a:close/>
                <a:moveTo>
                  <a:pt x="66315" y="12666"/>
                </a:moveTo>
                <a:cubicBezTo>
                  <a:pt x="66202" y="12666"/>
                  <a:pt x="66164" y="12704"/>
                  <a:pt x="66126" y="12704"/>
                </a:cubicBezTo>
                <a:cubicBezTo>
                  <a:pt x="66088" y="12742"/>
                  <a:pt x="66013" y="12818"/>
                  <a:pt x="66051" y="12969"/>
                </a:cubicBezTo>
                <a:lnTo>
                  <a:pt x="66202" y="13044"/>
                </a:lnTo>
                <a:lnTo>
                  <a:pt x="66315" y="13044"/>
                </a:lnTo>
                <a:lnTo>
                  <a:pt x="66429" y="12931"/>
                </a:lnTo>
                <a:lnTo>
                  <a:pt x="66429" y="12780"/>
                </a:lnTo>
                <a:lnTo>
                  <a:pt x="66315" y="12666"/>
                </a:lnTo>
                <a:close/>
                <a:moveTo>
                  <a:pt x="47220" y="12613"/>
                </a:moveTo>
                <a:cubicBezTo>
                  <a:pt x="47140" y="12613"/>
                  <a:pt x="47087" y="12640"/>
                  <a:pt x="47033" y="12666"/>
                </a:cubicBezTo>
                <a:cubicBezTo>
                  <a:pt x="46996" y="12704"/>
                  <a:pt x="46920" y="12780"/>
                  <a:pt x="46958" y="12893"/>
                </a:cubicBezTo>
                <a:lnTo>
                  <a:pt x="47033" y="13007"/>
                </a:lnTo>
                <a:lnTo>
                  <a:pt x="47109" y="13007"/>
                </a:lnTo>
                <a:cubicBezTo>
                  <a:pt x="47136" y="13033"/>
                  <a:pt x="47181" y="13060"/>
                  <a:pt x="47246" y="13060"/>
                </a:cubicBezTo>
                <a:cubicBezTo>
                  <a:pt x="47273" y="13060"/>
                  <a:pt x="47303" y="13055"/>
                  <a:pt x="47336" y="13044"/>
                </a:cubicBezTo>
                <a:lnTo>
                  <a:pt x="47449" y="12931"/>
                </a:lnTo>
                <a:lnTo>
                  <a:pt x="47449" y="12742"/>
                </a:lnTo>
                <a:lnTo>
                  <a:pt x="47336" y="12628"/>
                </a:lnTo>
                <a:cubicBezTo>
                  <a:pt x="47291" y="12617"/>
                  <a:pt x="47254" y="12613"/>
                  <a:pt x="47220" y="12613"/>
                </a:cubicBezTo>
                <a:close/>
                <a:moveTo>
                  <a:pt x="82346" y="12704"/>
                </a:moveTo>
                <a:cubicBezTo>
                  <a:pt x="82232" y="12704"/>
                  <a:pt x="82194" y="12742"/>
                  <a:pt x="82157" y="12780"/>
                </a:cubicBezTo>
                <a:cubicBezTo>
                  <a:pt x="82119" y="12818"/>
                  <a:pt x="82043" y="12893"/>
                  <a:pt x="82081" y="13007"/>
                </a:cubicBezTo>
                <a:lnTo>
                  <a:pt x="82232" y="13120"/>
                </a:lnTo>
                <a:lnTo>
                  <a:pt x="82346" y="13120"/>
                </a:lnTo>
                <a:lnTo>
                  <a:pt x="82459" y="13007"/>
                </a:lnTo>
                <a:lnTo>
                  <a:pt x="82459" y="12855"/>
                </a:lnTo>
                <a:lnTo>
                  <a:pt x="82346" y="12704"/>
                </a:lnTo>
                <a:close/>
                <a:moveTo>
                  <a:pt x="76674" y="12628"/>
                </a:moveTo>
                <a:lnTo>
                  <a:pt x="76561" y="12666"/>
                </a:lnTo>
                <a:cubicBezTo>
                  <a:pt x="76448" y="12742"/>
                  <a:pt x="76485" y="12931"/>
                  <a:pt x="76485" y="13044"/>
                </a:cubicBezTo>
                <a:lnTo>
                  <a:pt x="76561" y="13158"/>
                </a:lnTo>
                <a:cubicBezTo>
                  <a:pt x="76594" y="13169"/>
                  <a:pt x="76624" y="13173"/>
                  <a:pt x="76652" y="13173"/>
                </a:cubicBezTo>
                <a:cubicBezTo>
                  <a:pt x="76719" y="13173"/>
                  <a:pt x="76772" y="13147"/>
                  <a:pt x="76826" y="13120"/>
                </a:cubicBezTo>
                <a:cubicBezTo>
                  <a:pt x="76901" y="13082"/>
                  <a:pt x="76939" y="12969"/>
                  <a:pt x="76939" y="12893"/>
                </a:cubicBezTo>
                <a:cubicBezTo>
                  <a:pt x="76939" y="12742"/>
                  <a:pt x="76826" y="12628"/>
                  <a:pt x="76674" y="12628"/>
                </a:cubicBezTo>
                <a:close/>
                <a:moveTo>
                  <a:pt x="21324" y="12818"/>
                </a:moveTo>
                <a:cubicBezTo>
                  <a:pt x="21211" y="12818"/>
                  <a:pt x="20870" y="12855"/>
                  <a:pt x="20870" y="13196"/>
                </a:cubicBezTo>
                <a:lnTo>
                  <a:pt x="21059" y="13309"/>
                </a:lnTo>
                <a:cubicBezTo>
                  <a:pt x="21097" y="13271"/>
                  <a:pt x="21135" y="13271"/>
                  <a:pt x="21173" y="13271"/>
                </a:cubicBezTo>
                <a:cubicBezTo>
                  <a:pt x="21286" y="13233"/>
                  <a:pt x="21475" y="13196"/>
                  <a:pt x="21475" y="12969"/>
                </a:cubicBezTo>
                <a:cubicBezTo>
                  <a:pt x="21475" y="12969"/>
                  <a:pt x="21475" y="12931"/>
                  <a:pt x="21475" y="12931"/>
                </a:cubicBezTo>
                <a:lnTo>
                  <a:pt x="21324" y="12818"/>
                </a:lnTo>
                <a:close/>
                <a:moveTo>
                  <a:pt x="31101" y="13104"/>
                </a:moveTo>
                <a:cubicBezTo>
                  <a:pt x="31069" y="13104"/>
                  <a:pt x="31036" y="13109"/>
                  <a:pt x="31003" y="13120"/>
                </a:cubicBezTo>
                <a:cubicBezTo>
                  <a:pt x="30927" y="13120"/>
                  <a:pt x="30889" y="13196"/>
                  <a:pt x="30852" y="13271"/>
                </a:cubicBezTo>
                <a:lnTo>
                  <a:pt x="31003" y="13422"/>
                </a:lnTo>
                <a:cubicBezTo>
                  <a:pt x="31003" y="13449"/>
                  <a:pt x="31041" y="13476"/>
                  <a:pt x="31103" y="13476"/>
                </a:cubicBezTo>
                <a:cubicBezTo>
                  <a:pt x="31129" y="13476"/>
                  <a:pt x="31159" y="13471"/>
                  <a:pt x="31192" y="13460"/>
                </a:cubicBezTo>
                <a:lnTo>
                  <a:pt x="31305" y="13347"/>
                </a:lnTo>
                <a:lnTo>
                  <a:pt x="31305" y="13233"/>
                </a:lnTo>
                <a:lnTo>
                  <a:pt x="31268" y="13158"/>
                </a:lnTo>
                <a:cubicBezTo>
                  <a:pt x="31241" y="13131"/>
                  <a:pt x="31176" y="13104"/>
                  <a:pt x="31101" y="13104"/>
                </a:cubicBezTo>
                <a:close/>
                <a:moveTo>
                  <a:pt x="49491" y="13233"/>
                </a:moveTo>
                <a:cubicBezTo>
                  <a:pt x="49453" y="13233"/>
                  <a:pt x="49264" y="13233"/>
                  <a:pt x="49226" y="13385"/>
                </a:cubicBezTo>
                <a:lnTo>
                  <a:pt x="49377" y="13536"/>
                </a:lnTo>
                <a:cubicBezTo>
                  <a:pt x="49340" y="13536"/>
                  <a:pt x="49302" y="13499"/>
                  <a:pt x="49302" y="13498"/>
                </a:cubicBezTo>
                <a:lnTo>
                  <a:pt x="49302" y="13498"/>
                </a:lnTo>
                <a:cubicBezTo>
                  <a:pt x="49340" y="13536"/>
                  <a:pt x="49377" y="13611"/>
                  <a:pt x="49453" y="13611"/>
                </a:cubicBezTo>
                <a:lnTo>
                  <a:pt x="49642" y="13498"/>
                </a:lnTo>
                <a:cubicBezTo>
                  <a:pt x="49642" y="13498"/>
                  <a:pt x="49680" y="13460"/>
                  <a:pt x="49680" y="13385"/>
                </a:cubicBezTo>
                <a:lnTo>
                  <a:pt x="49680" y="13347"/>
                </a:lnTo>
                <a:lnTo>
                  <a:pt x="49529" y="13233"/>
                </a:lnTo>
                <a:close/>
                <a:moveTo>
                  <a:pt x="27819" y="13261"/>
                </a:moveTo>
                <a:cubicBezTo>
                  <a:pt x="27797" y="13261"/>
                  <a:pt x="27774" y="13264"/>
                  <a:pt x="27751" y="13271"/>
                </a:cubicBezTo>
                <a:cubicBezTo>
                  <a:pt x="27676" y="13271"/>
                  <a:pt x="27638" y="13347"/>
                  <a:pt x="27600" y="13422"/>
                </a:cubicBezTo>
                <a:lnTo>
                  <a:pt x="27714" y="13574"/>
                </a:lnTo>
                <a:cubicBezTo>
                  <a:pt x="27740" y="13600"/>
                  <a:pt x="27786" y="13627"/>
                  <a:pt x="27851" y="13627"/>
                </a:cubicBezTo>
                <a:cubicBezTo>
                  <a:pt x="27877" y="13627"/>
                  <a:pt x="27907" y="13623"/>
                  <a:pt x="27940" y="13611"/>
                </a:cubicBezTo>
                <a:lnTo>
                  <a:pt x="28054" y="13498"/>
                </a:lnTo>
                <a:lnTo>
                  <a:pt x="28054" y="13422"/>
                </a:lnTo>
                <a:lnTo>
                  <a:pt x="28016" y="13309"/>
                </a:lnTo>
                <a:cubicBezTo>
                  <a:pt x="27986" y="13309"/>
                  <a:pt x="27907" y="13261"/>
                  <a:pt x="27819" y="13261"/>
                </a:cubicBezTo>
                <a:close/>
                <a:moveTo>
                  <a:pt x="36939" y="13196"/>
                </a:moveTo>
                <a:lnTo>
                  <a:pt x="36825" y="13309"/>
                </a:lnTo>
                <a:lnTo>
                  <a:pt x="36825" y="13498"/>
                </a:lnTo>
                <a:lnTo>
                  <a:pt x="36939" y="13611"/>
                </a:lnTo>
                <a:cubicBezTo>
                  <a:pt x="36972" y="13623"/>
                  <a:pt x="37002" y="13627"/>
                  <a:pt x="37029" y="13627"/>
                </a:cubicBezTo>
                <a:cubicBezTo>
                  <a:pt x="37093" y="13627"/>
                  <a:pt x="37139" y="13600"/>
                  <a:pt x="37166" y="13574"/>
                </a:cubicBezTo>
                <a:cubicBezTo>
                  <a:pt x="37241" y="13536"/>
                  <a:pt x="37279" y="13498"/>
                  <a:pt x="37279" y="13422"/>
                </a:cubicBezTo>
                <a:cubicBezTo>
                  <a:pt x="37279" y="13347"/>
                  <a:pt x="37241" y="13309"/>
                  <a:pt x="37166" y="13233"/>
                </a:cubicBezTo>
                <a:cubicBezTo>
                  <a:pt x="37128" y="13196"/>
                  <a:pt x="37052" y="13196"/>
                  <a:pt x="36939" y="13196"/>
                </a:cubicBezTo>
                <a:close/>
                <a:moveTo>
                  <a:pt x="18489" y="13271"/>
                </a:moveTo>
                <a:cubicBezTo>
                  <a:pt x="18375" y="13385"/>
                  <a:pt x="18375" y="13574"/>
                  <a:pt x="18489" y="13687"/>
                </a:cubicBezTo>
                <a:lnTo>
                  <a:pt x="18564" y="13725"/>
                </a:lnTo>
                <a:cubicBezTo>
                  <a:pt x="18678" y="13725"/>
                  <a:pt x="18753" y="13725"/>
                  <a:pt x="18791" y="13687"/>
                </a:cubicBezTo>
                <a:cubicBezTo>
                  <a:pt x="18867" y="13611"/>
                  <a:pt x="18904" y="13536"/>
                  <a:pt x="18904" y="13460"/>
                </a:cubicBezTo>
                <a:cubicBezTo>
                  <a:pt x="18904" y="13422"/>
                  <a:pt x="18904" y="13422"/>
                  <a:pt x="18904" y="13385"/>
                </a:cubicBezTo>
                <a:lnTo>
                  <a:pt x="18753" y="13271"/>
                </a:lnTo>
                <a:close/>
                <a:moveTo>
                  <a:pt x="76826" y="13347"/>
                </a:moveTo>
                <a:lnTo>
                  <a:pt x="76637" y="13460"/>
                </a:lnTo>
                <a:cubicBezTo>
                  <a:pt x="76637" y="13498"/>
                  <a:pt x="76637" y="13498"/>
                  <a:pt x="76599" y="13536"/>
                </a:cubicBezTo>
                <a:lnTo>
                  <a:pt x="76712" y="13725"/>
                </a:lnTo>
                <a:lnTo>
                  <a:pt x="76901" y="13725"/>
                </a:lnTo>
                <a:lnTo>
                  <a:pt x="77053" y="13611"/>
                </a:lnTo>
                <a:lnTo>
                  <a:pt x="77053" y="13498"/>
                </a:lnTo>
                <a:lnTo>
                  <a:pt x="76939" y="13385"/>
                </a:lnTo>
                <a:cubicBezTo>
                  <a:pt x="76901" y="13385"/>
                  <a:pt x="76864" y="13347"/>
                  <a:pt x="76826" y="13347"/>
                </a:cubicBezTo>
                <a:close/>
                <a:moveTo>
                  <a:pt x="90474" y="13498"/>
                </a:moveTo>
                <a:lnTo>
                  <a:pt x="90323" y="13574"/>
                </a:lnTo>
                <a:cubicBezTo>
                  <a:pt x="90323" y="13611"/>
                  <a:pt x="90247" y="13687"/>
                  <a:pt x="90247" y="13763"/>
                </a:cubicBezTo>
                <a:cubicBezTo>
                  <a:pt x="90247" y="13876"/>
                  <a:pt x="90361" y="13914"/>
                  <a:pt x="90474" y="13952"/>
                </a:cubicBezTo>
                <a:lnTo>
                  <a:pt x="90588" y="13876"/>
                </a:lnTo>
                <a:cubicBezTo>
                  <a:pt x="90625" y="13801"/>
                  <a:pt x="90663" y="13725"/>
                  <a:pt x="90663" y="13649"/>
                </a:cubicBezTo>
                <a:cubicBezTo>
                  <a:pt x="90663" y="13574"/>
                  <a:pt x="90588" y="13498"/>
                  <a:pt x="90474" y="13498"/>
                </a:cubicBezTo>
                <a:close/>
                <a:moveTo>
                  <a:pt x="81400" y="13536"/>
                </a:moveTo>
                <a:lnTo>
                  <a:pt x="81287" y="13649"/>
                </a:lnTo>
                <a:lnTo>
                  <a:pt x="81287" y="13876"/>
                </a:lnTo>
                <a:lnTo>
                  <a:pt x="81438" y="13990"/>
                </a:lnTo>
                <a:lnTo>
                  <a:pt x="81552" y="13990"/>
                </a:lnTo>
                <a:lnTo>
                  <a:pt x="81703" y="13838"/>
                </a:lnTo>
                <a:cubicBezTo>
                  <a:pt x="81703" y="13838"/>
                  <a:pt x="81703" y="13801"/>
                  <a:pt x="81703" y="13801"/>
                </a:cubicBezTo>
                <a:cubicBezTo>
                  <a:pt x="81703" y="13763"/>
                  <a:pt x="81703" y="13763"/>
                  <a:pt x="81703" y="13725"/>
                </a:cubicBezTo>
                <a:cubicBezTo>
                  <a:pt x="81703" y="13725"/>
                  <a:pt x="81703" y="13611"/>
                  <a:pt x="81589" y="13574"/>
                </a:cubicBezTo>
                <a:cubicBezTo>
                  <a:pt x="81552" y="13536"/>
                  <a:pt x="81476" y="13536"/>
                  <a:pt x="81400" y="13536"/>
                </a:cubicBezTo>
                <a:close/>
                <a:moveTo>
                  <a:pt x="24387" y="13649"/>
                </a:moveTo>
                <a:lnTo>
                  <a:pt x="24198" y="13687"/>
                </a:lnTo>
                <a:cubicBezTo>
                  <a:pt x="24084" y="13801"/>
                  <a:pt x="24084" y="13990"/>
                  <a:pt x="24198" y="14103"/>
                </a:cubicBezTo>
                <a:cubicBezTo>
                  <a:pt x="24251" y="14130"/>
                  <a:pt x="24304" y="14156"/>
                  <a:pt x="24371" y="14156"/>
                </a:cubicBezTo>
                <a:cubicBezTo>
                  <a:pt x="24399" y="14156"/>
                  <a:pt x="24429" y="14152"/>
                  <a:pt x="24462" y="14141"/>
                </a:cubicBezTo>
                <a:lnTo>
                  <a:pt x="24576" y="14027"/>
                </a:lnTo>
                <a:lnTo>
                  <a:pt x="24576" y="13990"/>
                </a:lnTo>
                <a:cubicBezTo>
                  <a:pt x="24576" y="13801"/>
                  <a:pt x="24462" y="13725"/>
                  <a:pt x="24387" y="13649"/>
                </a:cubicBezTo>
                <a:close/>
                <a:moveTo>
                  <a:pt x="7373" y="13687"/>
                </a:moveTo>
                <a:lnTo>
                  <a:pt x="7222" y="13838"/>
                </a:lnTo>
                <a:lnTo>
                  <a:pt x="7373" y="13876"/>
                </a:lnTo>
                <a:lnTo>
                  <a:pt x="7222" y="13876"/>
                </a:lnTo>
                <a:cubicBezTo>
                  <a:pt x="7146" y="13914"/>
                  <a:pt x="7071" y="13990"/>
                  <a:pt x="7108" y="14179"/>
                </a:cubicBezTo>
                <a:lnTo>
                  <a:pt x="7222" y="14254"/>
                </a:lnTo>
                <a:cubicBezTo>
                  <a:pt x="7335" y="14254"/>
                  <a:pt x="7411" y="14216"/>
                  <a:pt x="7449" y="14216"/>
                </a:cubicBezTo>
                <a:cubicBezTo>
                  <a:pt x="7487" y="14179"/>
                  <a:pt x="7487" y="14179"/>
                  <a:pt x="7487" y="14179"/>
                </a:cubicBezTo>
                <a:lnTo>
                  <a:pt x="7638" y="14065"/>
                </a:lnTo>
                <a:cubicBezTo>
                  <a:pt x="7638" y="14065"/>
                  <a:pt x="7638" y="14027"/>
                  <a:pt x="7638" y="13990"/>
                </a:cubicBezTo>
                <a:cubicBezTo>
                  <a:pt x="7638" y="13763"/>
                  <a:pt x="7487" y="13687"/>
                  <a:pt x="7373" y="13687"/>
                </a:cubicBezTo>
                <a:close/>
                <a:moveTo>
                  <a:pt x="77449" y="13759"/>
                </a:moveTo>
                <a:cubicBezTo>
                  <a:pt x="77231" y="13759"/>
                  <a:pt x="77166" y="13960"/>
                  <a:pt x="77166" y="14065"/>
                </a:cubicBezTo>
                <a:lnTo>
                  <a:pt x="77128" y="14103"/>
                </a:lnTo>
                <a:lnTo>
                  <a:pt x="77279" y="14254"/>
                </a:lnTo>
                <a:cubicBezTo>
                  <a:pt x="77506" y="14216"/>
                  <a:pt x="77657" y="14103"/>
                  <a:pt x="77657" y="13914"/>
                </a:cubicBezTo>
                <a:cubicBezTo>
                  <a:pt x="77657" y="13876"/>
                  <a:pt x="77657" y="13876"/>
                  <a:pt x="77657" y="13876"/>
                </a:cubicBezTo>
                <a:lnTo>
                  <a:pt x="77506" y="13763"/>
                </a:lnTo>
                <a:cubicBezTo>
                  <a:pt x="77486" y="13760"/>
                  <a:pt x="77467" y="13759"/>
                  <a:pt x="77449" y="13759"/>
                </a:cubicBezTo>
                <a:close/>
                <a:moveTo>
                  <a:pt x="12552" y="13602"/>
                </a:moveTo>
                <a:cubicBezTo>
                  <a:pt x="12438" y="13602"/>
                  <a:pt x="12350" y="13669"/>
                  <a:pt x="12288" y="13763"/>
                </a:cubicBezTo>
                <a:lnTo>
                  <a:pt x="12364" y="13838"/>
                </a:lnTo>
                <a:lnTo>
                  <a:pt x="12288" y="13838"/>
                </a:lnTo>
                <a:lnTo>
                  <a:pt x="12061" y="13914"/>
                </a:lnTo>
                <a:lnTo>
                  <a:pt x="12023" y="13914"/>
                </a:lnTo>
                <a:cubicBezTo>
                  <a:pt x="12023" y="13952"/>
                  <a:pt x="11986" y="14027"/>
                  <a:pt x="11986" y="14141"/>
                </a:cubicBezTo>
                <a:lnTo>
                  <a:pt x="12137" y="14254"/>
                </a:lnTo>
                <a:lnTo>
                  <a:pt x="12175" y="14254"/>
                </a:lnTo>
                <a:cubicBezTo>
                  <a:pt x="12250" y="14292"/>
                  <a:pt x="12288" y="14292"/>
                  <a:pt x="12402" y="14292"/>
                </a:cubicBezTo>
                <a:lnTo>
                  <a:pt x="12515" y="14216"/>
                </a:lnTo>
                <a:cubicBezTo>
                  <a:pt x="12515" y="14216"/>
                  <a:pt x="12515" y="14179"/>
                  <a:pt x="12515" y="14179"/>
                </a:cubicBezTo>
                <a:cubicBezTo>
                  <a:pt x="12553" y="14141"/>
                  <a:pt x="12591" y="14065"/>
                  <a:pt x="12553" y="13952"/>
                </a:cubicBezTo>
                <a:lnTo>
                  <a:pt x="12704" y="13876"/>
                </a:lnTo>
                <a:cubicBezTo>
                  <a:pt x="12704" y="13838"/>
                  <a:pt x="12742" y="13801"/>
                  <a:pt x="12742" y="13725"/>
                </a:cubicBezTo>
                <a:lnTo>
                  <a:pt x="12742" y="13687"/>
                </a:lnTo>
                <a:lnTo>
                  <a:pt x="12628" y="13611"/>
                </a:lnTo>
                <a:cubicBezTo>
                  <a:pt x="12602" y="13605"/>
                  <a:pt x="12576" y="13602"/>
                  <a:pt x="12552" y="13602"/>
                </a:cubicBezTo>
                <a:close/>
                <a:moveTo>
                  <a:pt x="37717" y="13898"/>
                </a:moveTo>
                <a:cubicBezTo>
                  <a:pt x="37686" y="13898"/>
                  <a:pt x="37652" y="13903"/>
                  <a:pt x="37619" y="13914"/>
                </a:cubicBezTo>
                <a:lnTo>
                  <a:pt x="37544" y="14027"/>
                </a:lnTo>
                <a:lnTo>
                  <a:pt x="37544" y="14216"/>
                </a:lnTo>
                <a:lnTo>
                  <a:pt x="37619" y="14330"/>
                </a:lnTo>
                <a:cubicBezTo>
                  <a:pt x="37674" y="14348"/>
                  <a:pt x="37720" y="14355"/>
                  <a:pt x="37759" y="14355"/>
                </a:cubicBezTo>
                <a:cubicBezTo>
                  <a:pt x="37882" y="14355"/>
                  <a:pt x="37940" y="14283"/>
                  <a:pt x="37997" y="14254"/>
                </a:cubicBezTo>
                <a:cubicBezTo>
                  <a:pt x="38073" y="14216"/>
                  <a:pt x="38111" y="14141"/>
                  <a:pt x="38111" y="14065"/>
                </a:cubicBezTo>
                <a:cubicBezTo>
                  <a:pt x="38111" y="13990"/>
                  <a:pt x="38035" y="13914"/>
                  <a:pt x="37959" y="13914"/>
                </a:cubicBezTo>
                <a:lnTo>
                  <a:pt x="37884" y="13952"/>
                </a:lnTo>
                <a:cubicBezTo>
                  <a:pt x="37857" y="13925"/>
                  <a:pt x="37793" y="13898"/>
                  <a:pt x="37717" y="13898"/>
                </a:cubicBezTo>
                <a:close/>
                <a:moveTo>
                  <a:pt x="71608" y="14065"/>
                </a:moveTo>
                <a:cubicBezTo>
                  <a:pt x="71495" y="14065"/>
                  <a:pt x="71381" y="14141"/>
                  <a:pt x="71381" y="14254"/>
                </a:cubicBezTo>
                <a:cubicBezTo>
                  <a:pt x="71381" y="14292"/>
                  <a:pt x="71419" y="14405"/>
                  <a:pt x="71570" y="14443"/>
                </a:cubicBezTo>
                <a:cubicBezTo>
                  <a:pt x="71608" y="14443"/>
                  <a:pt x="71646" y="14443"/>
                  <a:pt x="71722" y="14405"/>
                </a:cubicBezTo>
                <a:cubicBezTo>
                  <a:pt x="71722" y="14405"/>
                  <a:pt x="71873" y="14330"/>
                  <a:pt x="71873" y="14216"/>
                </a:cubicBezTo>
                <a:lnTo>
                  <a:pt x="71873" y="14179"/>
                </a:lnTo>
                <a:cubicBezTo>
                  <a:pt x="71835" y="14103"/>
                  <a:pt x="71722" y="14065"/>
                  <a:pt x="71608" y="14065"/>
                </a:cubicBezTo>
                <a:close/>
                <a:moveTo>
                  <a:pt x="10662" y="14103"/>
                </a:moveTo>
                <a:lnTo>
                  <a:pt x="10436" y="14179"/>
                </a:lnTo>
                <a:lnTo>
                  <a:pt x="10436" y="14330"/>
                </a:lnTo>
                <a:lnTo>
                  <a:pt x="10662" y="14443"/>
                </a:lnTo>
                <a:lnTo>
                  <a:pt x="10625" y="14443"/>
                </a:lnTo>
                <a:cubicBezTo>
                  <a:pt x="10625" y="14476"/>
                  <a:pt x="10681" y="14564"/>
                  <a:pt x="10817" y="14564"/>
                </a:cubicBezTo>
                <a:cubicBezTo>
                  <a:pt x="10839" y="14564"/>
                  <a:pt x="10863" y="14562"/>
                  <a:pt x="10889" y="14557"/>
                </a:cubicBezTo>
                <a:lnTo>
                  <a:pt x="11003" y="14443"/>
                </a:lnTo>
                <a:cubicBezTo>
                  <a:pt x="11003" y="14443"/>
                  <a:pt x="11003" y="14405"/>
                  <a:pt x="11003" y="14405"/>
                </a:cubicBezTo>
                <a:cubicBezTo>
                  <a:pt x="11003" y="14216"/>
                  <a:pt x="10814" y="14141"/>
                  <a:pt x="10738" y="14103"/>
                </a:cubicBezTo>
                <a:close/>
                <a:moveTo>
                  <a:pt x="77922" y="14216"/>
                </a:moveTo>
                <a:lnTo>
                  <a:pt x="77884" y="14254"/>
                </a:lnTo>
                <a:cubicBezTo>
                  <a:pt x="77809" y="14292"/>
                  <a:pt x="77695" y="14368"/>
                  <a:pt x="77695" y="14557"/>
                </a:cubicBezTo>
                <a:lnTo>
                  <a:pt x="77695" y="14594"/>
                </a:lnTo>
                <a:cubicBezTo>
                  <a:pt x="77771" y="14708"/>
                  <a:pt x="77847" y="14784"/>
                  <a:pt x="77998" y="14859"/>
                </a:cubicBezTo>
                <a:lnTo>
                  <a:pt x="78149" y="14821"/>
                </a:lnTo>
                <a:cubicBezTo>
                  <a:pt x="78262" y="14746"/>
                  <a:pt x="78338" y="14594"/>
                  <a:pt x="78338" y="14481"/>
                </a:cubicBezTo>
                <a:cubicBezTo>
                  <a:pt x="78338" y="14368"/>
                  <a:pt x="78262" y="14216"/>
                  <a:pt x="77998" y="14216"/>
                </a:cubicBezTo>
                <a:close/>
                <a:moveTo>
                  <a:pt x="5332" y="14594"/>
                </a:moveTo>
                <a:lnTo>
                  <a:pt x="5142" y="14670"/>
                </a:lnTo>
                <a:cubicBezTo>
                  <a:pt x="5067" y="14670"/>
                  <a:pt x="4953" y="14746"/>
                  <a:pt x="5029" y="14935"/>
                </a:cubicBezTo>
                <a:lnTo>
                  <a:pt x="5142" y="15010"/>
                </a:lnTo>
                <a:cubicBezTo>
                  <a:pt x="5218" y="15010"/>
                  <a:pt x="5332" y="15010"/>
                  <a:pt x="5369" y="14973"/>
                </a:cubicBezTo>
                <a:cubicBezTo>
                  <a:pt x="5407" y="14935"/>
                  <a:pt x="5445" y="14859"/>
                  <a:pt x="5445" y="14784"/>
                </a:cubicBezTo>
                <a:cubicBezTo>
                  <a:pt x="5445" y="14708"/>
                  <a:pt x="5407" y="14632"/>
                  <a:pt x="5332" y="14594"/>
                </a:cubicBezTo>
                <a:close/>
                <a:moveTo>
                  <a:pt x="53423" y="14594"/>
                </a:moveTo>
                <a:cubicBezTo>
                  <a:pt x="53309" y="14708"/>
                  <a:pt x="53309" y="14897"/>
                  <a:pt x="53423" y="14973"/>
                </a:cubicBezTo>
                <a:cubicBezTo>
                  <a:pt x="53450" y="14999"/>
                  <a:pt x="53495" y="15026"/>
                  <a:pt x="53573" y="15026"/>
                </a:cubicBezTo>
                <a:cubicBezTo>
                  <a:pt x="53605" y="15026"/>
                  <a:pt x="53643" y="15021"/>
                  <a:pt x="53687" y="15010"/>
                </a:cubicBezTo>
                <a:lnTo>
                  <a:pt x="53801" y="14935"/>
                </a:lnTo>
                <a:cubicBezTo>
                  <a:pt x="53801" y="14897"/>
                  <a:pt x="53763" y="14859"/>
                  <a:pt x="53801" y="14859"/>
                </a:cubicBezTo>
                <a:cubicBezTo>
                  <a:pt x="53801" y="14708"/>
                  <a:pt x="53687" y="14594"/>
                  <a:pt x="53536" y="14594"/>
                </a:cubicBezTo>
                <a:close/>
                <a:moveTo>
                  <a:pt x="629" y="14806"/>
                </a:moveTo>
                <a:cubicBezTo>
                  <a:pt x="596" y="14806"/>
                  <a:pt x="563" y="14810"/>
                  <a:pt x="530" y="14821"/>
                </a:cubicBezTo>
                <a:cubicBezTo>
                  <a:pt x="379" y="14859"/>
                  <a:pt x="303" y="14973"/>
                  <a:pt x="303" y="15124"/>
                </a:cubicBezTo>
                <a:lnTo>
                  <a:pt x="417" y="15237"/>
                </a:lnTo>
                <a:cubicBezTo>
                  <a:pt x="568" y="15237"/>
                  <a:pt x="719" y="15237"/>
                  <a:pt x="795" y="15162"/>
                </a:cubicBezTo>
                <a:cubicBezTo>
                  <a:pt x="832" y="15124"/>
                  <a:pt x="870" y="15086"/>
                  <a:pt x="870" y="14973"/>
                </a:cubicBezTo>
                <a:cubicBezTo>
                  <a:pt x="870" y="14973"/>
                  <a:pt x="870" y="14973"/>
                  <a:pt x="870" y="14935"/>
                </a:cubicBezTo>
                <a:lnTo>
                  <a:pt x="832" y="14859"/>
                </a:lnTo>
                <a:cubicBezTo>
                  <a:pt x="779" y="14832"/>
                  <a:pt x="707" y="14806"/>
                  <a:pt x="629" y="14806"/>
                </a:cubicBezTo>
                <a:close/>
                <a:moveTo>
                  <a:pt x="22912" y="14784"/>
                </a:moveTo>
                <a:cubicBezTo>
                  <a:pt x="22836" y="14784"/>
                  <a:pt x="22723" y="14821"/>
                  <a:pt x="22723" y="15010"/>
                </a:cubicBezTo>
                <a:lnTo>
                  <a:pt x="22723" y="15086"/>
                </a:lnTo>
                <a:lnTo>
                  <a:pt x="22799" y="15199"/>
                </a:lnTo>
                <a:cubicBezTo>
                  <a:pt x="22855" y="15237"/>
                  <a:pt x="22912" y="15247"/>
                  <a:pt x="22959" y="15247"/>
                </a:cubicBezTo>
                <a:cubicBezTo>
                  <a:pt x="23007" y="15247"/>
                  <a:pt x="23044" y="15237"/>
                  <a:pt x="23063" y="15237"/>
                </a:cubicBezTo>
                <a:cubicBezTo>
                  <a:pt x="23139" y="15162"/>
                  <a:pt x="23177" y="15086"/>
                  <a:pt x="23177" y="15010"/>
                </a:cubicBezTo>
                <a:cubicBezTo>
                  <a:pt x="23177" y="14935"/>
                  <a:pt x="23139" y="14859"/>
                  <a:pt x="23101" y="14821"/>
                </a:cubicBezTo>
                <a:cubicBezTo>
                  <a:pt x="23025" y="14784"/>
                  <a:pt x="22950" y="14784"/>
                  <a:pt x="22912" y="14784"/>
                </a:cubicBezTo>
                <a:close/>
                <a:moveTo>
                  <a:pt x="84432" y="14881"/>
                </a:moveTo>
                <a:cubicBezTo>
                  <a:pt x="84409" y="14881"/>
                  <a:pt x="84383" y="14886"/>
                  <a:pt x="84349" y="14897"/>
                </a:cubicBezTo>
                <a:lnTo>
                  <a:pt x="84236" y="15010"/>
                </a:lnTo>
                <a:lnTo>
                  <a:pt x="84236" y="15124"/>
                </a:lnTo>
                <a:lnTo>
                  <a:pt x="84349" y="15237"/>
                </a:lnTo>
                <a:cubicBezTo>
                  <a:pt x="84387" y="15237"/>
                  <a:pt x="84425" y="15275"/>
                  <a:pt x="84463" y="15275"/>
                </a:cubicBezTo>
                <a:lnTo>
                  <a:pt x="84652" y="15124"/>
                </a:lnTo>
                <a:cubicBezTo>
                  <a:pt x="84652" y="15048"/>
                  <a:pt x="84652" y="14973"/>
                  <a:pt x="84538" y="14935"/>
                </a:cubicBezTo>
                <a:cubicBezTo>
                  <a:pt x="84512" y="14908"/>
                  <a:pt x="84485" y="14881"/>
                  <a:pt x="84432" y="14881"/>
                </a:cubicBezTo>
                <a:close/>
                <a:moveTo>
                  <a:pt x="71480" y="14995"/>
                </a:moveTo>
                <a:cubicBezTo>
                  <a:pt x="71413" y="14995"/>
                  <a:pt x="71359" y="15021"/>
                  <a:pt x="71306" y="15048"/>
                </a:cubicBezTo>
                <a:cubicBezTo>
                  <a:pt x="71230" y="15124"/>
                  <a:pt x="71230" y="15199"/>
                  <a:pt x="71230" y="15313"/>
                </a:cubicBezTo>
                <a:lnTo>
                  <a:pt x="71344" y="15426"/>
                </a:lnTo>
                <a:cubicBezTo>
                  <a:pt x="71400" y="15445"/>
                  <a:pt x="71448" y="15455"/>
                  <a:pt x="71490" y="15455"/>
                </a:cubicBezTo>
                <a:cubicBezTo>
                  <a:pt x="71533" y="15455"/>
                  <a:pt x="71570" y="15445"/>
                  <a:pt x="71608" y="15426"/>
                </a:cubicBezTo>
                <a:cubicBezTo>
                  <a:pt x="71684" y="15351"/>
                  <a:pt x="71684" y="15237"/>
                  <a:pt x="71684" y="15199"/>
                </a:cubicBezTo>
                <a:cubicBezTo>
                  <a:pt x="71684" y="15162"/>
                  <a:pt x="71684" y="15124"/>
                  <a:pt x="71684" y="15086"/>
                </a:cubicBezTo>
                <a:lnTo>
                  <a:pt x="71570" y="15010"/>
                </a:lnTo>
                <a:cubicBezTo>
                  <a:pt x="71537" y="14999"/>
                  <a:pt x="71507" y="14995"/>
                  <a:pt x="71480" y="14995"/>
                </a:cubicBezTo>
                <a:close/>
                <a:moveTo>
                  <a:pt x="13876" y="15237"/>
                </a:moveTo>
                <a:cubicBezTo>
                  <a:pt x="13687" y="15275"/>
                  <a:pt x="13574" y="15313"/>
                  <a:pt x="13498" y="15426"/>
                </a:cubicBezTo>
                <a:lnTo>
                  <a:pt x="13649" y="15577"/>
                </a:lnTo>
                <a:lnTo>
                  <a:pt x="13725" y="15577"/>
                </a:lnTo>
                <a:cubicBezTo>
                  <a:pt x="13763" y="15577"/>
                  <a:pt x="13810" y="15587"/>
                  <a:pt x="13852" y="15587"/>
                </a:cubicBezTo>
                <a:cubicBezTo>
                  <a:pt x="13895" y="15587"/>
                  <a:pt x="13933" y="15577"/>
                  <a:pt x="13952" y="15540"/>
                </a:cubicBezTo>
                <a:cubicBezTo>
                  <a:pt x="13989" y="15502"/>
                  <a:pt x="14027" y="15464"/>
                  <a:pt x="14027" y="15426"/>
                </a:cubicBezTo>
                <a:cubicBezTo>
                  <a:pt x="14027" y="15388"/>
                  <a:pt x="14027" y="15351"/>
                  <a:pt x="14027" y="15351"/>
                </a:cubicBezTo>
                <a:lnTo>
                  <a:pt x="13876" y="15237"/>
                </a:lnTo>
                <a:close/>
                <a:moveTo>
                  <a:pt x="58760" y="15448"/>
                </a:moveTo>
                <a:cubicBezTo>
                  <a:pt x="58738" y="15448"/>
                  <a:pt x="58711" y="15453"/>
                  <a:pt x="58678" y="15464"/>
                </a:cubicBezTo>
                <a:lnTo>
                  <a:pt x="58565" y="15577"/>
                </a:lnTo>
                <a:lnTo>
                  <a:pt x="58565" y="15691"/>
                </a:lnTo>
                <a:lnTo>
                  <a:pt x="58678" y="15804"/>
                </a:lnTo>
                <a:cubicBezTo>
                  <a:pt x="58716" y="15804"/>
                  <a:pt x="58754" y="15842"/>
                  <a:pt x="58791" y="15842"/>
                </a:cubicBezTo>
                <a:lnTo>
                  <a:pt x="58981" y="15691"/>
                </a:lnTo>
                <a:cubicBezTo>
                  <a:pt x="58981" y="15615"/>
                  <a:pt x="58981" y="15540"/>
                  <a:pt x="58867" y="15502"/>
                </a:cubicBezTo>
                <a:cubicBezTo>
                  <a:pt x="58840" y="15475"/>
                  <a:pt x="58814" y="15448"/>
                  <a:pt x="58760" y="15448"/>
                </a:cubicBezTo>
                <a:close/>
                <a:moveTo>
                  <a:pt x="74482" y="15351"/>
                </a:moveTo>
                <a:cubicBezTo>
                  <a:pt x="74179" y="15388"/>
                  <a:pt x="74141" y="15540"/>
                  <a:pt x="74141" y="15615"/>
                </a:cubicBezTo>
                <a:cubicBezTo>
                  <a:pt x="74141" y="15653"/>
                  <a:pt x="74179" y="15729"/>
                  <a:pt x="74179" y="15767"/>
                </a:cubicBezTo>
                <a:lnTo>
                  <a:pt x="74293" y="15842"/>
                </a:lnTo>
                <a:cubicBezTo>
                  <a:pt x="74406" y="15842"/>
                  <a:pt x="74482" y="15842"/>
                  <a:pt x="74557" y="15804"/>
                </a:cubicBezTo>
                <a:cubicBezTo>
                  <a:pt x="74633" y="15729"/>
                  <a:pt x="74633" y="15615"/>
                  <a:pt x="74633" y="15540"/>
                </a:cubicBezTo>
                <a:cubicBezTo>
                  <a:pt x="74633" y="15540"/>
                  <a:pt x="74633" y="15502"/>
                  <a:pt x="74633" y="15464"/>
                </a:cubicBezTo>
                <a:lnTo>
                  <a:pt x="74482" y="15351"/>
                </a:lnTo>
                <a:close/>
                <a:moveTo>
                  <a:pt x="70989" y="15562"/>
                </a:moveTo>
                <a:cubicBezTo>
                  <a:pt x="70924" y="15562"/>
                  <a:pt x="70879" y="15589"/>
                  <a:pt x="70852" y="15615"/>
                </a:cubicBezTo>
                <a:cubicBezTo>
                  <a:pt x="70776" y="15653"/>
                  <a:pt x="70739" y="15691"/>
                  <a:pt x="70739" y="15804"/>
                </a:cubicBezTo>
                <a:lnTo>
                  <a:pt x="70739" y="15842"/>
                </a:lnTo>
                <a:lnTo>
                  <a:pt x="70890" y="15956"/>
                </a:lnTo>
                <a:lnTo>
                  <a:pt x="71079" y="15956"/>
                </a:lnTo>
                <a:lnTo>
                  <a:pt x="71192" y="15842"/>
                </a:lnTo>
                <a:lnTo>
                  <a:pt x="71192" y="15691"/>
                </a:lnTo>
                <a:lnTo>
                  <a:pt x="71079" y="15577"/>
                </a:lnTo>
                <a:cubicBezTo>
                  <a:pt x="71046" y="15566"/>
                  <a:pt x="71016" y="15562"/>
                  <a:pt x="70989" y="15562"/>
                </a:cubicBezTo>
                <a:close/>
                <a:moveTo>
                  <a:pt x="60045" y="15534"/>
                </a:moveTo>
                <a:cubicBezTo>
                  <a:pt x="59995" y="15534"/>
                  <a:pt x="59948" y="15556"/>
                  <a:pt x="59926" y="15577"/>
                </a:cubicBezTo>
                <a:lnTo>
                  <a:pt x="59850" y="15615"/>
                </a:lnTo>
                <a:cubicBezTo>
                  <a:pt x="59774" y="15767"/>
                  <a:pt x="59888" y="15993"/>
                  <a:pt x="60077" y="15993"/>
                </a:cubicBezTo>
                <a:cubicBezTo>
                  <a:pt x="60096" y="16003"/>
                  <a:pt x="60115" y="16008"/>
                  <a:pt x="60134" y="16008"/>
                </a:cubicBezTo>
                <a:cubicBezTo>
                  <a:pt x="60190" y="16008"/>
                  <a:pt x="60247" y="15965"/>
                  <a:pt x="60304" y="15880"/>
                </a:cubicBezTo>
                <a:lnTo>
                  <a:pt x="60153" y="15729"/>
                </a:lnTo>
                <a:lnTo>
                  <a:pt x="60190" y="15729"/>
                </a:lnTo>
                <a:cubicBezTo>
                  <a:pt x="60228" y="15767"/>
                  <a:pt x="60228" y="15767"/>
                  <a:pt x="60228" y="15767"/>
                </a:cubicBezTo>
                <a:lnTo>
                  <a:pt x="60228" y="15729"/>
                </a:lnTo>
                <a:cubicBezTo>
                  <a:pt x="60228" y="15691"/>
                  <a:pt x="60228" y="15615"/>
                  <a:pt x="60153" y="15577"/>
                </a:cubicBezTo>
                <a:cubicBezTo>
                  <a:pt x="60121" y="15546"/>
                  <a:pt x="60082" y="15534"/>
                  <a:pt x="60045" y="15534"/>
                </a:cubicBezTo>
                <a:close/>
                <a:moveTo>
                  <a:pt x="75238" y="15729"/>
                </a:moveTo>
                <a:lnTo>
                  <a:pt x="75011" y="15842"/>
                </a:lnTo>
                <a:lnTo>
                  <a:pt x="75011" y="15956"/>
                </a:lnTo>
                <a:lnTo>
                  <a:pt x="75087" y="16031"/>
                </a:lnTo>
                <a:cubicBezTo>
                  <a:pt x="75113" y="16058"/>
                  <a:pt x="75159" y="16085"/>
                  <a:pt x="75223" y="16085"/>
                </a:cubicBezTo>
                <a:cubicBezTo>
                  <a:pt x="75250" y="16085"/>
                  <a:pt x="75280" y="16080"/>
                  <a:pt x="75313" y="16069"/>
                </a:cubicBezTo>
                <a:cubicBezTo>
                  <a:pt x="75389" y="16069"/>
                  <a:pt x="75465" y="15993"/>
                  <a:pt x="75465" y="15918"/>
                </a:cubicBezTo>
                <a:lnTo>
                  <a:pt x="75351" y="15767"/>
                </a:lnTo>
                <a:cubicBezTo>
                  <a:pt x="75313" y="15767"/>
                  <a:pt x="75276" y="15767"/>
                  <a:pt x="75238" y="15729"/>
                </a:cubicBezTo>
                <a:close/>
                <a:moveTo>
                  <a:pt x="49869" y="15880"/>
                </a:moveTo>
                <a:lnTo>
                  <a:pt x="49755" y="15918"/>
                </a:lnTo>
                <a:cubicBezTo>
                  <a:pt x="49642" y="16031"/>
                  <a:pt x="49680" y="16258"/>
                  <a:pt x="49718" y="16371"/>
                </a:cubicBezTo>
                <a:lnTo>
                  <a:pt x="49944" y="16371"/>
                </a:lnTo>
                <a:cubicBezTo>
                  <a:pt x="50020" y="16334"/>
                  <a:pt x="50058" y="16182"/>
                  <a:pt x="50058" y="16107"/>
                </a:cubicBezTo>
                <a:cubicBezTo>
                  <a:pt x="50058" y="15956"/>
                  <a:pt x="49982" y="15880"/>
                  <a:pt x="49869" y="15880"/>
                </a:cubicBezTo>
                <a:close/>
                <a:moveTo>
                  <a:pt x="67903" y="15965"/>
                </a:moveTo>
                <a:cubicBezTo>
                  <a:pt x="67865" y="15965"/>
                  <a:pt x="67828" y="15974"/>
                  <a:pt x="67790" y="15993"/>
                </a:cubicBezTo>
                <a:cubicBezTo>
                  <a:pt x="67638" y="16031"/>
                  <a:pt x="67638" y="16258"/>
                  <a:pt x="67752" y="16334"/>
                </a:cubicBezTo>
                <a:cubicBezTo>
                  <a:pt x="67790" y="16371"/>
                  <a:pt x="67828" y="16371"/>
                  <a:pt x="67903" y="16371"/>
                </a:cubicBezTo>
                <a:lnTo>
                  <a:pt x="67941" y="16296"/>
                </a:lnTo>
                <a:lnTo>
                  <a:pt x="67903" y="16296"/>
                </a:lnTo>
                <a:lnTo>
                  <a:pt x="68054" y="16182"/>
                </a:lnTo>
                <a:lnTo>
                  <a:pt x="68054" y="16107"/>
                </a:lnTo>
                <a:lnTo>
                  <a:pt x="68017" y="15993"/>
                </a:lnTo>
                <a:cubicBezTo>
                  <a:pt x="67979" y="15974"/>
                  <a:pt x="67941" y="15965"/>
                  <a:pt x="67903" y="15965"/>
                </a:cubicBezTo>
                <a:close/>
                <a:moveTo>
                  <a:pt x="3456" y="15979"/>
                </a:moveTo>
                <a:cubicBezTo>
                  <a:pt x="3426" y="15979"/>
                  <a:pt x="3396" y="15983"/>
                  <a:pt x="3366" y="15993"/>
                </a:cubicBezTo>
                <a:cubicBezTo>
                  <a:pt x="3252" y="16069"/>
                  <a:pt x="3176" y="16182"/>
                  <a:pt x="3214" y="16334"/>
                </a:cubicBezTo>
                <a:lnTo>
                  <a:pt x="3328" y="16409"/>
                </a:lnTo>
                <a:cubicBezTo>
                  <a:pt x="3441" y="16409"/>
                  <a:pt x="3555" y="16409"/>
                  <a:pt x="3630" y="16371"/>
                </a:cubicBezTo>
                <a:cubicBezTo>
                  <a:pt x="3668" y="16334"/>
                  <a:pt x="3706" y="16258"/>
                  <a:pt x="3706" y="16182"/>
                </a:cubicBezTo>
                <a:lnTo>
                  <a:pt x="3706" y="16145"/>
                </a:lnTo>
                <a:lnTo>
                  <a:pt x="3668" y="16069"/>
                </a:lnTo>
                <a:cubicBezTo>
                  <a:pt x="3613" y="16014"/>
                  <a:pt x="3537" y="15979"/>
                  <a:pt x="3456" y="15979"/>
                </a:cubicBezTo>
                <a:close/>
                <a:moveTo>
                  <a:pt x="38942" y="16069"/>
                </a:moveTo>
                <a:cubicBezTo>
                  <a:pt x="38829" y="16069"/>
                  <a:pt x="38716" y="16145"/>
                  <a:pt x="38678" y="16296"/>
                </a:cubicBezTo>
                <a:lnTo>
                  <a:pt x="38791" y="16409"/>
                </a:lnTo>
                <a:cubicBezTo>
                  <a:pt x="38836" y="16420"/>
                  <a:pt x="38873" y="16425"/>
                  <a:pt x="38907" y="16425"/>
                </a:cubicBezTo>
                <a:cubicBezTo>
                  <a:pt x="38987" y="16425"/>
                  <a:pt x="39040" y="16398"/>
                  <a:pt x="39094" y="16371"/>
                </a:cubicBezTo>
                <a:lnTo>
                  <a:pt x="39132" y="16258"/>
                </a:lnTo>
                <a:cubicBezTo>
                  <a:pt x="39132" y="16182"/>
                  <a:pt x="39056" y="16107"/>
                  <a:pt x="38942" y="16069"/>
                </a:cubicBezTo>
                <a:close/>
                <a:moveTo>
                  <a:pt x="12061" y="15880"/>
                </a:moveTo>
                <a:lnTo>
                  <a:pt x="11910" y="15956"/>
                </a:lnTo>
                <a:cubicBezTo>
                  <a:pt x="11834" y="15956"/>
                  <a:pt x="11759" y="15918"/>
                  <a:pt x="11683" y="15918"/>
                </a:cubicBezTo>
                <a:cubicBezTo>
                  <a:pt x="11645" y="15956"/>
                  <a:pt x="11570" y="15956"/>
                  <a:pt x="11532" y="16031"/>
                </a:cubicBezTo>
                <a:lnTo>
                  <a:pt x="11645" y="16182"/>
                </a:lnTo>
                <a:cubicBezTo>
                  <a:pt x="11645" y="16220"/>
                  <a:pt x="11645" y="16220"/>
                  <a:pt x="11645" y="16220"/>
                </a:cubicBezTo>
                <a:cubicBezTo>
                  <a:pt x="11683" y="16296"/>
                  <a:pt x="11721" y="16371"/>
                  <a:pt x="11797" y="16409"/>
                </a:cubicBezTo>
                <a:cubicBezTo>
                  <a:pt x="11834" y="16428"/>
                  <a:pt x="11872" y="16438"/>
                  <a:pt x="11915" y="16438"/>
                </a:cubicBezTo>
                <a:cubicBezTo>
                  <a:pt x="11957" y="16438"/>
                  <a:pt x="12005" y="16428"/>
                  <a:pt x="12061" y="16409"/>
                </a:cubicBezTo>
                <a:lnTo>
                  <a:pt x="12137" y="16296"/>
                </a:lnTo>
                <a:cubicBezTo>
                  <a:pt x="12137" y="16258"/>
                  <a:pt x="12175" y="16258"/>
                  <a:pt x="12175" y="16220"/>
                </a:cubicBezTo>
                <a:cubicBezTo>
                  <a:pt x="12212" y="16182"/>
                  <a:pt x="12212" y="16107"/>
                  <a:pt x="12212" y="16069"/>
                </a:cubicBezTo>
                <a:cubicBezTo>
                  <a:pt x="12212" y="15993"/>
                  <a:pt x="12175" y="15918"/>
                  <a:pt x="12061" y="15880"/>
                </a:cubicBezTo>
                <a:close/>
                <a:moveTo>
                  <a:pt x="26012" y="16145"/>
                </a:moveTo>
                <a:cubicBezTo>
                  <a:pt x="25937" y="16145"/>
                  <a:pt x="25672" y="16145"/>
                  <a:pt x="25748" y="16371"/>
                </a:cubicBezTo>
                <a:lnTo>
                  <a:pt x="25861" y="16485"/>
                </a:lnTo>
                <a:lnTo>
                  <a:pt x="25974" y="16485"/>
                </a:lnTo>
                <a:lnTo>
                  <a:pt x="26126" y="16371"/>
                </a:lnTo>
                <a:cubicBezTo>
                  <a:pt x="26164" y="16334"/>
                  <a:pt x="26164" y="16334"/>
                  <a:pt x="26201" y="16258"/>
                </a:cubicBezTo>
                <a:lnTo>
                  <a:pt x="26012" y="16145"/>
                </a:lnTo>
                <a:close/>
                <a:moveTo>
                  <a:pt x="37581" y="16334"/>
                </a:moveTo>
                <a:cubicBezTo>
                  <a:pt x="37468" y="16334"/>
                  <a:pt x="37392" y="16409"/>
                  <a:pt x="37355" y="16485"/>
                </a:cubicBezTo>
                <a:lnTo>
                  <a:pt x="37468" y="16598"/>
                </a:lnTo>
                <a:cubicBezTo>
                  <a:pt x="37506" y="16636"/>
                  <a:pt x="37506" y="16636"/>
                  <a:pt x="37544" y="16674"/>
                </a:cubicBezTo>
                <a:cubicBezTo>
                  <a:pt x="37581" y="16674"/>
                  <a:pt x="37657" y="16712"/>
                  <a:pt x="37695" y="16712"/>
                </a:cubicBezTo>
                <a:lnTo>
                  <a:pt x="37884" y="16636"/>
                </a:lnTo>
                <a:lnTo>
                  <a:pt x="37884" y="16598"/>
                </a:lnTo>
                <a:cubicBezTo>
                  <a:pt x="37884" y="16447"/>
                  <a:pt x="37733" y="16334"/>
                  <a:pt x="37581" y="16334"/>
                </a:cubicBezTo>
                <a:close/>
                <a:moveTo>
                  <a:pt x="25682" y="16545"/>
                </a:moveTo>
                <a:cubicBezTo>
                  <a:pt x="25631" y="16545"/>
                  <a:pt x="25585" y="16572"/>
                  <a:pt x="25559" y="16598"/>
                </a:cubicBezTo>
                <a:cubicBezTo>
                  <a:pt x="25521" y="16636"/>
                  <a:pt x="25483" y="16712"/>
                  <a:pt x="25483" y="16825"/>
                </a:cubicBezTo>
                <a:lnTo>
                  <a:pt x="25634" y="16939"/>
                </a:lnTo>
                <a:lnTo>
                  <a:pt x="25748" y="16939"/>
                </a:lnTo>
                <a:lnTo>
                  <a:pt x="25899" y="16825"/>
                </a:lnTo>
                <a:lnTo>
                  <a:pt x="25899" y="16674"/>
                </a:lnTo>
                <a:lnTo>
                  <a:pt x="25748" y="16560"/>
                </a:lnTo>
                <a:cubicBezTo>
                  <a:pt x="25725" y="16549"/>
                  <a:pt x="25703" y="16545"/>
                  <a:pt x="25682" y="16545"/>
                </a:cubicBezTo>
                <a:close/>
                <a:moveTo>
                  <a:pt x="53725" y="16598"/>
                </a:moveTo>
                <a:lnTo>
                  <a:pt x="53574" y="16712"/>
                </a:lnTo>
                <a:cubicBezTo>
                  <a:pt x="53574" y="16750"/>
                  <a:pt x="53574" y="16750"/>
                  <a:pt x="53574" y="16750"/>
                </a:cubicBezTo>
                <a:cubicBezTo>
                  <a:pt x="53574" y="16825"/>
                  <a:pt x="53574" y="16976"/>
                  <a:pt x="53763" y="16976"/>
                </a:cubicBezTo>
                <a:lnTo>
                  <a:pt x="53914" y="16863"/>
                </a:lnTo>
                <a:cubicBezTo>
                  <a:pt x="53952" y="16825"/>
                  <a:pt x="53990" y="16787"/>
                  <a:pt x="54028" y="16750"/>
                </a:cubicBezTo>
                <a:lnTo>
                  <a:pt x="53876" y="16598"/>
                </a:lnTo>
                <a:close/>
                <a:moveTo>
                  <a:pt x="9377" y="16636"/>
                </a:moveTo>
                <a:lnTo>
                  <a:pt x="9226" y="16750"/>
                </a:lnTo>
                <a:cubicBezTo>
                  <a:pt x="9226" y="16750"/>
                  <a:pt x="9188" y="16787"/>
                  <a:pt x="9150" y="16825"/>
                </a:cubicBezTo>
                <a:lnTo>
                  <a:pt x="9263" y="16976"/>
                </a:lnTo>
                <a:cubicBezTo>
                  <a:pt x="9301" y="17014"/>
                  <a:pt x="9339" y="17014"/>
                  <a:pt x="9377" y="17014"/>
                </a:cubicBezTo>
                <a:lnTo>
                  <a:pt x="9566" y="16939"/>
                </a:lnTo>
                <a:cubicBezTo>
                  <a:pt x="9566" y="16901"/>
                  <a:pt x="9604" y="16901"/>
                  <a:pt x="9604" y="16825"/>
                </a:cubicBezTo>
                <a:lnTo>
                  <a:pt x="9490" y="16712"/>
                </a:lnTo>
                <a:cubicBezTo>
                  <a:pt x="9490" y="16674"/>
                  <a:pt x="9453" y="16674"/>
                  <a:pt x="9377" y="16636"/>
                </a:cubicBezTo>
                <a:close/>
                <a:moveTo>
                  <a:pt x="2118" y="16674"/>
                </a:moveTo>
                <a:cubicBezTo>
                  <a:pt x="2042" y="16674"/>
                  <a:pt x="1967" y="16712"/>
                  <a:pt x="1929" y="16787"/>
                </a:cubicBezTo>
                <a:lnTo>
                  <a:pt x="2080" y="16939"/>
                </a:lnTo>
                <a:cubicBezTo>
                  <a:pt x="2042" y="16939"/>
                  <a:pt x="2004" y="16901"/>
                  <a:pt x="2004" y="16901"/>
                </a:cubicBezTo>
                <a:lnTo>
                  <a:pt x="2004" y="16901"/>
                </a:lnTo>
                <a:cubicBezTo>
                  <a:pt x="2004" y="16939"/>
                  <a:pt x="2042" y="17052"/>
                  <a:pt x="2156" y="17090"/>
                </a:cubicBezTo>
                <a:lnTo>
                  <a:pt x="2231" y="17090"/>
                </a:lnTo>
                <a:cubicBezTo>
                  <a:pt x="2307" y="17052"/>
                  <a:pt x="2383" y="16976"/>
                  <a:pt x="2383" y="16901"/>
                </a:cubicBezTo>
                <a:cubicBezTo>
                  <a:pt x="2383" y="16787"/>
                  <a:pt x="2269" y="16674"/>
                  <a:pt x="2118" y="16674"/>
                </a:cubicBezTo>
                <a:close/>
                <a:moveTo>
                  <a:pt x="76334" y="16901"/>
                </a:moveTo>
                <a:cubicBezTo>
                  <a:pt x="76259" y="16901"/>
                  <a:pt x="76145" y="16901"/>
                  <a:pt x="76070" y="16976"/>
                </a:cubicBezTo>
                <a:cubicBezTo>
                  <a:pt x="75881" y="17090"/>
                  <a:pt x="75918" y="17279"/>
                  <a:pt x="76070" y="17354"/>
                </a:cubicBezTo>
                <a:lnTo>
                  <a:pt x="76259" y="17241"/>
                </a:lnTo>
                <a:lnTo>
                  <a:pt x="76259" y="17241"/>
                </a:lnTo>
                <a:cubicBezTo>
                  <a:pt x="76259" y="17279"/>
                  <a:pt x="76221" y="17279"/>
                  <a:pt x="76259" y="17279"/>
                </a:cubicBezTo>
                <a:cubicBezTo>
                  <a:pt x="76296" y="17279"/>
                  <a:pt x="76485" y="17241"/>
                  <a:pt x="76485" y="17090"/>
                </a:cubicBezTo>
                <a:cubicBezTo>
                  <a:pt x="76485" y="17052"/>
                  <a:pt x="76448" y="17014"/>
                  <a:pt x="76448" y="16976"/>
                </a:cubicBezTo>
                <a:lnTo>
                  <a:pt x="76334" y="16901"/>
                </a:lnTo>
                <a:close/>
                <a:moveTo>
                  <a:pt x="67374" y="17052"/>
                </a:moveTo>
                <a:lnTo>
                  <a:pt x="67260" y="17203"/>
                </a:lnTo>
                <a:cubicBezTo>
                  <a:pt x="67260" y="17203"/>
                  <a:pt x="67260" y="17203"/>
                  <a:pt x="67260" y="17241"/>
                </a:cubicBezTo>
                <a:cubicBezTo>
                  <a:pt x="67260" y="17279"/>
                  <a:pt x="67260" y="17430"/>
                  <a:pt x="67449" y="17430"/>
                </a:cubicBezTo>
                <a:lnTo>
                  <a:pt x="67601" y="17317"/>
                </a:lnTo>
                <a:cubicBezTo>
                  <a:pt x="67638" y="17317"/>
                  <a:pt x="67676" y="17279"/>
                  <a:pt x="67714" y="17203"/>
                </a:cubicBezTo>
                <a:lnTo>
                  <a:pt x="67563" y="17052"/>
                </a:lnTo>
                <a:close/>
                <a:moveTo>
                  <a:pt x="4878" y="17052"/>
                </a:moveTo>
                <a:lnTo>
                  <a:pt x="4764" y="17165"/>
                </a:lnTo>
                <a:lnTo>
                  <a:pt x="4764" y="17317"/>
                </a:lnTo>
                <a:lnTo>
                  <a:pt x="4802" y="17392"/>
                </a:lnTo>
                <a:cubicBezTo>
                  <a:pt x="4865" y="17476"/>
                  <a:pt x="4939" y="17502"/>
                  <a:pt x="5006" y="17502"/>
                </a:cubicBezTo>
                <a:cubicBezTo>
                  <a:pt x="5060" y="17502"/>
                  <a:pt x="5109" y="17485"/>
                  <a:pt x="5142" y="17468"/>
                </a:cubicBezTo>
                <a:lnTo>
                  <a:pt x="5407" y="17392"/>
                </a:lnTo>
                <a:cubicBezTo>
                  <a:pt x="5407" y="17279"/>
                  <a:pt x="5369" y="17203"/>
                  <a:pt x="5294" y="17128"/>
                </a:cubicBezTo>
                <a:cubicBezTo>
                  <a:pt x="5180" y="17052"/>
                  <a:pt x="5067" y="17052"/>
                  <a:pt x="4878" y="17052"/>
                </a:cubicBezTo>
                <a:close/>
                <a:moveTo>
                  <a:pt x="64311" y="17052"/>
                </a:moveTo>
                <a:lnTo>
                  <a:pt x="64236" y="17165"/>
                </a:lnTo>
                <a:cubicBezTo>
                  <a:pt x="64198" y="17203"/>
                  <a:pt x="64085" y="17279"/>
                  <a:pt x="64122" y="17430"/>
                </a:cubicBezTo>
                <a:lnTo>
                  <a:pt x="64198" y="17506"/>
                </a:lnTo>
                <a:cubicBezTo>
                  <a:pt x="64274" y="17506"/>
                  <a:pt x="64349" y="17506"/>
                  <a:pt x="64425" y="17468"/>
                </a:cubicBezTo>
                <a:cubicBezTo>
                  <a:pt x="64500" y="17430"/>
                  <a:pt x="64538" y="17317"/>
                  <a:pt x="64538" y="17241"/>
                </a:cubicBezTo>
                <a:cubicBezTo>
                  <a:pt x="64538" y="17128"/>
                  <a:pt x="64500" y="17090"/>
                  <a:pt x="64463" y="17090"/>
                </a:cubicBezTo>
                <a:lnTo>
                  <a:pt x="64311" y="17052"/>
                </a:lnTo>
                <a:close/>
                <a:moveTo>
                  <a:pt x="81703" y="17128"/>
                </a:moveTo>
                <a:lnTo>
                  <a:pt x="81552" y="17203"/>
                </a:lnTo>
                <a:cubicBezTo>
                  <a:pt x="81552" y="17203"/>
                  <a:pt x="81514" y="17203"/>
                  <a:pt x="81514" y="17241"/>
                </a:cubicBezTo>
                <a:cubicBezTo>
                  <a:pt x="81514" y="17279"/>
                  <a:pt x="81438" y="17354"/>
                  <a:pt x="81476" y="17468"/>
                </a:cubicBezTo>
                <a:lnTo>
                  <a:pt x="81627" y="17543"/>
                </a:lnTo>
                <a:lnTo>
                  <a:pt x="81779" y="17543"/>
                </a:lnTo>
                <a:lnTo>
                  <a:pt x="81930" y="17392"/>
                </a:lnTo>
                <a:cubicBezTo>
                  <a:pt x="81968" y="17354"/>
                  <a:pt x="81968" y="17354"/>
                  <a:pt x="81968" y="17317"/>
                </a:cubicBezTo>
                <a:cubicBezTo>
                  <a:pt x="81968" y="17279"/>
                  <a:pt x="81968" y="17203"/>
                  <a:pt x="81816" y="17165"/>
                </a:cubicBezTo>
                <a:cubicBezTo>
                  <a:pt x="81779" y="17128"/>
                  <a:pt x="81741" y="17128"/>
                  <a:pt x="81703" y="17128"/>
                </a:cubicBezTo>
                <a:close/>
                <a:moveTo>
                  <a:pt x="36069" y="17165"/>
                </a:moveTo>
                <a:lnTo>
                  <a:pt x="35918" y="17241"/>
                </a:lnTo>
                <a:cubicBezTo>
                  <a:pt x="35918" y="17241"/>
                  <a:pt x="35918" y="17241"/>
                  <a:pt x="35880" y="17279"/>
                </a:cubicBezTo>
                <a:cubicBezTo>
                  <a:pt x="35842" y="17317"/>
                  <a:pt x="35804" y="17354"/>
                  <a:pt x="35804" y="17430"/>
                </a:cubicBezTo>
                <a:cubicBezTo>
                  <a:pt x="35804" y="17468"/>
                  <a:pt x="35842" y="17543"/>
                  <a:pt x="36031" y="17581"/>
                </a:cubicBezTo>
                <a:lnTo>
                  <a:pt x="36183" y="17543"/>
                </a:lnTo>
                <a:cubicBezTo>
                  <a:pt x="36220" y="17468"/>
                  <a:pt x="36258" y="17392"/>
                  <a:pt x="36258" y="17317"/>
                </a:cubicBezTo>
                <a:cubicBezTo>
                  <a:pt x="36258" y="17241"/>
                  <a:pt x="36183" y="17165"/>
                  <a:pt x="36069" y="17165"/>
                </a:cubicBezTo>
                <a:close/>
                <a:moveTo>
                  <a:pt x="44122" y="17468"/>
                </a:moveTo>
                <a:lnTo>
                  <a:pt x="44009" y="17543"/>
                </a:lnTo>
                <a:cubicBezTo>
                  <a:pt x="43933" y="17695"/>
                  <a:pt x="44047" y="17808"/>
                  <a:pt x="44236" y="17808"/>
                </a:cubicBezTo>
                <a:lnTo>
                  <a:pt x="44500" y="17770"/>
                </a:lnTo>
                <a:lnTo>
                  <a:pt x="44500" y="17733"/>
                </a:lnTo>
                <a:cubicBezTo>
                  <a:pt x="44500" y="17619"/>
                  <a:pt x="44462" y="17581"/>
                  <a:pt x="44425" y="17543"/>
                </a:cubicBezTo>
                <a:cubicBezTo>
                  <a:pt x="44349" y="17468"/>
                  <a:pt x="44236" y="17468"/>
                  <a:pt x="44122" y="17468"/>
                </a:cubicBezTo>
                <a:close/>
                <a:moveTo>
                  <a:pt x="88168" y="17354"/>
                </a:moveTo>
                <a:lnTo>
                  <a:pt x="88055" y="17506"/>
                </a:lnTo>
                <a:lnTo>
                  <a:pt x="88055" y="17695"/>
                </a:lnTo>
                <a:lnTo>
                  <a:pt x="88168" y="17808"/>
                </a:lnTo>
                <a:lnTo>
                  <a:pt x="88357" y="17808"/>
                </a:lnTo>
                <a:lnTo>
                  <a:pt x="88508" y="17657"/>
                </a:lnTo>
                <a:lnTo>
                  <a:pt x="88470" y="17619"/>
                </a:lnTo>
                <a:cubicBezTo>
                  <a:pt x="88470" y="17543"/>
                  <a:pt x="88433" y="17354"/>
                  <a:pt x="88168" y="17354"/>
                </a:cubicBezTo>
                <a:close/>
                <a:moveTo>
                  <a:pt x="86164" y="17430"/>
                </a:moveTo>
                <a:cubicBezTo>
                  <a:pt x="86051" y="17430"/>
                  <a:pt x="85975" y="17430"/>
                  <a:pt x="85900" y="17468"/>
                </a:cubicBezTo>
                <a:cubicBezTo>
                  <a:pt x="85824" y="17543"/>
                  <a:pt x="85786" y="17619"/>
                  <a:pt x="85824" y="17770"/>
                </a:cubicBezTo>
                <a:lnTo>
                  <a:pt x="85937" y="17846"/>
                </a:lnTo>
                <a:cubicBezTo>
                  <a:pt x="85971" y="17857"/>
                  <a:pt x="86001" y="17862"/>
                  <a:pt x="86027" y="17862"/>
                </a:cubicBezTo>
                <a:cubicBezTo>
                  <a:pt x="86092" y="17862"/>
                  <a:pt x="86137" y="17835"/>
                  <a:pt x="86164" y="17808"/>
                </a:cubicBezTo>
                <a:cubicBezTo>
                  <a:pt x="86240" y="17770"/>
                  <a:pt x="86278" y="17695"/>
                  <a:pt x="86278" y="17581"/>
                </a:cubicBezTo>
                <a:cubicBezTo>
                  <a:pt x="86278" y="17581"/>
                  <a:pt x="86278" y="17543"/>
                  <a:pt x="86278" y="17543"/>
                </a:cubicBezTo>
                <a:lnTo>
                  <a:pt x="86164" y="17430"/>
                </a:lnTo>
                <a:close/>
                <a:moveTo>
                  <a:pt x="61438" y="17468"/>
                </a:moveTo>
                <a:lnTo>
                  <a:pt x="61287" y="17657"/>
                </a:lnTo>
                <a:cubicBezTo>
                  <a:pt x="61325" y="17657"/>
                  <a:pt x="61325" y="17695"/>
                  <a:pt x="61325" y="17695"/>
                </a:cubicBezTo>
                <a:lnTo>
                  <a:pt x="61325" y="17770"/>
                </a:lnTo>
                <a:cubicBezTo>
                  <a:pt x="61325" y="17808"/>
                  <a:pt x="61325" y="17846"/>
                  <a:pt x="61400" y="17884"/>
                </a:cubicBezTo>
                <a:lnTo>
                  <a:pt x="61627" y="17808"/>
                </a:lnTo>
                <a:cubicBezTo>
                  <a:pt x="61665" y="17808"/>
                  <a:pt x="61740" y="17733"/>
                  <a:pt x="61740" y="17619"/>
                </a:cubicBezTo>
                <a:cubicBezTo>
                  <a:pt x="61740" y="17619"/>
                  <a:pt x="61740" y="17581"/>
                  <a:pt x="61740" y="17543"/>
                </a:cubicBezTo>
                <a:lnTo>
                  <a:pt x="61589" y="17468"/>
                </a:lnTo>
                <a:close/>
                <a:moveTo>
                  <a:pt x="44803" y="17468"/>
                </a:moveTo>
                <a:lnTo>
                  <a:pt x="44651" y="17581"/>
                </a:lnTo>
                <a:lnTo>
                  <a:pt x="44651" y="17808"/>
                </a:lnTo>
                <a:lnTo>
                  <a:pt x="44803" y="17922"/>
                </a:lnTo>
                <a:cubicBezTo>
                  <a:pt x="45030" y="17922"/>
                  <a:pt x="45067" y="17808"/>
                  <a:pt x="45067" y="17733"/>
                </a:cubicBezTo>
                <a:cubicBezTo>
                  <a:pt x="45067" y="17733"/>
                  <a:pt x="45067" y="17695"/>
                  <a:pt x="45067" y="17657"/>
                </a:cubicBezTo>
                <a:lnTo>
                  <a:pt x="44992" y="17468"/>
                </a:lnTo>
                <a:close/>
                <a:moveTo>
                  <a:pt x="17506" y="17543"/>
                </a:moveTo>
                <a:cubicBezTo>
                  <a:pt x="17354" y="17543"/>
                  <a:pt x="17241" y="17619"/>
                  <a:pt x="17241" y="17733"/>
                </a:cubicBezTo>
                <a:lnTo>
                  <a:pt x="17354" y="17846"/>
                </a:lnTo>
                <a:cubicBezTo>
                  <a:pt x="17354" y="17846"/>
                  <a:pt x="17392" y="17884"/>
                  <a:pt x="17430" y="17884"/>
                </a:cubicBezTo>
                <a:cubicBezTo>
                  <a:pt x="17453" y="17907"/>
                  <a:pt x="17518" y="17944"/>
                  <a:pt x="17599" y="17944"/>
                </a:cubicBezTo>
                <a:cubicBezTo>
                  <a:pt x="17652" y="17944"/>
                  <a:pt x="17711" y="17928"/>
                  <a:pt x="17770" y="17884"/>
                </a:cubicBezTo>
                <a:lnTo>
                  <a:pt x="17808" y="17808"/>
                </a:lnTo>
                <a:lnTo>
                  <a:pt x="17808" y="17770"/>
                </a:lnTo>
                <a:cubicBezTo>
                  <a:pt x="17808" y="17619"/>
                  <a:pt x="17657" y="17543"/>
                  <a:pt x="17506" y="17543"/>
                </a:cubicBezTo>
                <a:close/>
                <a:moveTo>
                  <a:pt x="2685" y="17581"/>
                </a:moveTo>
                <a:lnTo>
                  <a:pt x="2534" y="17695"/>
                </a:lnTo>
                <a:cubicBezTo>
                  <a:pt x="2534" y="17733"/>
                  <a:pt x="2534" y="17733"/>
                  <a:pt x="2534" y="17733"/>
                </a:cubicBezTo>
                <a:lnTo>
                  <a:pt x="2685" y="17733"/>
                </a:lnTo>
                <a:lnTo>
                  <a:pt x="2534" y="17770"/>
                </a:lnTo>
                <a:cubicBezTo>
                  <a:pt x="2534" y="17922"/>
                  <a:pt x="2609" y="17997"/>
                  <a:pt x="2685" y="17997"/>
                </a:cubicBezTo>
                <a:lnTo>
                  <a:pt x="2836" y="17997"/>
                </a:lnTo>
                <a:cubicBezTo>
                  <a:pt x="2874" y="17922"/>
                  <a:pt x="2912" y="17846"/>
                  <a:pt x="2912" y="17808"/>
                </a:cubicBezTo>
                <a:cubicBezTo>
                  <a:pt x="2912" y="17695"/>
                  <a:pt x="2836" y="17581"/>
                  <a:pt x="2685" y="17581"/>
                </a:cubicBezTo>
                <a:close/>
                <a:moveTo>
                  <a:pt x="53461" y="17506"/>
                </a:moveTo>
                <a:lnTo>
                  <a:pt x="53234" y="17581"/>
                </a:lnTo>
                <a:cubicBezTo>
                  <a:pt x="53234" y="17543"/>
                  <a:pt x="53234" y="17543"/>
                  <a:pt x="53196" y="17543"/>
                </a:cubicBezTo>
                <a:cubicBezTo>
                  <a:pt x="53158" y="17581"/>
                  <a:pt x="52969" y="17657"/>
                  <a:pt x="53045" y="17846"/>
                </a:cubicBezTo>
                <a:lnTo>
                  <a:pt x="53158" y="17922"/>
                </a:lnTo>
                <a:cubicBezTo>
                  <a:pt x="53187" y="17950"/>
                  <a:pt x="53237" y="18023"/>
                  <a:pt x="53343" y="18023"/>
                </a:cubicBezTo>
                <a:cubicBezTo>
                  <a:pt x="53376" y="18023"/>
                  <a:pt x="53415" y="18015"/>
                  <a:pt x="53461" y="17997"/>
                </a:cubicBezTo>
                <a:lnTo>
                  <a:pt x="53536" y="17846"/>
                </a:lnTo>
                <a:cubicBezTo>
                  <a:pt x="53536" y="17808"/>
                  <a:pt x="53536" y="17770"/>
                  <a:pt x="53536" y="17733"/>
                </a:cubicBezTo>
                <a:cubicBezTo>
                  <a:pt x="53536" y="17657"/>
                  <a:pt x="53536" y="17581"/>
                  <a:pt x="53461" y="17506"/>
                </a:cubicBezTo>
                <a:close/>
                <a:moveTo>
                  <a:pt x="27161" y="17679"/>
                </a:moveTo>
                <a:cubicBezTo>
                  <a:pt x="27083" y="17679"/>
                  <a:pt x="27011" y="17706"/>
                  <a:pt x="26957" y="17733"/>
                </a:cubicBezTo>
                <a:cubicBezTo>
                  <a:pt x="26920" y="17770"/>
                  <a:pt x="26882" y="17846"/>
                  <a:pt x="26882" y="17959"/>
                </a:cubicBezTo>
                <a:lnTo>
                  <a:pt x="27033" y="18073"/>
                </a:lnTo>
                <a:lnTo>
                  <a:pt x="27260" y="18073"/>
                </a:lnTo>
                <a:lnTo>
                  <a:pt x="27411" y="17959"/>
                </a:lnTo>
                <a:lnTo>
                  <a:pt x="27411" y="17808"/>
                </a:lnTo>
                <a:lnTo>
                  <a:pt x="27260" y="17695"/>
                </a:lnTo>
                <a:cubicBezTo>
                  <a:pt x="27227" y="17684"/>
                  <a:pt x="27193" y="17679"/>
                  <a:pt x="27161" y="17679"/>
                </a:cubicBezTo>
                <a:close/>
                <a:moveTo>
                  <a:pt x="88258" y="17830"/>
                </a:moveTo>
                <a:cubicBezTo>
                  <a:pt x="88180" y="17830"/>
                  <a:pt x="88108" y="17857"/>
                  <a:pt x="88055" y="17884"/>
                </a:cubicBezTo>
                <a:cubicBezTo>
                  <a:pt x="88017" y="17922"/>
                  <a:pt x="87979" y="17997"/>
                  <a:pt x="87979" y="18111"/>
                </a:cubicBezTo>
                <a:lnTo>
                  <a:pt x="88092" y="18224"/>
                </a:lnTo>
                <a:cubicBezTo>
                  <a:pt x="88244" y="18224"/>
                  <a:pt x="88357" y="18224"/>
                  <a:pt x="88395" y="18148"/>
                </a:cubicBezTo>
                <a:cubicBezTo>
                  <a:pt x="88470" y="18148"/>
                  <a:pt x="88508" y="18073"/>
                  <a:pt x="88508" y="17997"/>
                </a:cubicBezTo>
                <a:cubicBezTo>
                  <a:pt x="88508" y="17959"/>
                  <a:pt x="88508" y="17959"/>
                  <a:pt x="88508" y="17922"/>
                </a:cubicBezTo>
                <a:lnTo>
                  <a:pt x="88357" y="17846"/>
                </a:lnTo>
                <a:cubicBezTo>
                  <a:pt x="88324" y="17835"/>
                  <a:pt x="88291" y="17830"/>
                  <a:pt x="88258" y="17830"/>
                </a:cubicBezTo>
                <a:close/>
                <a:moveTo>
                  <a:pt x="63366" y="17884"/>
                </a:moveTo>
                <a:cubicBezTo>
                  <a:pt x="63253" y="17884"/>
                  <a:pt x="63177" y="17884"/>
                  <a:pt x="63139" y="17959"/>
                </a:cubicBezTo>
                <a:cubicBezTo>
                  <a:pt x="63064" y="17997"/>
                  <a:pt x="63026" y="18111"/>
                  <a:pt x="63026" y="18224"/>
                </a:cubicBezTo>
                <a:lnTo>
                  <a:pt x="63139" y="18337"/>
                </a:lnTo>
                <a:cubicBezTo>
                  <a:pt x="63404" y="18337"/>
                  <a:pt x="63480" y="18148"/>
                  <a:pt x="63480" y="18073"/>
                </a:cubicBezTo>
                <a:lnTo>
                  <a:pt x="63480" y="18035"/>
                </a:lnTo>
                <a:lnTo>
                  <a:pt x="63366" y="17884"/>
                </a:lnTo>
                <a:close/>
                <a:moveTo>
                  <a:pt x="67865" y="17695"/>
                </a:moveTo>
                <a:lnTo>
                  <a:pt x="67752" y="17733"/>
                </a:lnTo>
                <a:cubicBezTo>
                  <a:pt x="67638" y="17922"/>
                  <a:pt x="67676" y="18148"/>
                  <a:pt x="67790" y="18262"/>
                </a:cubicBezTo>
                <a:cubicBezTo>
                  <a:pt x="67828" y="18300"/>
                  <a:pt x="67941" y="18337"/>
                  <a:pt x="68054" y="18337"/>
                </a:cubicBezTo>
                <a:lnTo>
                  <a:pt x="68168" y="18300"/>
                </a:lnTo>
                <a:cubicBezTo>
                  <a:pt x="68206" y="18224"/>
                  <a:pt x="68243" y="18148"/>
                  <a:pt x="68243" y="18073"/>
                </a:cubicBezTo>
                <a:cubicBezTo>
                  <a:pt x="68243" y="17922"/>
                  <a:pt x="68206" y="17846"/>
                  <a:pt x="68092" y="17770"/>
                </a:cubicBezTo>
                <a:cubicBezTo>
                  <a:pt x="68054" y="17695"/>
                  <a:pt x="67941" y="17695"/>
                  <a:pt x="67865" y="17695"/>
                </a:cubicBezTo>
                <a:close/>
                <a:moveTo>
                  <a:pt x="21135" y="17997"/>
                </a:moveTo>
                <a:lnTo>
                  <a:pt x="20984" y="18111"/>
                </a:lnTo>
                <a:cubicBezTo>
                  <a:pt x="20946" y="18300"/>
                  <a:pt x="21022" y="18413"/>
                  <a:pt x="21211" y="18413"/>
                </a:cubicBezTo>
                <a:lnTo>
                  <a:pt x="21362" y="18337"/>
                </a:lnTo>
                <a:cubicBezTo>
                  <a:pt x="21362" y="18300"/>
                  <a:pt x="21362" y="18262"/>
                  <a:pt x="21362" y="18262"/>
                </a:cubicBezTo>
                <a:cubicBezTo>
                  <a:pt x="21362" y="18111"/>
                  <a:pt x="21286" y="17997"/>
                  <a:pt x="21135" y="17997"/>
                </a:cubicBezTo>
                <a:close/>
                <a:moveTo>
                  <a:pt x="20114" y="17884"/>
                </a:moveTo>
                <a:cubicBezTo>
                  <a:pt x="20001" y="17884"/>
                  <a:pt x="19887" y="17884"/>
                  <a:pt x="19850" y="17922"/>
                </a:cubicBezTo>
                <a:cubicBezTo>
                  <a:pt x="19736" y="17997"/>
                  <a:pt x="19698" y="18148"/>
                  <a:pt x="19698" y="18262"/>
                </a:cubicBezTo>
                <a:lnTo>
                  <a:pt x="19887" y="18375"/>
                </a:lnTo>
                <a:cubicBezTo>
                  <a:pt x="19887" y="18375"/>
                  <a:pt x="19887" y="18375"/>
                  <a:pt x="19925" y="18413"/>
                </a:cubicBezTo>
                <a:cubicBezTo>
                  <a:pt x="19963" y="18451"/>
                  <a:pt x="20001" y="18489"/>
                  <a:pt x="20114" y="18489"/>
                </a:cubicBezTo>
                <a:cubicBezTo>
                  <a:pt x="20228" y="18489"/>
                  <a:pt x="20266" y="18375"/>
                  <a:pt x="20266" y="18375"/>
                </a:cubicBezTo>
                <a:lnTo>
                  <a:pt x="20228" y="18224"/>
                </a:lnTo>
                <a:cubicBezTo>
                  <a:pt x="20228" y="18224"/>
                  <a:pt x="20228" y="18186"/>
                  <a:pt x="20228" y="18148"/>
                </a:cubicBezTo>
                <a:cubicBezTo>
                  <a:pt x="20228" y="18111"/>
                  <a:pt x="20228" y="18035"/>
                  <a:pt x="20228" y="17997"/>
                </a:cubicBezTo>
                <a:lnTo>
                  <a:pt x="20114" y="17884"/>
                </a:lnTo>
                <a:close/>
                <a:moveTo>
                  <a:pt x="36031" y="18035"/>
                </a:moveTo>
                <a:lnTo>
                  <a:pt x="35918" y="18186"/>
                </a:lnTo>
                <a:lnTo>
                  <a:pt x="35918" y="18224"/>
                </a:lnTo>
                <a:cubicBezTo>
                  <a:pt x="35956" y="18300"/>
                  <a:pt x="35993" y="18489"/>
                  <a:pt x="36258" y="18489"/>
                </a:cubicBezTo>
                <a:lnTo>
                  <a:pt x="36372" y="18375"/>
                </a:lnTo>
                <a:cubicBezTo>
                  <a:pt x="36372" y="18337"/>
                  <a:pt x="36372" y="18337"/>
                  <a:pt x="36372" y="18300"/>
                </a:cubicBezTo>
                <a:cubicBezTo>
                  <a:pt x="36372" y="18224"/>
                  <a:pt x="36334" y="18148"/>
                  <a:pt x="36296" y="18111"/>
                </a:cubicBezTo>
                <a:cubicBezTo>
                  <a:pt x="36220" y="18035"/>
                  <a:pt x="36145" y="18035"/>
                  <a:pt x="36031" y="18035"/>
                </a:cubicBezTo>
                <a:close/>
                <a:moveTo>
                  <a:pt x="8426" y="18086"/>
                </a:moveTo>
                <a:cubicBezTo>
                  <a:pt x="8387" y="18086"/>
                  <a:pt x="8350" y="18095"/>
                  <a:pt x="8318" y="18111"/>
                </a:cubicBezTo>
                <a:lnTo>
                  <a:pt x="8205" y="18186"/>
                </a:lnTo>
                <a:lnTo>
                  <a:pt x="8205" y="18224"/>
                </a:lnTo>
                <a:cubicBezTo>
                  <a:pt x="8205" y="18337"/>
                  <a:pt x="8243" y="18451"/>
                  <a:pt x="8280" y="18489"/>
                </a:cubicBezTo>
                <a:lnTo>
                  <a:pt x="8394" y="18526"/>
                </a:lnTo>
                <a:cubicBezTo>
                  <a:pt x="8427" y="18538"/>
                  <a:pt x="8457" y="18542"/>
                  <a:pt x="8484" y="18542"/>
                </a:cubicBezTo>
                <a:cubicBezTo>
                  <a:pt x="8548" y="18542"/>
                  <a:pt x="8594" y="18515"/>
                  <a:pt x="8621" y="18489"/>
                </a:cubicBezTo>
                <a:cubicBezTo>
                  <a:pt x="8659" y="18451"/>
                  <a:pt x="8696" y="18375"/>
                  <a:pt x="8696" y="18337"/>
                </a:cubicBezTo>
                <a:cubicBezTo>
                  <a:pt x="8696" y="18262"/>
                  <a:pt x="8659" y="18186"/>
                  <a:pt x="8583" y="18148"/>
                </a:cubicBezTo>
                <a:cubicBezTo>
                  <a:pt x="8539" y="18104"/>
                  <a:pt x="8481" y="18086"/>
                  <a:pt x="8426" y="18086"/>
                </a:cubicBezTo>
                <a:close/>
                <a:moveTo>
                  <a:pt x="5507" y="18252"/>
                </a:moveTo>
                <a:cubicBezTo>
                  <a:pt x="5487" y="18252"/>
                  <a:pt x="5466" y="18255"/>
                  <a:pt x="5445" y="18262"/>
                </a:cubicBezTo>
                <a:cubicBezTo>
                  <a:pt x="5332" y="18262"/>
                  <a:pt x="5218" y="18337"/>
                  <a:pt x="5218" y="18451"/>
                </a:cubicBezTo>
                <a:cubicBezTo>
                  <a:pt x="5218" y="18489"/>
                  <a:pt x="5256" y="18564"/>
                  <a:pt x="5407" y="18640"/>
                </a:cubicBezTo>
                <a:cubicBezTo>
                  <a:pt x="5407" y="18640"/>
                  <a:pt x="5483" y="18640"/>
                  <a:pt x="5558" y="18602"/>
                </a:cubicBezTo>
                <a:cubicBezTo>
                  <a:pt x="5596" y="18602"/>
                  <a:pt x="5710" y="18526"/>
                  <a:pt x="5710" y="18413"/>
                </a:cubicBezTo>
                <a:lnTo>
                  <a:pt x="5710" y="18375"/>
                </a:lnTo>
                <a:cubicBezTo>
                  <a:pt x="5679" y="18314"/>
                  <a:pt x="5597" y="18252"/>
                  <a:pt x="5507" y="18252"/>
                </a:cubicBezTo>
                <a:close/>
                <a:moveTo>
                  <a:pt x="48621" y="18186"/>
                </a:moveTo>
                <a:lnTo>
                  <a:pt x="48470" y="18337"/>
                </a:lnTo>
                <a:cubicBezTo>
                  <a:pt x="48470" y="18337"/>
                  <a:pt x="48470" y="18375"/>
                  <a:pt x="48470" y="18375"/>
                </a:cubicBezTo>
                <a:cubicBezTo>
                  <a:pt x="48432" y="18413"/>
                  <a:pt x="48432" y="18413"/>
                  <a:pt x="48432" y="18451"/>
                </a:cubicBezTo>
                <a:cubicBezTo>
                  <a:pt x="48432" y="18489"/>
                  <a:pt x="48432" y="18564"/>
                  <a:pt x="48546" y="18602"/>
                </a:cubicBezTo>
                <a:cubicBezTo>
                  <a:pt x="48583" y="18640"/>
                  <a:pt x="48659" y="18640"/>
                  <a:pt x="48772" y="18640"/>
                </a:cubicBezTo>
                <a:lnTo>
                  <a:pt x="48848" y="18526"/>
                </a:lnTo>
                <a:cubicBezTo>
                  <a:pt x="48848" y="18526"/>
                  <a:pt x="48848" y="18489"/>
                  <a:pt x="48848" y="18451"/>
                </a:cubicBezTo>
                <a:cubicBezTo>
                  <a:pt x="48848" y="18300"/>
                  <a:pt x="48772" y="18224"/>
                  <a:pt x="48621" y="18186"/>
                </a:cubicBezTo>
                <a:close/>
                <a:moveTo>
                  <a:pt x="74141" y="18186"/>
                </a:moveTo>
                <a:lnTo>
                  <a:pt x="73990" y="18337"/>
                </a:lnTo>
                <a:cubicBezTo>
                  <a:pt x="73990" y="18337"/>
                  <a:pt x="73990" y="18337"/>
                  <a:pt x="73990" y="18375"/>
                </a:cubicBezTo>
                <a:cubicBezTo>
                  <a:pt x="73990" y="18413"/>
                  <a:pt x="73952" y="18451"/>
                  <a:pt x="73952" y="18526"/>
                </a:cubicBezTo>
                <a:lnTo>
                  <a:pt x="74028" y="18640"/>
                </a:lnTo>
                <a:cubicBezTo>
                  <a:pt x="74061" y="18651"/>
                  <a:pt x="74094" y="18656"/>
                  <a:pt x="74127" y="18656"/>
                </a:cubicBezTo>
                <a:cubicBezTo>
                  <a:pt x="74205" y="18656"/>
                  <a:pt x="74277" y="18629"/>
                  <a:pt x="74330" y="18602"/>
                </a:cubicBezTo>
                <a:cubicBezTo>
                  <a:pt x="74406" y="18564"/>
                  <a:pt x="74444" y="18489"/>
                  <a:pt x="74444" y="18413"/>
                </a:cubicBezTo>
                <a:cubicBezTo>
                  <a:pt x="74444" y="18337"/>
                  <a:pt x="74406" y="18300"/>
                  <a:pt x="74368" y="18262"/>
                </a:cubicBezTo>
                <a:cubicBezTo>
                  <a:pt x="74330" y="18224"/>
                  <a:pt x="74255" y="18186"/>
                  <a:pt x="74141" y="18186"/>
                </a:cubicBezTo>
                <a:close/>
                <a:moveTo>
                  <a:pt x="31230" y="18262"/>
                </a:moveTo>
                <a:lnTo>
                  <a:pt x="31078" y="18375"/>
                </a:lnTo>
                <a:cubicBezTo>
                  <a:pt x="31078" y="18564"/>
                  <a:pt x="31230" y="18602"/>
                  <a:pt x="31343" y="18678"/>
                </a:cubicBezTo>
                <a:lnTo>
                  <a:pt x="31494" y="18640"/>
                </a:lnTo>
                <a:cubicBezTo>
                  <a:pt x="31570" y="18602"/>
                  <a:pt x="31608" y="18526"/>
                  <a:pt x="31608" y="18489"/>
                </a:cubicBezTo>
                <a:cubicBezTo>
                  <a:pt x="31608" y="18375"/>
                  <a:pt x="31419" y="18262"/>
                  <a:pt x="31230" y="18262"/>
                </a:cubicBezTo>
                <a:close/>
                <a:moveTo>
                  <a:pt x="59888" y="18337"/>
                </a:moveTo>
                <a:lnTo>
                  <a:pt x="59737" y="18451"/>
                </a:lnTo>
                <a:cubicBezTo>
                  <a:pt x="59699" y="18640"/>
                  <a:pt x="59774" y="18753"/>
                  <a:pt x="59964" y="18791"/>
                </a:cubicBezTo>
                <a:lnTo>
                  <a:pt x="60115" y="18678"/>
                </a:lnTo>
                <a:cubicBezTo>
                  <a:pt x="60115" y="18678"/>
                  <a:pt x="60115" y="18640"/>
                  <a:pt x="60115" y="18602"/>
                </a:cubicBezTo>
                <a:cubicBezTo>
                  <a:pt x="60115" y="18489"/>
                  <a:pt x="60039" y="18375"/>
                  <a:pt x="59888" y="18337"/>
                </a:cubicBezTo>
                <a:close/>
                <a:moveTo>
                  <a:pt x="82769" y="18407"/>
                </a:moveTo>
                <a:cubicBezTo>
                  <a:pt x="82594" y="18407"/>
                  <a:pt x="82526" y="18535"/>
                  <a:pt x="82459" y="18602"/>
                </a:cubicBezTo>
                <a:lnTo>
                  <a:pt x="82497" y="18753"/>
                </a:lnTo>
                <a:cubicBezTo>
                  <a:pt x="82544" y="18800"/>
                  <a:pt x="82590" y="18832"/>
                  <a:pt x="82646" y="18832"/>
                </a:cubicBezTo>
                <a:cubicBezTo>
                  <a:pt x="82680" y="18832"/>
                  <a:pt x="82718" y="18820"/>
                  <a:pt x="82762" y="18791"/>
                </a:cubicBezTo>
                <a:lnTo>
                  <a:pt x="82799" y="18791"/>
                </a:lnTo>
                <a:lnTo>
                  <a:pt x="82951" y="18678"/>
                </a:lnTo>
                <a:lnTo>
                  <a:pt x="82951" y="18526"/>
                </a:lnTo>
                <a:lnTo>
                  <a:pt x="82837" y="18413"/>
                </a:lnTo>
                <a:cubicBezTo>
                  <a:pt x="82813" y="18409"/>
                  <a:pt x="82790" y="18407"/>
                  <a:pt x="82769" y="18407"/>
                </a:cubicBezTo>
                <a:close/>
                <a:moveTo>
                  <a:pt x="36437" y="18510"/>
                </a:moveTo>
                <a:cubicBezTo>
                  <a:pt x="36418" y="18510"/>
                  <a:pt x="36397" y="18514"/>
                  <a:pt x="36372" y="18526"/>
                </a:cubicBezTo>
                <a:lnTo>
                  <a:pt x="36258" y="18602"/>
                </a:lnTo>
                <a:cubicBezTo>
                  <a:pt x="36258" y="18640"/>
                  <a:pt x="36220" y="18678"/>
                  <a:pt x="36220" y="18753"/>
                </a:cubicBezTo>
                <a:lnTo>
                  <a:pt x="36220" y="18791"/>
                </a:lnTo>
                <a:lnTo>
                  <a:pt x="36296" y="18867"/>
                </a:lnTo>
                <a:cubicBezTo>
                  <a:pt x="36372" y="18905"/>
                  <a:pt x="36447" y="18905"/>
                  <a:pt x="36523" y="18905"/>
                </a:cubicBezTo>
                <a:cubicBezTo>
                  <a:pt x="36598" y="18867"/>
                  <a:pt x="36636" y="18791"/>
                  <a:pt x="36636" y="18716"/>
                </a:cubicBezTo>
                <a:cubicBezTo>
                  <a:pt x="36636" y="18640"/>
                  <a:pt x="36598" y="18564"/>
                  <a:pt x="36561" y="18526"/>
                </a:cubicBezTo>
                <a:cubicBezTo>
                  <a:pt x="36510" y="18526"/>
                  <a:pt x="36477" y="18510"/>
                  <a:pt x="36437" y="18510"/>
                </a:cubicBezTo>
                <a:close/>
                <a:moveTo>
                  <a:pt x="35124" y="18602"/>
                </a:moveTo>
                <a:lnTo>
                  <a:pt x="34973" y="18716"/>
                </a:lnTo>
                <a:cubicBezTo>
                  <a:pt x="34973" y="18753"/>
                  <a:pt x="34935" y="18791"/>
                  <a:pt x="34935" y="18829"/>
                </a:cubicBezTo>
                <a:lnTo>
                  <a:pt x="35048" y="19018"/>
                </a:lnTo>
                <a:lnTo>
                  <a:pt x="35200" y="19018"/>
                </a:lnTo>
                <a:lnTo>
                  <a:pt x="35351" y="18867"/>
                </a:lnTo>
                <a:lnTo>
                  <a:pt x="35351" y="18791"/>
                </a:lnTo>
                <a:lnTo>
                  <a:pt x="35237" y="18678"/>
                </a:lnTo>
                <a:cubicBezTo>
                  <a:pt x="35200" y="18640"/>
                  <a:pt x="35162" y="18640"/>
                  <a:pt x="35124" y="18602"/>
                </a:cubicBezTo>
                <a:close/>
                <a:moveTo>
                  <a:pt x="56334" y="18980"/>
                </a:moveTo>
                <a:cubicBezTo>
                  <a:pt x="56268" y="18980"/>
                  <a:pt x="56202" y="19018"/>
                  <a:pt x="56258" y="19094"/>
                </a:cubicBezTo>
                <a:lnTo>
                  <a:pt x="56410" y="19094"/>
                </a:lnTo>
                <a:cubicBezTo>
                  <a:pt x="56466" y="19018"/>
                  <a:pt x="56400" y="18980"/>
                  <a:pt x="56334" y="18980"/>
                </a:cubicBezTo>
                <a:close/>
                <a:moveTo>
                  <a:pt x="50058" y="18867"/>
                </a:moveTo>
                <a:cubicBezTo>
                  <a:pt x="50020" y="18867"/>
                  <a:pt x="49982" y="18867"/>
                  <a:pt x="49944" y="18905"/>
                </a:cubicBezTo>
                <a:cubicBezTo>
                  <a:pt x="49869" y="18905"/>
                  <a:pt x="49831" y="18980"/>
                  <a:pt x="49831" y="19018"/>
                </a:cubicBezTo>
                <a:lnTo>
                  <a:pt x="49831" y="19056"/>
                </a:lnTo>
                <a:lnTo>
                  <a:pt x="49907" y="19131"/>
                </a:lnTo>
                <a:cubicBezTo>
                  <a:pt x="49907" y="19094"/>
                  <a:pt x="49907" y="19094"/>
                  <a:pt x="49907" y="19056"/>
                </a:cubicBezTo>
                <a:lnTo>
                  <a:pt x="50020" y="19207"/>
                </a:lnTo>
                <a:lnTo>
                  <a:pt x="50171" y="19207"/>
                </a:lnTo>
                <a:lnTo>
                  <a:pt x="50285" y="19169"/>
                </a:lnTo>
                <a:cubicBezTo>
                  <a:pt x="50285" y="19131"/>
                  <a:pt x="50323" y="19094"/>
                  <a:pt x="50323" y="19056"/>
                </a:cubicBezTo>
                <a:cubicBezTo>
                  <a:pt x="50323" y="18942"/>
                  <a:pt x="50209" y="18867"/>
                  <a:pt x="50058" y="18867"/>
                </a:cubicBezTo>
                <a:close/>
                <a:moveTo>
                  <a:pt x="55315" y="19322"/>
                </a:moveTo>
                <a:lnTo>
                  <a:pt x="55351" y="19358"/>
                </a:lnTo>
                <a:cubicBezTo>
                  <a:pt x="55327" y="19358"/>
                  <a:pt x="55318" y="19343"/>
                  <a:pt x="55315" y="19322"/>
                </a:cubicBezTo>
                <a:close/>
                <a:moveTo>
                  <a:pt x="55691" y="18980"/>
                </a:moveTo>
                <a:cubicBezTo>
                  <a:pt x="55389" y="18980"/>
                  <a:pt x="55275" y="19094"/>
                  <a:pt x="55200" y="19207"/>
                </a:cubicBezTo>
                <a:lnTo>
                  <a:pt x="55302" y="19310"/>
                </a:lnTo>
                <a:lnTo>
                  <a:pt x="55302" y="19310"/>
                </a:lnTo>
                <a:cubicBezTo>
                  <a:pt x="55277" y="19389"/>
                  <a:pt x="55292" y="19509"/>
                  <a:pt x="55427" y="19509"/>
                </a:cubicBezTo>
                <a:lnTo>
                  <a:pt x="55540" y="19509"/>
                </a:lnTo>
                <a:cubicBezTo>
                  <a:pt x="55616" y="19472"/>
                  <a:pt x="55842" y="19396"/>
                  <a:pt x="55842" y="19169"/>
                </a:cubicBezTo>
                <a:cubicBezTo>
                  <a:pt x="55842" y="19131"/>
                  <a:pt x="55842" y="19094"/>
                  <a:pt x="55842" y="19056"/>
                </a:cubicBezTo>
                <a:lnTo>
                  <a:pt x="55691" y="18980"/>
                </a:lnTo>
                <a:close/>
                <a:moveTo>
                  <a:pt x="48924" y="18942"/>
                </a:moveTo>
                <a:lnTo>
                  <a:pt x="48735" y="18980"/>
                </a:lnTo>
                <a:cubicBezTo>
                  <a:pt x="48659" y="19018"/>
                  <a:pt x="48621" y="19094"/>
                  <a:pt x="48659" y="19207"/>
                </a:cubicBezTo>
                <a:lnTo>
                  <a:pt x="48735" y="19396"/>
                </a:lnTo>
                <a:cubicBezTo>
                  <a:pt x="48697" y="19396"/>
                  <a:pt x="48659" y="19396"/>
                  <a:pt x="48659" y="19358"/>
                </a:cubicBezTo>
                <a:cubicBezTo>
                  <a:pt x="48659" y="19396"/>
                  <a:pt x="48659" y="19396"/>
                  <a:pt x="48659" y="19434"/>
                </a:cubicBezTo>
                <a:cubicBezTo>
                  <a:pt x="48659" y="19509"/>
                  <a:pt x="48659" y="19585"/>
                  <a:pt x="48772" y="19661"/>
                </a:cubicBezTo>
                <a:cubicBezTo>
                  <a:pt x="48848" y="19736"/>
                  <a:pt x="48924" y="19736"/>
                  <a:pt x="49037" y="19736"/>
                </a:cubicBezTo>
                <a:lnTo>
                  <a:pt x="49113" y="19547"/>
                </a:lnTo>
                <a:cubicBezTo>
                  <a:pt x="49113" y="19509"/>
                  <a:pt x="49113" y="19434"/>
                  <a:pt x="49113" y="19396"/>
                </a:cubicBezTo>
                <a:cubicBezTo>
                  <a:pt x="49113" y="19245"/>
                  <a:pt x="49113" y="19056"/>
                  <a:pt x="48924" y="18942"/>
                </a:cubicBezTo>
                <a:close/>
                <a:moveTo>
                  <a:pt x="32477" y="19434"/>
                </a:moveTo>
                <a:cubicBezTo>
                  <a:pt x="32364" y="19434"/>
                  <a:pt x="32288" y="19434"/>
                  <a:pt x="32213" y="19472"/>
                </a:cubicBezTo>
                <a:cubicBezTo>
                  <a:pt x="32099" y="19585"/>
                  <a:pt x="32099" y="19812"/>
                  <a:pt x="32364" y="19812"/>
                </a:cubicBezTo>
                <a:lnTo>
                  <a:pt x="32515" y="19699"/>
                </a:lnTo>
                <a:cubicBezTo>
                  <a:pt x="32515" y="19661"/>
                  <a:pt x="32515" y="19661"/>
                  <a:pt x="32553" y="19623"/>
                </a:cubicBezTo>
                <a:lnTo>
                  <a:pt x="32477" y="19434"/>
                </a:lnTo>
                <a:close/>
                <a:moveTo>
                  <a:pt x="90535" y="19078"/>
                </a:moveTo>
                <a:cubicBezTo>
                  <a:pt x="90468" y="19078"/>
                  <a:pt x="90414" y="19105"/>
                  <a:pt x="90361" y="19131"/>
                </a:cubicBezTo>
                <a:cubicBezTo>
                  <a:pt x="90285" y="19207"/>
                  <a:pt x="90285" y="19283"/>
                  <a:pt x="90285" y="19358"/>
                </a:cubicBezTo>
                <a:cubicBezTo>
                  <a:pt x="90285" y="19396"/>
                  <a:pt x="90285" y="19434"/>
                  <a:pt x="90285" y="19472"/>
                </a:cubicBezTo>
                <a:lnTo>
                  <a:pt x="90323" y="19509"/>
                </a:lnTo>
                <a:cubicBezTo>
                  <a:pt x="90285" y="19509"/>
                  <a:pt x="90285" y="19509"/>
                  <a:pt x="90247" y="19547"/>
                </a:cubicBezTo>
                <a:cubicBezTo>
                  <a:pt x="90210" y="19585"/>
                  <a:pt x="90172" y="19623"/>
                  <a:pt x="90172" y="19699"/>
                </a:cubicBezTo>
                <a:cubicBezTo>
                  <a:pt x="90172" y="19850"/>
                  <a:pt x="90247" y="19925"/>
                  <a:pt x="90399" y="19925"/>
                </a:cubicBezTo>
                <a:lnTo>
                  <a:pt x="90550" y="19850"/>
                </a:lnTo>
                <a:cubicBezTo>
                  <a:pt x="90550" y="19850"/>
                  <a:pt x="90550" y="19812"/>
                  <a:pt x="90550" y="19812"/>
                </a:cubicBezTo>
                <a:cubicBezTo>
                  <a:pt x="90588" y="19774"/>
                  <a:pt x="90625" y="19699"/>
                  <a:pt x="90588" y="19585"/>
                </a:cubicBezTo>
                <a:lnTo>
                  <a:pt x="90588" y="19547"/>
                </a:lnTo>
                <a:cubicBezTo>
                  <a:pt x="90625" y="19547"/>
                  <a:pt x="90663" y="19547"/>
                  <a:pt x="90701" y="19509"/>
                </a:cubicBezTo>
                <a:cubicBezTo>
                  <a:pt x="90739" y="19472"/>
                  <a:pt x="90777" y="19434"/>
                  <a:pt x="90777" y="19358"/>
                </a:cubicBezTo>
                <a:cubicBezTo>
                  <a:pt x="90777" y="19358"/>
                  <a:pt x="90739" y="19320"/>
                  <a:pt x="90739" y="19283"/>
                </a:cubicBezTo>
                <a:cubicBezTo>
                  <a:pt x="90739" y="19245"/>
                  <a:pt x="90739" y="19207"/>
                  <a:pt x="90739" y="19169"/>
                </a:cubicBezTo>
                <a:lnTo>
                  <a:pt x="90625" y="19094"/>
                </a:lnTo>
                <a:cubicBezTo>
                  <a:pt x="90592" y="19083"/>
                  <a:pt x="90562" y="19078"/>
                  <a:pt x="90535" y="19078"/>
                </a:cubicBezTo>
                <a:close/>
                <a:moveTo>
                  <a:pt x="54746" y="19585"/>
                </a:moveTo>
                <a:cubicBezTo>
                  <a:pt x="54633" y="19585"/>
                  <a:pt x="54557" y="19585"/>
                  <a:pt x="54519" y="19661"/>
                </a:cubicBezTo>
                <a:cubicBezTo>
                  <a:pt x="54444" y="19699"/>
                  <a:pt x="54406" y="19812"/>
                  <a:pt x="54406" y="19925"/>
                </a:cubicBezTo>
                <a:lnTo>
                  <a:pt x="54557" y="20039"/>
                </a:lnTo>
                <a:cubicBezTo>
                  <a:pt x="54633" y="20039"/>
                  <a:pt x="54784" y="20039"/>
                  <a:pt x="54859" y="19963"/>
                </a:cubicBezTo>
                <a:cubicBezTo>
                  <a:pt x="54859" y="19963"/>
                  <a:pt x="54897" y="19888"/>
                  <a:pt x="54897" y="19850"/>
                </a:cubicBezTo>
                <a:cubicBezTo>
                  <a:pt x="54897" y="19774"/>
                  <a:pt x="54897" y="19736"/>
                  <a:pt x="54859" y="19661"/>
                </a:cubicBezTo>
                <a:lnTo>
                  <a:pt x="54746" y="19585"/>
                </a:lnTo>
                <a:close/>
                <a:moveTo>
                  <a:pt x="23782" y="19472"/>
                </a:moveTo>
                <a:cubicBezTo>
                  <a:pt x="23555" y="19472"/>
                  <a:pt x="23441" y="19509"/>
                  <a:pt x="23366" y="19585"/>
                </a:cubicBezTo>
                <a:cubicBezTo>
                  <a:pt x="23290" y="19623"/>
                  <a:pt x="23252" y="19699"/>
                  <a:pt x="23252" y="19774"/>
                </a:cubicBezTo>
                <a:cubicBezTo>
                  <a:pt x="23215" y="19736"/>
                  <a:pt x="23139" y="19699"/>
                  <a:pt x="23101" y="19699"/>
                </a:cubicBezTo>
                <a:cubicBezTo>
                  <a:pt x="22988" y="19699"/>
                  <a:pt x="22874" y="19736"/>
                  <a:pt x="22836" y="19888"/>
                </a:cubicBezTo>
                <a:lnTo>
                  <a:pt x="22950" y="20039"/>
                </a:lnTo>
                <a:cubicBezTo>
                  <a:pt x="23101" y="20039"/>
                  <a:pt x="23177" y="20039"/>
                  <a:pt x="23215" y="20001"/>
                </a:cubicBezTo>
                <a:lnTo>
                  <a:pt x="23252" y="19963"/>
                </a:lnTo>
                <a:cubicBezTo>
                  <a:pt x="23252" y="20077"/>
                  <a:pt x="23328" y="20190"/>
                  <a:pt x="23441" y="20228"/>
                </a:cubicBezTo>
                <a:cubicBezTo>
                  <a:pt x="23517" y="20266"/>
                  <a:pt x="23593" y="20285"/>
                  <a:pt x="23668" y="20285"/>
                </a:cubicBezTo>
                <a:cubicBezTo>
                  <a:pt x="23744" y="20285"/>
                  <a:pt x="23819" y="20266"/>
                  <a:pt x="23895" y="20228"/>
                </a:cubicBezTo>
                <a:lnTo>
                  <a:pt x="23971" y="20114"/>
                </a:lnTo>
                <a:cubicBezTo>
                  <a:pt x="23933" y="20039"/>
                  <a:pt x="23933" y="19963"/>
                  <a:pt x="23933" y="19925"/>
                </a:cubicBezTo>
                <a:lnTo>
                  <a:pt x="23933" y="19850"/>
                </a:lnTo>
                <a:cubicBezTo>
                  <a:pt x="23933" y="19774"/>
                  <a:pt x="23933" y="19699"/>
                  <a:pt x="23895" y="19585"/>
                </a:cubicBezTo>
                <a:lnTo>
                  <a:pt x="23782" y="19472"/>
                </a:lnTo>
                <a:close/>
                <a:moveTo>
                  <a:pt x="795" y="19585"/>
                </a:moveTo>
                <a:cubicBezTo>
                  <a:pt x="681" y="19623"/>
                  <a:pt x="492" y="19661"/>
                  <a:pt x="492" y="19850"/>
                </a:cubicBezTo>
                <a:lnTo>
                  <a:pt x="492" y="19888"/>
                </a:lnTo>
                <a:lnTo>
                  <a:pt x="606" y="19963"/>
                </a:lnTo>
                <a:cubicBezTo>
                  <a:pt x="662" y="19982"/>
                  <a:pt x="719" y="19992"/>
                  <a:pt x="771" y="19992"/>
                </a:cubicBezTo>
                <a:cubicBezTo>
                  <a:pt x="823" y="19992"/>
                  <a:pt x="870" y="19982"/>
                  <a:pt x="908" y="19963"/>
                </a:cubicBezTo>
                <a:cubicBezTo>
                  <a:pt x="908" y="20077"/>
                  <a:pt x="984" y="20190"/>
                  <a:pt x="1059" y="20266"/>
                </a:cubicBezTo>
                <a:lnTo>
                  <a:pt x="1173" y="20303"/>
                </a:lnTo>
                <a:cubicBezTo>
                  <a:pt x="1400" y="20303"/>
                  <a:pt x="1551" y="20190"/>
                  <a:pt x="1702" y="20114"/>
                </a:cubicBezTo>
                <a:lnTo>
                  <a:pt x="1664" y="20001"/>
                </a:lnTo>
                <a:lnTo>
                  <a:pt x="1740" y="20114"/>
                </a:lnTo>
                <a:lnTo>
                  <a:pt x="1778" y="20001"/>
                </a:lnTo>
                <a:cubicBezTo>
                  <a:pt x="1778" y="19963"/>
                  <a:pt x="1778" y="19925"/>
                  <a:pt x="1778" y="19925"/>
                </a:cubicBezTo>
                <a:cubicBezTo>
                  <a:pt x="1740" y="19812"/>
                  <a:pt x="1702" y="19699"/>
                  <a:pt x="1589" y="19661"/>
                </a:cubicBezTo>
                <a:lnTo>
                  <a:pt x="1513" y="19699"/>
                </a:lnTo>
                <a:cubicBezTo>
                  <a:pt x="1475" y="19661"/>
                  <a:pt x="1437" y="19585"/>
                  <a:pt x="1324" y="19585"/>
                </a:cubicBezTo>
                <a:lnTo>
                  <a:pt x="1210" y="19661"/>
                </a:lnTo>
                <a:cubicBezTo>
                  <a:pt x="1210" y="19699"/>
                  <a:pt x="1135" y="19736"/>
                  <a:pt x="1135" y="19736"/>
                </a:cubicBezTo>
                <a:lnTo>
                  <a:pt x="1021" y="19774"/>
                </a:lnTo>
                <a:cubicBezTo>
                  <a:pt x="1021" y="19736"/>
                  <a:pt x="1021" y="19699"/>
                  <a:pt x="984" y="19661"/>
                </a:cubicBezTo>
                <a:lnTo>
                  <a:pt x="832" y="19585"/>
                </a:lnTo>
                <a:close/>
                <a:moveTo>
                  <a:pt x="18064" y="19915"/>
                </a:moveTo>
                <a:cubicBezTo>
                  <a:pt x="18042" y="19915"/>
                  <a:pt x="18020" y="19918"/>
                  <a:pt x="17997" y="19925"/>
                </a:cubicBezTo>
                <a:cubicBezTo>
                  <a:pt x="17921" y="19963"/>
                  <a:pt x="17884" y="20001"/>
                  <a:pt x="17846" y="20077"/>
                </a:cubicBezTo>
                <a:lnTo>
                  <a:pt x="17959" y="20228"/>
                </a:lnTo>
                <a:cubicBezTo>
                  <a:pt x="17997" y="20266"/>
                  <a:pt x="18073" y="20303"/>
                  <a:pt x="18186" y="20303"/>
                </a:cubicBezTo>
                <a:lnTo>
                  <a:pt x="18300" y="20190"/>
                </a:lnTo>
                <a:lnTo>
                  <a:pt x="18300" y="20077"/>
                </a:lnTo>
                <a:lnTo>
                  <a:pt x="18224" y="19963"/>
                </a:lnTo>
                <a:cubicBezTo>
                  <a:pt x="18224" y="19963"/>
                  <a:pt x="18151" y="19915"/>
                  <a:pt x="18064" y="19915"/>
                </a:cubicBezTo>
                <a:close/>
                <a:moveTo>
                  <a:pt x="21388" y="19915"/>
                </a:moveTo>
                <a:cubicBezTo>
                  <a:pt x="21368" y="19915"/>
                  <a:pt x="21347" y="19918"/>
                  <a:pt x="21324" y="19925"/>
                </a:cubicBezTo>
                <a:cubicBezTo>
                  <a:pt x="21249" y="19963"/>
                  <a:pt x="21173" y="20001"/>
                  <a:pt x="21173" y="20077"/>
                </a:cubicBezTo>
                <a:lnTo>
                  <a:pt x="21286" y="20228"/>
                </a:lnTo>
                <a:cubicBezTo>
                  <a:pt x="21324" y="20266"/>
                  <a:pt x="21400" y="20303"/>
                  <a:pt x="21513" y="20303"/>
                </a:cubicBezTo>
                <a:lnTo>
                  <a:pt x="21627" y="20190"/>
                </a:lnTo>
                <a:lnTo>
                  <a:pt x="21627" y="20077"/>
                </a:lnTo>
                <a:lnTo>
                  <a:pt x="21551" y="19963"/>
                </a:lnTo>
                <a:cubicBezTo>
                  <a:pt x="21521" y="19963"/>
                  <a:pt x="21466" y="19915"/>
                  <a:pt x="21388" y="19915"/>
                </a:cubicBezTo>
                <a:close/>
                <a:moveTo>
                  <a:pt x="40530" y="20114"/>
                </a:moveTo>
                <a:cubicBezTo>
                  <a:pt x="40417" y="20114"/>
                  <a:pt x="40304" y="20190"/>
                  <a:pt x="40304" y="20266"/>
                </a:cubicBezTo>
                <a:lnTo>
                  <a:pt x="40455" y="20266"/>
                </a:lnTo>
                <a:cubicBezTo>
                  <a:pt x="40455" y="20303"/>
                  <a:pt x="40455" y="20303"/>
                  <a:pt x="40455" y="20341"/>
                </a:cubicBezTo>
                <a:lnTo>
                  <a:pt x="40644" y="20341"/>
                </a:lnTo>
                <a:cubicBezTo>
                  <a:pt x="40644" y="20303"/>
                  <a:pt x="40644" y="20303"/>
                  <a:pt x="40644" y="20266"/>
                </a:cubicBezTo>
                <a:lnTo>
                  <a:pt x="40795" y="20266"/>
                </a:lnTo>
                <a:cubicBezTo>
                  <a:pt x="40795" y="20228"/>
                  <a:pt x="40757" y="20152"/>
                  <a:pt x="40682" y="20152"/>
                </a:cubicBezTo>
                <a:cubicBezTo>
                  <a:pt x="40644" y="20114"/>
                  <a:pt x="40606" y="20114"/>
                  <a:pt x="40530" y="20114"/>
                </a:cubicBezTo>
                <a:close/>
                <a:moveTo>
                  <a:pt x="48694" y="19882"/>
                </a:moveTo>
                <a:cubicBezTo>
                  <a:pt x="48640" y="19882"/>
                  <a:pt x="48605" y="19904"/>
                  <a:pt x="48583" y="19925"/>
                </a:cubicBezTo>
                <a:cubicBezTo>
                  <a:pt x="48508" y="19963"/>
                  <a:pt x="48432" y="20039"/>
                  <a:pt x="48432" y="20114"/>
                </a:cubicBezTo>
                <a:cubicBezTo>
                  <a:pt x="48432" y="20228"/>
                  <a:pt x="48508" y="20341"/>
                  <a:pt x="48621" y="20341"/>
                </a:cubicBezTo>
                <a:lnTo>
                  <a:pt x="48772" y="20266"/>
                </a:lnTo>
                <a:cubicBezTo>
                  <a:pt x="48810" y="20228"/>
                  <a:pt x="48810" y="20190"/>
                  <a:pt x="48810" y="20190"/>
                </a:cubicBezTo>
                <a:cubicBezTo>
                  <a:pt x="48848" y="20152"/>
                  <a:pt x="48886" y="20114"/>
                  <a:pt x="48886" y="20039"/>
                </a:cubicBezTo>
                <a:lnTo>
                  <a:pt x="48848" y="19925"/>
                </a:lnTo>
                <a:cubicBezTo>
                  <a:pt x="48784" y="19893"/>
                  <a:pt x="48734" y="19882"/>
                  <a:pt x="48694" y="19882"/>
                </a:cubicBezTo>
                <a:close/>
                <a:moveTo>
                  <a:pt x="30136" y="19872"/>
                </a:moveTo>
                <a:cubicBezTo>
                  <a:pt x="30073" y="19872"/>
                  <a:pt x="30009" y="19899"/>
                  <a:pt x="29982" y="19925"/>
                </a:cubicBezTo>
                <a:lnTo>
                  <a:pt x="29906" y="19963"/>
                </a:lnTo>
                <a:cubicBezTo>
                  <a:pt x="29831" y="20114"/>
                  <a:pt x="29944" y="20303"/>
                  <a:pt x="30133" y="20341"/>
                </a:cubicBezTo>
                <a:cubicBezTo>
                  <a:pt x="30154" y="20348"/>
                  <a:pt x="30175" y="20351"/>
                  <a:pt x="30195" y="20351"/>
                </a:cubicBezTo>
                <a:cubicBezTo>
                  <a:pt x="30286" y="20351"/>
                  <a:pt x="30367" y="20290"/>
                  <a:pt x="30398" y="20228"/>
                </a:cubicBezTo>
                <a:lnTo>
                  <a:pt x="30285" y="20077"/>
                </a:lnTo>
                <a:lnTo>
                  <a:pt x="30322" y="20077"/>
                </a:lnTo>
                <a:cubicBezTo>
                  <a:pt x="30322" y="20001"/>
                  <a:pt x="30322" y="19925"/>
                  <a:pt x="30209" y="19888"/>
                </a:cubicBezTo>
                <a:cubicBezTo>
                  <a:pt x="30187" y="19876"/>
                  <a:pt x="30161" y="19872"/>
                  <a:pt x="30136" y="19872"/>
                </a:cubicBezTo>
                <a:close/>
                <a:moveTo>
                  <a:pt x="90512" y="19963"/>
                </a:moveTo>
                <a:lnTo>
                  <a:pt x="90399" y="20077"/>
                </a:lnTo>
                <a:cubicBezTo>
                  <a:pt x="90361" y="20077"/>
                  <a:pt x="90323" y="20114"/>
                  <a:pt x="90323" y="20190"/>
                </a:cubicBezTo>
                <a:lnTo>
                  <a:pt x="90323" y="20228"/>
                </a:lnTo>
                <a:lnTo>
                  <a:pt x="90399" y="20341"/>
                </a:lnTo>
                <a:cubicBezTo>
                  <a:pt x="90436" y="20360"/>
                  <a:pt x="90474" y="20370"/>
                  <a:pt x="90512" y="20370"/>
                </a:cubicBezTo>
                <a:cubicBezTo>
                  <a:pt x="90550" y="20370"/>
                  <a:pt x="90588" y="20360"/>
                  <a:pt x="90625" y="20341"/>
                </a:cubicBezTo>
                <a:cubicBezTo>
                  <a:pt x="90701" y="20303"/>
                  <a:pt x="90739" y="20228"/>
                  <a:pt x="90739" y="20152"/>
                </a:cubicBezTo>
                <a:cubicBezTo>
                  <a:pt x="90739" y="20077"/>
                  <a:pt x="90701" y="20039"/>
                  <a:pt x="90663" y="20001"/>
                </a:cubicBezTo>
                <a:cubicBezTo>
                  <a:pt x="90625" y="19963"/>
                  <a:pt x="90550" y="19963"/>
                  <a:pt x="90512" y="19963"/>
                </a:cubicBezTo>
                <a:close/>
                <a:moveTo>
                  <a:pt x="29717" y="20114"/>
                </a:moveTo>
                <a:cubicBezTo>
                  <a:pt x="29566" y="20114"/>
                  <a:pt x="29453" y="20152"/>
                  <a:pt x="29415" y="20303"/>
                </a:cubicBezTo>
                <a:lnTo>
                  <a:pt x="29528" y="20455"/>
                </a:lnTo>
                <a:cubicBezTo>
                  <a:pt x="29566" y="20455"/>
                  <a:pt x="29566" y="20492"/>
                  <a:pt x="29642" y="20492"/>
                </a:cubicBezTo>
                <a:lnTo>
                  <a:pt x="29793" y="20379"/>
                </a:lnTo>
                <a:cubicBezTo>
                  <a:pt x="29831" y="20379"/>
                  <a:pt x="29869" y="20303"/>
                  <a:pt x="29869" y="20266"/>
                </a:cubicBezTo>
                <a:lnTo>
                  <a:pt x="29869" y="20190"/>
                </a:lnTo>
                <a:lnTo>
                  <a:pt x="29717" y="20114"/>
                </a:lnTo>
                <a:close/>
                <a:moveTo>
                  <a:pt x="53045" y="20039"/>
                </a:moveTo>
                <a:lnTo>
                  <a:pt x="52893" y="20190"/>
                </a:lnTo>
                <a:lnTo>
                  <a:pt x="52893" y="20417"/>
                </a:lnTo>
                <a:lnTo>
                  <a:pt x="53007" y="20530"/>
                </a:lnTo>
                <a:cubicBezTo>
                  <a:pt x="53054" y="20546"/>
                  <a:pt x="53101" y="20555"/>
                  <a:pt x="53142" y="20555"/>
                </a:cubicBezTo>
                <a:cubicBezTo>
                  <a:pt x="53201" y="20555"/>
                  <a:pt x="53249" y="20537"/>
                  <a:pt x="53272" y="20492"/>
                </a:cubicBezTo>
                <a:cubicBezTo>
                  <a:pt x="53347" y="20492"/>
                  <a:pt x="53385" y="20417"/>
                  <a:pt x="53385" y="20379"/>
                </a:cubicBezTo>
                <a:cubicBezTo>
                  <a:pt x="53385" y="20266"/>
                  <a:pt x="53309" y="20190"/>
                  <a:pt x="53234" y="20152"/>
                </a:cubicBezTo>
                <a:cubicBezTo>
                  <a:pt x="53196" y="20077"/>
                  <a:pt x="53120" y="20039"/>
                  <a:pt x="53045" y="20039"/>
                </a:cubicBezTo>
                <a:close/>
                <a:moveTo>
                  <a:pt x="14821" y="20077"/>
                </a:moveTo>
                <a:cubicBezTo>
                  <a:pt x="14632" y="20190"/>
                  <a:pt x="14557" y="20266"/>
                  <a:pt x="14557" y="20455"/>
                </a:cubicBezTo>
                <a:cubicBezTo>
                  <a:pt x="14557" y="20492"/>
                  <a:pt x="14557" y="20568"/>
                  <a:pt x="14594" y="20644"/>
                </a:cubicBezTo>
                <a:lnTo>
                  <a:pt x="14594" y="20719"/>
                </a:lnTo>
                <a:lnTo>
                  <a:pt x="14670" y="20795"/>
                </a:lnTo>
                <a:cubicBezTo>
                  <a:pt x="14703" y="20806"/>
                  <a:pt x="14736" y="20811"/>
                  <a:pt x="14770" y="20811"/>
                </a:cubicBezTo>
                <a:cubicBezTo>
                  <a:pt x="14850" y="20811"/>
                  <a:pt x="14930" y="20784"/>
                  <a:pt x="15010" y="20757"/>
                </a:cubicBezTo>
                <a:cubicBezTo>
                  <a:pt x="15124" y="20682"/>
                  <a:pt x="15161" y="20530"/>
                  <a:pt x="15161" y="20417"/>
                </a:cubicBezTo>
                <a:cubicBezTo>
                  <a:pt x="15161" y="20228"/>
                  <a:pt x="15086" y="20114"/>
                  <a:pt x="14935" y="20077"/>
                </a:cubicBezTo>
                <a:close/>
                <a:moveTo>
                  <a:pt x="54935" y="20001"/>
                </a:moveTo>
                <a:lnTo>
                  <a:pt x="54784" y="20114"/>
                </a:lnTo>
                <a:cubicBezTo>
                  <a:pt x="54746" y="20114"/>
                  <a:pt x="54670" y="20190"/>
                  <a:pt x="54670" y="20303"/>
                </a:cubicBezTo>
                <a:lnTo>
                  <a:pt x="54406" y="20341"/>
                </a:lnTo>
                <a:lnTo>
                  <a:pt x="54406" y="20492"/>
                </a:lnTo>
                <a:cubicBezTo>
                  <a:pt x="54406" y="20568"/>
                  <a:pt x="54406" y="20606"/>
                  <a:pt x="54406" y="20606"/>
                </a:cubicBezTo>
                <a:lnTo>
                  <a:pt x="54406" y="20795"/>
                </a:lnTo>
                <a:cubicBezTo>
                  <a:pt x="54519" y="20871"/>
                  <a:pt x="54670" y="20871"/>
                  <a:pt x="54822" y="20871"/>
                </a:cubicBezTo>
                <a:lnTo>
                  <a:pt x="54935" y="20757"/>
                </a:lnTo>
                <a:cubicBezTo>
                  <a:pt x="54935" y="20757"/>
                  <a:pt x="54935" y="20757"/>
                  <a:pt x="54935" y="20719"/>
                </a:cubicBezTo>
                <a:cubicBezTo>
                  <a:pt x="54935" y="20719"/>
                  <a:pt x="54897" y="20757"/>
                  <a:pt x="54859" y="20757"/>
                </a:cubicBezTo>
                <a:lnTo>
                  <a:pt x="55011" y="20644"/>
                </a:lnTo>
                <a:cubicBezTo>
                  <a:pt x="55011" y="20568"/>
                  <a:pt x="54973" y="20492"/>
                  <a:pt x="54897" y="20455"/>
                </a:cubicBezTo>
                <a:cubicBezTo>
                  <a:pt x="54935" y="20455"/>
                  <a:pt x="54973" y="20417"/>
                  <a:pt x="54973" y="20417"/>
                </a:cubicBezTo>
                <a:cubicBezTo>
                  <a:pt x="55086" y="20379"/>
                  <a:pt x="55124" y="20303"/>
                  <a:pt x="55124" y="20190"/>
                </a:cubicBezTo>
                <a:cubicBezTo>
                  <a:pt x="55124" y="20114"/>
                  <a:pt x="55049" y="20039"/>
                  <a:pt x="54935" y="20001"/>
                </a:cubicBezTo>
                <a:close/>
                <a:moveTo>
                  <a:pt x="28195" y="20279"/>
                </a:moveTo>
                <a:cubicBezTo>
                  <a:pt x="28148" y="20279"/>
                  <a:pt x="28101" y="20288"/>
                  <a:pt x="28054" y="20303"/>
                </a:cubicBezTo>
                <a:cubicBezTo>
                  <a:pt x="27978" y="20303"/>
                  <a:pt x="27903" y="20379"/>
                  <a:pt x="27903" y="20492"/>
                </a:cubicBezTo>
                <a:lnTo>
                  <a:pt x="27903" y="20455"/>
                </a:lnTo>
                <a:cubicBezTo>
                  <a:pt x="27876" y="20451"/>
                  <a:pt x="27850" y="20450"/>
                  <a:pt x="27827" y="20450"/>
                </a:cubicBezTo>
                <a:cubicBezTo>
                  <a:pt x="27587" y="20450"/>
                  <a:pt x="27521" y="20613"/>
                  <a:pt x="27487" y="20682"/>
                </a:cubicBezTo>
                <a:cubicBezTo>
                  <a:pt x="27449" y="20682"/>
                  <a:pt x="27449" y="20719"/>
                  <a:pt x="27449" y="20719"/>
                </a:cubicBezTo>
                <a:lnTo>
                  <a:pt x="27487" y="20908"/>
                </a:lnTo>
                <a:cubicBezTo>
                  <a:pt x="27600" y="20946"/>
                  <a:pt x="27638" y="20946"/>
                  <a:pt x="27714" y="20946"/>
                </a:cubicBezTo>
                <a:lnTo>
                  <a:pt x="27827" y="20946"/>
                </a:lnTo>
                <a:lnTo>
                  <a:pt x="28016" y="20833"/>
                </a:lnTo>
                <a:lnTo>
                  <a:pt x="28016" y="20644"/>
                </a:lnTo>
                <a:cubicBezTo>
                  <a:pt x="28047" y="20647"/>
                  <a:pt x="28075" y="20649"/>
                  <a:pt x="28101" y="20649"/>
                </a:cubicBezTo>
                <a:cubicBezTo>
                  <a:pt x="28363" y="20649"/>
                  <a:pt x="28398" y="20489"/>
                  <a:pt x="28432" y="20455"/>
                </a:cubicBezTo>
                <a:lnTo>
                  <a:pt x="28394" y="20341"/>
                </a:lnTo>
                <a:cubicBezTo>
                  <a:pt x="28328" y="20297"/>
                  <a:pt x="28261" y="20279"/>
                  <a:pt x="28195" y="20279"/>
                </a:cubicBezTo>
                <a:close/>
                <a:moveTo>
                  <a:pt x="33044" y="20682"/>
                </a:moveTo>
                <a:lnTo>
                  <a:pt x="32893" y="20795"/>
                </a:lnTo>
                <a:lnTo>
                  <a:pt x="32893" y="20946"/>
                </a:lnTo>
                <a:lnTo>
                  <a:pt x="33044" y="21060"/>
                </a:lnTo>
                <a:cubicBezTo>
                  <a:pt x="33120" y="21060"/>
                  <a:pt x="33234" y="21060"/>
                  <a:pt x="33271" y="21022"/>
                </a:cubicBezTo>
                <a:cubicBezTo>
                  <a:pt x="33309" y="20984"/>
                  <a:pt x="33347" y="20908"/>
                  <a:pt x="33347" y="20833"/>
                </a:cubicBezTo>
                <a:lnTo>
                  <a:pt x="33347" y="20795"/>
                </a:lnTo>
                <a:lnTo>
                  <a:pt x="33234" y="20682"/>
                </a:lnTo>
                <a:close/>
                <a:moveTo>
                  <a:pt x="43517" y="20719"/>
                </a:moveTo>
                <a:lnTo>
                  <a:pt x="43328" y="20833"/>
                </a:lnTo>
                <a:cubicBezTo>
                  <a:pt x="43328" y="20833"/>
                  <a:pt x="43290" y="20871"/>
                  <a:pt x="43290" y="20908"/>
                </a:cubicBezTo>
                <a:lnTo>
                  <a:pt x="43404" y="21060"/>
                </a:lnTo>
                <a:cubicBezTo>
                  <a:pt x="43404" y="21097"/>
                  <a:pt x="43442" y="21097"/>
                  <a:pt x="43479" y="21097"/>
                </a:cubicBezTo>
                <a:lnTo>
                  <a:pt x="43668" y="21022"/>
                </a:lnTo>
                <a:cubicBezTo>
                  <a:pt x="43668" y="20984"/>
                  <a:pt x="43706" y="20984"/>
                  <a:pt x="43706" y="20908"/>
                </a:cubicBezTo>
                <a:lnTo>
                  <a:pt x="43593" y="20795"/>
                </a:lnTo>
                <a:cubicBezTo>
                  <a:pt x="43593" y="20757"/>
                  <a:pt x="43555" y="20757"/>
                  <a:pt x="43517" y="20719"/>
                </a:cubicBezTo>
                <a:close/>
                <a:moveTo>
                  <a:pt x="64463" y="20719"/>
                </a:moveTo>
                <a:lnTo>
                  <a:pt x="64311" y="20833"/>
                </a:lnTo>
                <a:cubicBezTo>
                  <a:pt x="64311" y="20833"/>
                  <a:pt x="64311" y="20833"/>
                  <a:pt x="64274" y="20871"/>
                </a:cubicBezTo>
                <a:cubicBezTo>
                  <a:pt x="64274" y="20908"/>
                  <a:pt x="64236" y="20946"/>
                  <a:pt x="64236" y="21060"/>
                </a:cubicBezTo>
                <a:lnTo>
                  <a:pt x="64349" y="21173"/>
                </a:lnTo>
                <a:cubicBezTo>
                  <a:pt x="64425" y="21173"/>
                  <a:pt x="64538" y="21173"/>
                  <a:pt x="64576" y="21135"/>
                </a:cubicBezTo>
                <a:cubicBezTo>
                  <a:pt x="64652" y="21097"/>
                  <a:pt x="64689" y="21022"/>
                  <a:pt x="64689" y="20946"/>
                </a:cubicBezTo>
                <a:cubicBezTo>
                  <a:pt x="64689" y="20833"/>
                  <a:pt x="64576" y="20719"/>
                  <a:pt x="64463" y="20719"/>
                </a:cubicBezTo>
                <a:close/>
                <a:moveTo>
                  <a:pt x="67676" y="20719"/>
                </a:moveTo>
                <a:cubicBezTo>
                  <a:pt x="67563" y="20719"/>
                  <a:pt x="67449" y="20719"/>
                  <a:pt x="67374" y="20795"/>
                </a:cubicBezTo>
                <a:cubicBezTo>
                  <a:pt x="67223" y="20871"/>
                  <a:pt x="67223" y="21022"/>
                  <a:pt x="67374" y="21135"/>
                </a:cubicBezTo>
                <a:lnTo>
                  <a:pt x="67449" y="21173"/>
                </a:lnTo>
                <a:cubicBezTo>
                  <a:pt x="67470" y="21176"/>
                  <a:pt x="67488" y="21177"/>
                  <a:pt x="67506" y="21177"/>
                </a:cubicBezTo>
                <a:cubicBezTo>
                  <a:pt x="67720" y="21177"/>
                  <a:pt x="67752" y="20978"/>
                  <a:pt x="67752" y="20908"/>
                </a:cubicBezTo>
                <a:lnTo>
                  <a:pt x="67752" y="20871"/>
                </a:lnTo>
                <a:lnTo>
                  <a:pt x="67676" y="20719"/>
                </a:lnTo>
                <a:close/>
                <a:moveTo>
                  <a:pt x="1630" y="20657"/>
                </a:moveTo>
                <a:cubicBezTo>
                  <a:pt x="1545" y="20657"/>
                  <a:pt x="1466" y="20675"/>
                  <a:pt x="1400" y="20719"/>
                </a:cubicBezTo>
                <a:cubicBezTo>
                  <a:pt x="1286" y="20795"/>
                  <a:pt x="1286" y="20908"/>
                  <a:pt x="1286" y="20984"/>
                </a:cubicBezTo>
                <a:lnTo>
                  <a:pt x="1475" y="21135"/>
                </a:lnTo>
                <a:cubicBezTo>
                  <a:pt x="1505" y="21135"/>
                  <a:pt x="1560" y="21184"/>
                  <a:pt x="1658" y="21184"/>
                </a:cubicBezTo>
                <a:cubicBezTo>
                  <a:pt x="1682" y="21184"/>
                  <a:pt x="1710" y="21181"/>
                  <a:pt x="1740" y="21173"/>
                </a:cubicBezTo>
                <a:lnTo>
                  <a:pt x="1853" y="21022"/>
                </a:lnTo>
                <a:cubicBezTo>
                  <a:pt x="1891" y="20984"/>
                  <a:pt x="1929" y="20946"/>
                  <a:pt x="1929" y="20871"/>
                </a:cubicBezTo>
                <a:cubicBezTo>
                  <a:pt x="1929" y="20833"/>
                  <a:pt x="1891" y="20795"/>
                  <a:pt x="1891" y="20757"/>
                </a:cubicBezTo>
                <a:lnTo>
                  <a:pt x="1815" y="20682"/>
                </a:lnTo>
                <a:cubicBezTo>
                  <a:pt x="1753" y="20666"/>
                  <a:pt x="1690" y="20657"/>
                  <a:pt x="1630" y="20657"/>
                </a:cubicBezTo>
                <a:close/>
                <a:moveTo>
                  <a:pt x="35464" y="20833"/>
                </a:moveTo>
                <a:cubicBezTo>
                  <a:pt x="35351" y="20833"/>
                  <a:pt x="35275" y="20833"/>
                  <a:pt x="35237" y="20908"/>
                </a:cubicBezTo>
                <a:cubicBezTo>
                  <a:pt x="35200" y="20908"/>
                  <a:pt x="35124" y="20984"/>
                  <a:pt x="35124" y="21097"/>
                </a:cubicBezTo>
                <a:lnTo>
                  <a:pt x="35275" y="21211"/>
                </a:lnTo>
                <a:cubicBezTo>
                  <a:pt x="35351" y="21211"/>
                  <a:pt x="35464" y="21211"/>
                  <a:pt x="35502" y="21173"/>
                </a:cubicBezTo>
                <a:cubicBezTo>
                  <a:pt x="35540" y="21135"/>
                  <a:pt x="35578" y="21060"/>
                  <a:pt x="35578" y="20984"/>
                </a:cubicBezTo>
                <a:lnTo>
                  <a:pt x="35578" y="20946"/>
                </a:lnTo>
                <a:lnTo>
                  <a:pt x="35464" y="20833"/>
                </a:lnTo>
                <a:close/>
                <a:moveTo>
                  <a:pt x="45030" y="20644"/>
                </a:moveTo>
                <a:cubicBezTo>
                  <a:pt x="45030" y="20682"/>
                  <a:pt x="45030" y="20682"/>
                  <a:pt x="45030" y="20719"/>
                </a:cubicBezTo>
                <a:lnTo>
                  <a:pt x="44878" y="20719"/>
                </a:lnTo>
                <a:cubicBezTo>
                  <a:pt x="44878" y="20757"/>
                  <a:pt x="44916" y="20833"/>
                  <a:pt x="44954" y="20871"/>
                </a:cubicBezTo>
                <a:lnTo>
                  <a:pt x="44992" y="20871"/>
                </a:lnTo>
                <a:lnTo>
                  <a:pt x="44954" y="20908"/>
                </a:lnTo>
                <a:cubicBezTo>
                  <a:pt x="44954" y="20946"/>
                  <a:pt x="44992" y="21135"/>
                  <a:pt x="45143" y="21211"/>
                </a:cubicBezTo>
                <a:lnTo>
                  <a:pt x="45332" y="21135"/>
                </a:lnTo>
                <a:cubicBezTo>
                  <a:pt x="45332" y="21135"/>
                  <a:pt x="45332" y="21173"/>
                  <a:pt x="45332" y="21173"/>
                </a:cubicBezTo>
                <a:lnTo>
                  <a:pt x="45483" y="21060"/>
                </a:lnTo>
                <a:lnTo>
                  <a:pt x="45483" y="21022"/>
                </a:lnTo>
                <a:cubicBezTo>
                  <a:pt x="45483" y="20946"/>
                  <a:pt x="45408" y="20871"/>
                  <a:pt x="45332" y="20833"/>
                </a:cubicBezTo>
                <a:cubicBezTo>
                  <a:pt x="45370" y="20795"/>
                  <a:pt x="45408" y="20757"/>
                  <a:pt x="45408" y="20682"/>
                </a:cubicBezTo>
                <a:lnTo>
                  <a:pt x="45256" y="20682"/>
                </a:lnTo>
                <a:cubicBezTo>
                  <a:pt x="45225" y="20661"/>
                  <a:pt x="45202" y="20654"/>
                  <a:pt x="45184" y="20654"/>
                </a:cubicBezTo>
                <a:cubicBezTo>
                  <a:pt x="45153" y="20654"/>
                  <a:pt x="45133" y="20671"/>
                  <a:pt x="45102" y="20671"/>
                </a:cubicBezTo>
                <a:cubicBezTo>
                  <a:pt x="45084" y="20671"/>
                  <a:pt x="45061" y="20665"/>
                  <a:pt x="45030" y="20644"/>
                </a:cubicBezTo>
                <a:close/>
                <a:moveTo>
                  <a:pt x="8772" y="20833"/>
                </a:moveTo>
                <a:lnTo>
                  <a:pt x="8621" y="20946"/>
                </a:lnTo>
                <a:cubicBezTo>
                  <a:pt x="8583" y="20984"/>
                  <a:pt x="8507" y="21022"/>
                  <a:pt x="8507" y="21060"/>
                </a:cubicBezTo>
                <a:lnTo>
                  <a:pt x="8545" y="21173"/>
                </a:lnTo>
                <a:cubicBezTo>
                  <a:pt x="8573" y="21228"/>
                  <a:pt x="8641" y="21263"/>
                  <a:pt x="8720" y="21263"/>
                </a:cubicBezTo>
                <a:cubicBezTo>
                  <a:pt x="8749" y="21263"/>
                  <a:pt x="8779" y="21259"/>
                  <a:pt x="8810" y="21249"/>
                </a:cubicBezTo>
                <a:cubicBezTo>
                  <a:pt x="8923" y="21211"/>
                  <a:pt x="8999" y="21135"/>
                  <a:pt x="8999" y="21022"/>
                </a:cubicBezTo>
                <a:cubicBezTo>
                  <a:pt x="8999" y="20946"/>
                  <a:pt x="8923" y="20833"/>
                  <a:pt x="8772" y="20833"/>
                </a:cubicBezTo>
                <a:close/>
                <a:moveTo>
                  <a:pt x="46239" y="20946"/>
                </a:moveTo>
                <a:lnTo>
                  <a:pt x="46088" y="21022"/>
                </a:lnTo>
                <a:cubicBezTo>
                  <a:pt x="46050" y="21211"/>
                  <a:pt x="46239" y="21286"/>
                  <a:pt x="46315" y="21286"/>
                </a:cubicBezTo>
                <a:lnTo>
                  <a:pt x="46542" y="21211"/>
                </a:lnTo>
                <a:lnTo>
                  <a:pt x="46542" y="21173"/>
                </a:lnTo>
                <a:cubicBezTo>
                  <a:pt x="46542" y="21097"/>
                  <a:pt x="46504" y="21022"/>
                  <a:pt x="46466" y="20984"/>
                </a:cubicBezTo>
                <a:cubicBezTo>
                  <a:pt x="46428" y="20946"/>
                  <a:pt x="46315" y="20946"/>
                  <a:pt x="46239" y="20946"/>
                </a:cubicBezTo>
                <a:close/>
                <a:moveTo>
                  <a:pt x="60077" y="20682"/>
                </a:moveTo>
                <a:lnTo>
                  <a:pt x="59888" y="20833"/>
                </a:lnTo>
                <a:lnTo>
                  <a:pt x="59850" y="20833"/>
                </a:lnTo>
                <a:cubicBezTo>
                  <a:pt x="59812" y="20871"/>
                  <a:pt x="59661" y="20984"/>
                  <a:pt x="59737" y="21211"/>
                </a:cubicBezTo>
                <a:lnTo>
                  <a:pt x="59850" y="21286"/>
                </a:lnTo>
                <a:lnTo>
                  <a:pt x="60115" y="21286"/>
                </a:lnTo>
                <a:lnTo>
                  <a:pt x="60228" y="21097"/>
                </a:lnTo>
                <a:cubicBezTo>
                  <a:pt x="60228" y="21060"/>
                  <a:pt x="60228" y="21060"/>
                  <a:pt x="60228" y="21022"/>
                </a:cubicBezTo>
                <a:cubicBezTo>
                  <a:pt x="60228" y="20984"/>
                  <a:pt x="60228" y="20946"/>
                  <a:pt x="60228" y="20908"/>
                </a:cubicBezTo>
                <a:cubicBezTo>
                  <a:pt x="60228" y="20719"/>
                  <a:pt x="60115" y="20682"/>
                  <a:pt x="60077" y="20682"/>
                </a:cubicBezTo>
                <a:close/>
                <a:moveTo>
                  <a:pt x="28164" y="20939"/>
                </a:moveTo>
                <a:cubicBezTo>
                  <a:pt x="28142" y="20939"/>
                  <a:pt x="28118" y="20941"/>
                  <a:pt x="28092" y="20946"/>
                </a:cubicBezTo>
                <a:lnTo>
                  <a:pt x="27978" y="21022"/>
                </a:lnTo>
                <a:cubicBezTo>
                  <a:pt x="27940" y="21060"/>
                  <a:pt x="27940" y="21060"/>
                  <a:pt x="27940" y="21097"/>
                </a:cubicBezTo>
                <a:cubicBezTo>
                  <a:pt x="27903" y="21135"/>
                  <a:pt x="27865" y="21173"/>
                  <a:pt x="27865" y="21211"/>
                </a:cubicBezTo>
                <a:lnTo>
                  <a:pt x="27903" y="21324"/>
                </a:lnTo>
                <a:cubicBezTo>
                  <a:pt x="27951" y="21397"/>
                  <a:pt x="28063" y="21439"/>
                  <a:pt x="28177" y="21439"/>
                </a:cubicBezTo>
                <a:cubicBezTo>
                  <a:pt x="28240" y="21439"/>
                  <a:pt x="28303" y="21427"/>
                  <a:pt x="28356" y="21400"/>
                </a:cubicBezTo>
                <a:cubicBezTo>
                  <a:pt x="28470" y="21362"/>
                  <a:pt x="28545" y="21286"/>
                  <a:pt x="28545" y="21211"/>
                </a:cubicBezTo>
                <a:lnTo>
                  <a:pt x="28432" y="21097"/>
                </a:lnTo>
                <a:cubicBezTo>
                  <a:pt x="28432" y="21097"/>
                  <a:pt x="28394" y="21060"/>
                  <a:pt x="28394" y="21060"/>
                </a:cubicBezTo>
                <a:cubicBezTo>
                  <a:pt x="28362" y="21027"/>
                  <a:pt x="28301" y="20939"/>
                  <a:pt x="28164" y="20939"/>
                </a:cubicBezTo>
                <a:close/>
                <a:moveTo>
                  <a:pt x="4953" y="21249"/>
                </a:moveTo>
                <a:lnTo>
                  <a:pt x="4764" y="21362"/>
                </a:lnTo>
                <a:cubicBezTo>
                  <a:pt x="4764" y="21324"/>
                  <a:pt x="4802" y="21324"/>
                  <a:pt x="4764" y="21324"/>
                </a:cubicBezTo>
                <a:cubicBezTo>
                  <a:pt x="4727" y="21324"/>
                  <a:pt x="4575" y="21362"/>
                  <a:pt x="4575" y="21513"/>
                </a:cubicBezTo>
                <a:lnTo>
                  <a:pt x="4613" y="21589"/>
                </a:lnTo>
                <a:cubicBezTo>
                  <a:pt x="4641" y="21644"/>
                  <a:pt x="4709" y="21679"/>
                  <a:pt x="4788" y="21679"/>
                </a:cubicBezTo>
                <a:cubicBezTo>
                  <a:pt x="4817" y="21679"/>
                  <a:pt x="4847" y="21675"/>
                  <a:pt x="4878" y="21665"/>
                </a:cubicBezTo>
                <a:cubicBezTo>
                  <a:pt x="4991" y="21665"/>
                  <a:pt x="5105" y="21551"/>
                  <a:pt x="5105" y="21438"/>
                </a:cubicBezTo>
                <a:cubicBezTo>
                  <a:pt x="5105" y="21362"/>
                  <a:pt x="5029" y="21286"/>
                  <a:pt x="4953" y="21249"/>
                </a:cubicBezTo>
                <a:close/>
                <a:moveTo>
                  <a:pt x="60228" y="21249"/>
                </a:moveTo>
                <a:lnTo>
                  <a:pt x="60115" y="21286"/>
                </a:lnTo>
                <a:cubicBezTo>
                  <a:pt x="60077" y="21324"/>
                  <a:pt x="60039" y="21400"/>
                  <a:pt x="60039" y="21475"/>
                </a:cubicBezTo>
                <a:cubicBezTo>
                  <a:pt x="60039" y="21589"/>
                  <a:pt x="60115" y="21665"/>
                  <a:pt x="60266" y="21702"/>
                </a:cubicBezTo>
                <a:lnTo>
                  <a:pt x="60379" y="21665"/>
                </a:lnTo>
                <a:cubicBezTo>
                  <a:pt x="60455" y="21589"/>
                  <a:pt x="60455" y="21513"/>
                  <a:pt x="60455" y="21475"/>
                </a:cubicBezTo>
                <a:cubicBezTo>
                  <a:pt x="60455" y="21362"/>
                  <a:pt x="60379" y="21249"/>
                  <a:pt x="60228" y="21249"/>
                </a:cubicBezTo>
                <a:close/>
                <a:moveTo>
                  <a:pt x="40871" y="21249"/>
                </a:moveTo>
                <a:lnTo>
                  <a:pt x="40757" y="21362"/>
                </a:lnTo>
                <a:cubicBezTo>
                  <a:pt x="40719" y="21362"/>
                  <a:pt x="40682" y="21400"/>
                  <a:pt x="40682" y="21438"/>
                </a:cubicBezTo>
                <a:lnTo>
                  <a:pt x="40795" y="21589"/>
                </a:lnTo>
                <a:cubicBezTo>
                  <a:pt x="40795" y="21589"/>
                  <a:pt x="40778" y="21572"/>
                  <a:pt x="40767" y="21572"/>
                </a:cubicBezTo>
                <a:cubicBezTo>
                  <a:pt x="40761" y="21572"/>
                  <a:pt x="40757" y="21576"/>
                  <a:pt x="40757" y="21589"/>
                </a:cubicBezTo>
                <a:cubicBezTo>
                  <a:pt x="40795" y="21702"/>
                  <a:pt x="40871" y="21740"/>
                  <a:pt x="41022" y="21740"/>
                </a:cubicBezTo>
                <a:lnTo>
                  <a:pt x="41135" y="21627"/>
                </a:lnTo>
                <a:lnTo>
                  <a:pt x="41135" y="21362"/>
                </a:lnTo>
                <a:lnTo>
                  <a:pt x="40984" y="21249"/>
                </a:lnTo>
                <a:close/>
                <a:moveTo>
                  <a:pt x="61188" y="21195"/>
                </a:moveTo>
                <a:cubicBezTo>
                  <a:pt x="61161" y="21195"/>
                  <a:pt x="61131" y="21200"/>
                  <a:pt x="61098" y="21211"/>
                </a:cubicBezTo>
                <a:lnTo>
                  <a:pt x="60984" y="21324"/>
                </a:lnTo>
                <a:lnTo>
                  <a:pt x="60984" y="21475"/>
                </a:lnTo>
                <a:lnTo>
                  <a:pt x="61136" y="21589"/>
                </a:lnTo>
                <a:lnTo>
                  <a:pt x="61287" y="21589"/>
                </a:lnTo>
                <a:lnTo>
                  <a:pt x="61362" y="21702"/>
                </a:lnTo>
                <a:cubicBezTo>
                  <a:pt x="61362" y="21702"/>
                  <a:pt x="61400" y="21740"/>
                  <a:pt x="61438" y="21740"/>
                </a:cubicBezTo>
                <a:lnTo>
                  <a:pt x="61627" y="21627"/>
                </a:lnTo>
                <a:cubicBezTo>
                  <a:pt x="61665" y="21589"/>
                  <a:pt x="61703" y="21551"/>
                  <a:pt x="61703" y="21475"/>
                </a:cubicBezTo>
                <a:lnTo>
                  <a:pt x="61665" y="21438"/>
                </a:lnTo>
                <a:lnTo>
                  <a:pt x="61551" y="21362"/>
                </a:lnTo>
                <a:lnTo>
                  <a:pt x="61438" y="21362"/>
                </a:lnTo>
                <a:lnTo>
                  <a:pt x="61325" y="21249"/>
                </a:lnTo>
                <a:cubicBezTo>
                  <a:pt x="61298" y="21222"/>
                  <a:pt x="61252" y="21195"/>
                  <a:pt x="61188" y="21195"/>
                </a:cubicBezTo>
                <a:close/>
                <a:moveTo>
                  <a:pt x="54557" y="21362"/>
                </a:moveTo>
                <a:lnTo>
                  <a:pt x="54406" y="21438"/>
                </a:lnTo>
                <a:cubicBezTo>
                  <a:pt x="54406" y="21438"/>
                  <a:pt x="54406" y="21475"/>
                  <a:pt x="54368" y="21475"/>
                </a:cubicBezTo>
                <a:cubicBezTo>
                  <a:pt x="54330" y="21513"/>
                  <a:pt x="54255" y="21551"/>
                  <a:pt x="54255" y="21665"/>
                </a:cubicBezTo>
                <a:lnTo>
                  <a:pt x="54255" y="21740"/>
                </a:lnTo>
                <a:cubicBezTo>
                  <a:pt x="54310" y="21795"/>
                  <a:pt x="54386" y="21831"/>
                  <a:pt x="54467" y="21831"/>
                </a:cubicBezTo>
                <a:cubicBezTo>
                  <a:pt x="54496" y="21831"/>
                  <a:pt x="54527" y="21826"/>
                  <a:pt x="54557" y="21816"/>
                </a:cubicBezTo>
                <a:cubicBezTo>
                  <a:pt x="54670" y="21778"/>
                  <a:pt x="54784" y="21665"/>
                  <a:pt x="54784" y="21551"/>
                </a:cubicBezTo>
                <a:cubicBezTo>
                  <a:pt x="54784" y="21438"/>
                  <a:pt x="54708" y="21362"/>
                  <a:pt x="54557" y="21362"/>
                </a:cubicBezTo>
                <a:close/>
                <a:moveTo>
                  <a:pt x="7865" y="21400"/>
                </a:moveTo>
                <a:lnTo>
                  <a:pt x="7713" y="21513"/>
                </a:lnTo>
                <a:cubicBezTo>
                  <a:pt x="7676" y="21778"/>
                  <a:pt x="7865" y="21816"/>
                  <a:pt x="7978" y="21891"/>
                </a:cubicBezTo>
                <a:lnTo>
                  <a:pt x="8167" y="21740"/>
                </a:lnTo>
                <a:cubicBezTo>
                  <a:pt x="8167" y="21740"/>
                  <a:pt x="8167" y="21778"/>
                  <a:pt x="8167" y="21778"/>
                </a:cubicBezTo>
                <a:cubicBezTo>
                  <a:pt x="8205" y="21740"/>
                  <a:pt x="8318" y="21702"/>
                  <a:pt x="8318" y="21589"/>
                </a:cubicBezTo>
                <a:cubicBezTo>
                  <a:pt x="8318" y="21551"/>
                  <a:pt x="8318" y="21513"/>
                  <a:pt x="8280" y="21475"/>
                </a:cubicBezTo>
                <a:lnTo>
                  <a:pt x="8167" y="21400"/>
                </a:lnTo>
                <a:close/>
                <a:moveTo>
                  <a:pt x="46769" y="21551"/>
                </a:moveTo>
                <a:cubicBezTo>
                  <a:pt x="46617" y="21551"/>
                  <a:pt x="46504" y="21627"/>
                  <a:pt x="46466" y="21740"/>
                </a:cubicBezTo>
                <a:lnTo>
                  <a:pt x="46617" y="21891"/>
                </a:lnTo>
                <a:cubicBezTo>
                  <a:pt x="46655" y="21891"/>
                  <a:pt x="46655" y="21891"/>
                  <a:pt x="46693" y="21929"/>
                </a:cubicBezTo>
                <a:lnTo>
                  <a:pt x="46920" y="21816"/>
                </a:lnTo>
                <a:lnTo>
                  <a:pt x="46920" y="21665"/>
                </a:lnTo>
                <a:lnTo>
                  <a:pt x="46769" y="21551"/>
                </a:lnTo>
                <a:close/>
                <a:moveTo>
                  <a:pt x="59548" y="21513"/>
                </a:moveTo>
                <a:lnTo>
                  <a:pt x="59434" y="21589"/>
                </a:lnTo>
                <a:cubicBezTo>
                  <a:pt x="59434" y="21589"/>
                  <a:pt x="59396" y="21627"/>
                  <a:pt x="59396" y="21627"/>
                </a:cubicBezTo>
                <a:cubicBezTo>
                  <a:pt x="59396" y="21665"/>
                  <a:pt x="59321" y="21740"/>
                  <a:pt x="59359" y="21854"/>
                </a:cubicBezTo>
                <a:lnTo>
                  <a:pt x="59472" y="21929"/>
                </a:lnTo>
                <a:cubicBezTo>
                  <a:pt x="59494" y="21940"/>
                  <a:pt x="59520" y="21945"/>
                  <a:pt x="59545" y="21945"/>
                </a:cubicBezTo>
                <a:cubicBezTo>
                  <a:pt x="59608" y="21945"/>
                  <a:pt x="59672" y="21918"/>
                  <a:pt x="59699" y="21891"/>
                </a:cubicBezTo>
                <a:cubicBezTo>
                  <a:pt x="59774" y="21854"/>
                  <a:pt x="59812" y="21778"/>
                  <a:pt x="59812" y="21740"/>
                </a:cubicBezTo>
                <a:cubicBezTo>
                  <a:pt x="59812" y="21589"/>
                  <a:pt x="59699" y="21513"/>
                  <a:pt x="59548" y="21513"/>
                </a:cubicBezTo>
                <a:close/>
                <a:moveTo>
                  <a:pt x="55540" y="21438"/>
                </a:moveTo>
                <a:lnTo>
                  <a:pt x="55389" y="21589"/>
                </a:lnTo>
                <a:lnTo>
                  <a:pt x="55389" y="21816"/>
                </a:lnTo>
                <a:lnTo>
                  <a:pt x="55502" y="21929"/>
                </a:lnTo>
                <a:cubicBezTo>
                  <a:pt x="55559" y="21948"/>
                  <a:pt x="55606" y="21958"/>
                  <a:pt x="55644" y="21958"/>
                </a:cubicBezTo>
                <a:cubicBezTo>
                  <a:pt x="55682" y="21958"/>
                  <a:pt x="55710" y="21948"/>
                  <a:pt x="55729" y="21929"/>
                </a:cubicBezTo>
                <a:cubicBezTo>
                  <a:pt x="55842" y="21891"/>
                  <a:pt x="55880" y="21816"/>
                  <a:pt x="55880" y="21740"/>
                </a:cubicBezTo>
                <a:lnTo>
                  <a:pt x="55842" y="21627"/>
                </a:lnTo>
                <a:cubicBezTo>
                  <a:pt x="55805" y="21627"/>
                  <a:pt x="55805" y="21589"/>
                  <a:pt x="55805" y="21589"/>
                </a:cubicBezTo>
                <a:cubicBezTo>
                  <a:pt x="55729" y="21551"/>
                  <a:pt x="55653" y="21475"/>
                  <a:pt x="55540" y="21438"/>
                </a:cubicBezTo>
                <a:close/>
                <a:moveTo>
                  <a:pt x="6674" y="21854"/>
                </a:moveTo>
                <a:cubicBezTo>
                  <a:pt x="6608" y="21854"/>
                  <a:pt x="6541" y="21891"/>
                  <a:pt x="6579" y="21967"/>
                </a:cubicBezTo>
                <a:lnTo>
                  <a:pt x="6768" y="21967"/>
                </a:lnTo>
                <a:cubicBezTo>
                  <a:pt x="6806" y="21891"/>
                  <a:pt x="6740" y="21854"/>
                  <a:pt x="6674" y="21854"/>
                </a:cubicBezTo>
                <a:close/>
                <a:moveTo>
                  <a:pt x="61784" y="21681"/>
                </a:moveTo>
                <a:cubicBezTo>
                  <a:pt x="61719" y="21681"/>
                  <a:pt x="61627" y="21715"/>
                  <a:pt x="61551" y="21816"/>
                </a:cubicBezTo>
                <a:lnTo>
                  <a:pt x="61589" y="21967"/>
                </a:lnTo>
                <a:cubicBezTo>
                  <a:pt x="61678" y="22011"/>
                  <a:pt x="61753" y="22030"/>
                  <a:pt x="61816" y="22030"/>
                </a:cubicBezTo>
                <a:cubicBezTo>
                  <a:pt x="61860" y="22030"/>
                  <a:pt x="61898" y="22020"/>
                  <a:pt x="61930" y="22005"/>
                </a:cubicBezTo>
                <a:cubicBezTo>
                  <a:pt x="61967" y="21967"/>
                  <a:pt x="62005" y="21929"/>
                  <a:pt x="62005" y="21854"/>
                </a:cubicBezTo>
                <a:cubicBezTo>
                  <a:pt x="62005" y="21778"/>
                  <a:pt x="61930" y="21702"/>
                  <a:pt x="61854" y="21702"/>
                </a:cubicBezTo>
                <a:cubicBezTo>
                  <a:pt x="61841" y="21690"/>
                  <a:pt x="61816" y="21681"/>
                  <a:pt x="61784" y="21681"/>
                </a:cubicBezTo>
                <a:close/>
                <a:moveTo>
                  <a:pt x="63593" y="21211"/>
                </a:moveTo>
                <a:cubicBezTo>
                  <a:pt x="63480" y="21211"/>
                  <a:pt x="63328" y="21211"/>
                  <a:pt x="63291" y="21324"/>
                </a:cubicBezTo>
                <a:lnTo>
                  <a:pt x="63328" y="21400"/>
                </a:lnTo>
                <a:lnTo>
                  <a:pt x="63291" y="21400"/>
                </a:lnTo>
                <a:lnTo>
                  <a:pt x="63404" y="21551"/>
                </a:lnTo>
                <a:lnTo>
                  <a:pt x="63404" y="21581"/>
                </a:lnTo>
                <a:lnTo>
                  <a:pt x="63366" y="21551"/>
                </a:lnTo>
                <a:cubicBezTo>
                  <a:pt x="63339" y="21524"/>
                  <a:pt x="63294" y="21498"/>
                  <a:pt x="63243" y="21498"/>
                </a:cubicBezTo>
                <a:cubicBezTo>
                  <a:pt x="63221" y="21498"/>
                  <a:pt x="63199" y="21502"/>
                  <a:pt x="63177" y="21513"/>
                </a:cubicBezTo>
                <a:cubicBezTo>
                  <a:pt x="63064" y="21551"/>
                  <a:pt x="63064" y="21627"/>
                  <a:pt x="63026" y="21665"/>
                </a:cubicBezTo>
                <a:lnTo>
                  <a:pt x="63064" y="21665"/>
                </a:lnTo>
                <a:cubicBezTo>
                  <a:pt x="63026" y="21665"/>
                  <a:pt x="63026" y="21702"/>
                  <a:pt x="62988" y="21702"/>
                </a:cubicBezTo>
                <a:lnTo>
                  <a:pt x="63102" y="21891"/>
                </a:lnTo>
                <a:cubicBezTo>
                  <a:pt x="63076" y="21891"/>
                  <a:pt x="63051" y="21875"/>
                  <a:pt x="63037" y="21875"/>
                </a:cubicBezTo>
                <a:cubicBezTo>
                  <a:pt x="63030" y="21875"/>
                  <a:pt x="63026" y="21879"/>
                  <a:pt x="63026" y="21891"/>
                </a:cubicBezTo>
                <a:cubicBezTo>
                  <a:pt x="63026" y="21891"/>
                  <a:pt x="63026" y="21891"/>
                  <a:pt x="63026" y="21929"/>
                </a:cubicBezTo>
                <a:lnTo>
                  <a:pt x="63177" y="22043"/>
                </a:lnTo>
                <a:cubicBezTo>
                  <a:pt x="63442" y="22043"/>
                  <a:pt x="63517" y="21854"/>
                  <a:pt x="63555" y="21740"/>
                </a:cubicBezTo>
                <a:lnTo>
                  <a:pt x="63555" y="21702"/>
                </a:lnTo>
                <a:lnTo>
                  <a:pt x="63413" y="21589"/>
                </a:lnTo>
                <a:lnTo>
                  <a:pt x="63413" y="21589"/>
                </a:lnTo>
                <a:cubicBezTo>
                  <a:pt x="63558" y="21589"/>
                  <a:pt x="63632" y="21587"/>
                  <a:pt x="63706" y="21513"/>
                </a:cubicBezTo>
                <a:cubicBezTo>
                  <a:pt x="63744" y="21475"/>
                  <a:pt x="63782" y="21438"/>
                  <a:pt x="63782" y="21324"/>
                </a:cubicBezTo>
                <a:lnTo>
                  <a:pt x="63782" y="21286"/>
                </a:lnTo>
                <a:lnTo>
                  <a:pt x="63631" y="21211"/>
                </a:lnTo>
                <a:close/>
                <a:moveTo>
                  <a:pt x="48092" y="21702"/>
                </a:moveTo>
                <a:cubicBezTo>
                  <a:pt x="47979" y="21702"/>
                  <a:pt x="47903" y="21702"/>
                  <a:pt x="47827" y="21778"/>
                </a:cubicBezTo>
                <a:cubicBezTo>
                  <a:pt x="47638" y="21891"/>
                  <a:pt x="47638" y="22156"/>
                  <a:pt x="47789" y="22232"/>
                </a:cubicBezTo>
                <a:lnTo>
                  <a:pt x="48016" y="22156"/>
                </a:lnTo>
                <a:cubicBezTo>
                  <a:pt x="48016" y="22156"/>
                  <a:pt x="48016" y="22156"/>
                  <a:pt x="48054" y="22118"/>
                </a:cubicBezTo>
                <a:cubicBezTo>
                  <a:pt x="48092" y="22080"/>
                  <a:pt x="48205" y="22005"/>
                  <a:pt x="48205" y="21891"/>
                </a:cubicBezTo>
                <a:cubicBezTo>
                  <a:pt x="48205" y="21854"/>
                  <a:pt x="48205" y="21816"/>
                  <a:pt x="48168" y="21816"/>
                </a:cubicBezTo>
                <a:lnTo>
                  <a:pt x="48092" y="21702"/>
                </a:lnTo>
                <a:close/>
                <a:moveTo>
                  <a:pt x="4500" y="21854"/>
                </a:moveTo>
                <a:cubicBezTo>
                  <a:pt x="4386" y="21854"/>
                  <a:pt x="4273" y="21854"/>
                  <a:pt x="4197" y="21929"/>
                </a:cubicBezTo>
                <a:cubicBezTo>
                  <a:pt x="4122" y="21967"/>
                  <a:pt x="4122" y="22080"/>
                  <a:pt x="4159" y="22232"/>
                </a:cubicBezTo>
                <a:lnTo>
                  <a:pt x="4273" y="22307"/>
                </a:lnTo>
                <a:cubicBezTo>
                  <a:pt x="4386" y="22307"/>
                  <a:pt x="4462" y="22307"/>
                  <a:pt x="4538" y="22269"/>
                </a:cubicBezTo>
                <a:cubicBezTo>
                  <a:pt x="4575" y="22194"/>
                  <a:pt x="4613" y="22118"/>
                  <a:pt x="4613" y="22043"/>
                </a:cubicBezTo>
                <a:cubicBezTo>
                  <a:pt x="4613" y="22005"/>
                  <a:pt x="4613" y="22005"/>
                  <a:pt x="4613" y="21967"/>
                </a:cubicBezTo>
                <a:lnTo>
                  <a:pt x="4500" y="21854"/>
                </a:lnTo>
                <a:close/>
                <a:moveTo>
                  <a:pt x="27325" y="21962"/>
                </a:moveTo>
                <a:cubicBezTo>
                  <a:pt x="27058" y="21962"/>
                  <a:pt x="26995" y="22122"/>
                  <a:pt x="26995" y="22156"/>
                </a:cubicBezTo>
                <a:lnTo>
                  <a:pt x="27146" y="22307"/>
                </a:lnTo>
                <a:lnTo>
                  <a:pt x="27222" y="22307"/>
                </a:lnTo>
                <a:cubicBezTo>
                  <a:pt x="27298" y="22307"/>
                  <a:pt x="27411" y="22307"/>
                  <a:pt x="27449" y="22269"/>
                </a:cubicBezTo>
                <a:cubicBezTo>
                  <a:pt x="27487" y="22232"/>
                  <a:pt x="27525" y="22194"/>
                  <a:pt x="27525" y="22118"/>
                </a:cubicBezTo>
                <a:cubicBezTo>
                  <a:pt x="27525" y="22118"/>
                  <a:pt x="27525" y="22080"/>
                  <a:pt x="27525" y="22043"/>
                </a:cubicBezTo>
                <a:lnTo>
                  <a:pt x="27411" y="21967"/>
                </a:lnTo>
                <a:cubicBezTo>
                  <a:pt x="27380" y="21964"/>
                  <a:pt x="27352" y="21962"/>
                  <a:pt x="27325" y="21962"/>
                </a:cubicBezTo>
                <a:close/>
                <a:moveTo>
                  <a:pt x="36372" y="21854"/>
                </a:moveTo>
                <a:lnTo>
                  <a:pt x="36296" y="21967"/>
                </a:lnTo>
                <a:lnTo>
                  <a:pt x="36296" y="22156"/>
                </a:lnTo>
                <a:lnTo>
                  <a:pt x="36485" y="22269"/>
                </a:lnTo>
                <a:cubicBezTo>
                  <a:pt x="36512" y="22296"/>
                  <a:pt x="36557" y="22323"/>
                  <a:pt x="36635" y="22323"/>
                </a:cubicBezTo>
                <a:cubicBezTo>
                  <a:pt x="36668" y="22323"/>
                  <a:pt x="36705" y="22318"/>
                  <a:pt x="36750" y="22307"/>
                </a:cubicBezTo>
                <a:lnTo>
                  <a:pt x="36863" y="22194"/>
                </a:lnTo>
                <a:lnTo>
                  <a:pt x="36863" y="22043"/>
                </a:lnTo>
                <a:lnTo>
                  <a:pt x="36712" y="21929"/>
                </a:lnTo>
                <a:lnTo>
                  <a:pt x="36598" y="21929"/>
                </a:lnTo>
                <a:cubicBezTo>
                  <a:pt x="36598" y="21929"/>
                  <a:pt x="36598" y="21891"/>
                  <a:pt x="36598" y="21891"/>
                </a:cubicBezTo>
                <a:cubicBezTo>
                  <a:pt x="36561" y="21891"/>
                  <a:pt x="36485" y="21854"/>
                  <a:pt x="36372" y="21854"/>
                </a:cubicBezTo>
                <a:close/>
                <a:moveTo>
                  <a:pt x="15124" y="22005"/>
                </a:moveTo>
                <a:cubicBezTo>
                  <a:pt x="15048" y="22005"/>
                  <a:pt x="15010" y="22005"/>
                  <a:pt x="14972" y="22043"/>
                </a:cubicBezTo>
                <a:cubicBezTo>
                  <a:pt x="14935" y="22080"/>
                  <a:pt x="14897" y="22118"/>
                  <a:pt x="14897" y="22194"/>
                </a:cubicBezTo>
                <a:lnTo>
                  <a:pt x="14897" y="22232"/>
                </a:lnTo>
                <a:lnTo>
                  <a:pt x="14972" y="22269"/>
                </a:lnTo>
                <a:cubicBezTo>
                  <a:pt x="14972" y="22269"/>
                  <a:pt x="14935" y="22232"/>
                  <a:pt x="14935" y="22232"/>
                </a:cubicBezTo>
                <a:lnTo>
                  <a:pt x="14935" y="22232"/>
                </a:lnTo>
                <a:lnTo>
                  <a:pt x="15086" y="22345"/>
                </a:lnTo>
                <a:lnTo>
                  <a:pt x="15199" y="22345"/>
                </a:lnTo>
                <a:lnTo>
                  <a:pt x="15313" y="22307"/>
                </a:lnTo>
                <a:cubicBezTo>
                  <a:pt x="15351" y="22269"/>
                  <a:pt x="15351" y="22232"/>
                  <a:pt x="15351" y="22194"/>
                </a:cubicBezTo>
                <a:cubicBezTo>
                  <a:pt x="15351" y="22080"/>
                  <a:pt x="15237" y="22005"/>
                  <a:pt x="15124" y="22005"/>
                </a:cubicBezTo>
                <a:close/>
                <a:moveTo>
                  <a:pt x="53687" y="21173"/>
                </a:moveTo>
                <a:cubicBezTo>
                  <a:pt x="53612" y="21211"/>
                  <a:pt x="53536" y="21286"/>
                  <a:pt x="53536" y="21324"/>
                </a:cubicBezTo>
                <a:lnTo>
                  <a:pt x="53612" y="21438"/>
                </a:lnTo>
                <a:lnTo>
                  <a:pt x="53574" y="21438"/>
                </a:lnTo>
                <a:cubicBezTo>
                  <a:pt x="53574" y="21438"/>
                  <a:pt x="53612" y="21438"/>
                  <a:pt x="53574" y="21400"/>
                </a:cubicBezTo>
                <a:cubicBezTo>
                  <a:pt x="53544" y="21380"/>
                  <a:pt x="53525" y="21373"/>
                  <a:pt x="53510" y="21373"/>
                </a:cubicBezTo>
                <a:cubicBezTo>
                  <a:pt x="53476" y="21373"/>
                  <a:pt x="53464" y="21408"/>
                  <a:pt x="53404" y="21408"/>
                </a:cubicBezTo>
                <a:cubicBezTo>
                  <a:pt x="53388" y="21408"/>
                  <a:pt x="53370" y="21406"/>
                  <a:pt x="53347" y="21400"/>
                </a:cubicBezTo>
                <a:cubicBezTo>
                  <a:pt x="53347" y="21438"/>
                  <a:pt x="53347" y="21438"/>
                  <a:pt x="53347" y="21438"/>
                </a:cubicBezTo>
                <a:lnTo>
                  <a:pt x="53196" y="21438"/>
                </a:lnTo>
                <a:cubicBezTo>
                  <a:pt x="53196" y="21475"/>
                  <a:pt x="53196" y="21475"/>
                  <a:pt x="53234" y="21513"/>
                </a:cubicBezTo>
                <a:cubicBezTo>
                  <a:pt x="53158" y="21475"/>
                  <a:pt x="53083" y="21438"/>
                  <a:pt x="52969" y="21438"/>
                </a:cubicBezTo>
                <a:lnTo>
                  <a:pt x="52856" y="21551"/>
                </a:lnTo>
                <a:cubicBezTo>
                  <a:pt x="52856" y="21589"/>
                  <a:pt x="52856" y="21589"/>
                  <a:pt x="52856" y="21627"/>
                </a:cubicBezTo>
                <a:lnTo>
                  <a:pt x="52742" y="21702"/>
                </a:lnTo>
                <a:cubicBezTo>
                  <a:pt x="52742" y="21702"/>
                  <a:pt x="52704" y="21740"/>
                  <a:pt x="52704" y="21778"/>
                </a:cubicBezTo>
                <a:cubicBezTo>
                  <a:pt x="52667" y="21816"/>
                  <a:pt x="52629" y="21854"/>
                  <a:pt x="52629" y="21891"/>
                </a:cubicBezTo>
                <a:lnTo>
                  <a:pt x="52667" y="22043"/>
                </a:lnTo>
                <a:cubicBezTo>
                  <a:pt x="52742" y="22043"/>
                  <a:pt x="52780" y="22080"/>
                  <a:pt x="52818" y="22080"/>
                </a:cubicBezTo>
                <a:cubicBezTo>
                  <a:pt x="52780" y="22118"/>
                  <a:pt x="52780" y="22156"/>
                  <a:pt x="52780" y="22269"/>
                </a:cubicBezTo>
                <a:lnTo>
                  <a:pt x="52931" y="22345"/>
                </a:lnTo>
                <a:lnTo>
                  <a:pt x="53045" y="22345"/>
                </a:lnTo>
                <a:lnTo>
                  <a:pt x="53196" y="22232"/>
                </a:lnTo>
                <a:lnTo>
                  <a:pt x="53196" y="22080"/>
                </a:lnTo>
                <a:lnTo>
                  <a:pt x="53045" y="21967"/>
                </a:lnTo>
                <a:cubicBezTo>
                  <a:pt x="53083" y="21929"/>
                  <a:pt x="53083" y="21854"/>
                  <a:pt x="53083" y="21816"/>
                </a:cubicBezTo>
                <a:lnTo>
                  <a:pt x="53309" y="21740"/>
                </a:lnTo>
                <a:lnTo>
                  <a:pt x="53309" y="21702"/>
                </a:lnTo>
                <a:cubicBezTo>
                  <a:pt x="53309" y="21665"/>
                  <a:pt x="53309" y="21665"/>
                  <a:pt x="53309" y="21627"/>
                </a:cubicBezTo>
                <a:cubicBezTo>
                  <a:pt x="53347" y="21665"/>
                  <a:pt x="53423" y="21665"/>
                  <a:pt x="53461" y="21665"/>
                </a:cubicBezTo>
                <a:cubicBezTo>
                  <a:pt x="53536" y="21665"/>
                  <a:pt x="53612" y="21665"/>
                  <a:pt x="53650" y="21627"/>
                </a:cubicBezTo>
                <a:cubicBezTo>
                  <a:pt x="53687" y="21589"/>
                  <a:pt x="53687" y="21589"/>
                  <a:pt x="53687" y="21551"/>
                </a:cubicBezTo>
                <a:cubicBezTo>
                  <a:pt x="53725" y="21627"/>
                  <a:pt x="53801" y="21702"/>
                  <a:pt x="53952" y="21702"/>
                </a:cubicBezTo>
                <a:lnTo>
                  <a:pt x="54103" y="21551"/>
                </a:lnTo>
                <a:lnTo>
                  <a:pt x="54103" y="21400"/>
                </a:lnTo>
                <a:lnTo>
                  <a:pt x="53914" y="21324"/>
                </a:lnTo>
                <a:cubicBezTo>
                  <a:pt x="53914" y="21324"/>
                  <a:pt x="53876" y="21286"/>
                  <a:pt x="53876" y="21286"/>
                </a:cubicBezTo>
                <a:cubicBezTo>
                  <a:pt x="53839" y="21249"/>
                  <a:pt x="53801" y="21173"/>
                  <a:pt x="53687" y="21173"/>
                </a:cubicBezTo>
                <a:close/>
                <a:moveTo>
                  <a:pt x="17868" y="21877"/>
                </a:moveTo>
                <a:cubicBezTo>
                  <a:pt x="17834" y="21877"/>
                  <a:pt x="17801" y="21881"/>
                  <a:pt x="17770" y="21891"/>
                </a:cubicBezTo>
                <a:cubicBezTo>
                  <a:pt x="17657" y="21929"/>
                  <a:pt x="17619" y="22005"/>
                  <a:pt x="17581" y="22080"/>
                </a:cubicBezTo>
                <a:lnTo>
                  <a:pt x="17695" y="22194"/>
                </a:lnTo>
                <a:cubicBezTo>
                  <a:pt x="17695" y="22255"/>
                  <a:pt x="17744" y="22366"/>
                  <a:pt x="17883" y="22366"/>
                </a:cubicBezTo>
                <a:cubicBezTo>
                  <a:pt x="17916" y="22366"/>
                  <a:pt x="17954" y="22359"/>
                  <a:pt x="17997" y="22345"/>
                </a:cubicBezTo>
                <a:lnTo>
                  <a:pt x="18110" y="22269"/>
                </a:lnTo>
                <a:cubicBezTo>
                  <a:pt x="18110" y="22269"/>
                  <a:pt x="18110" y="22232"/>
                  <a:pt x="18110" y="22232"/>
                </a:cubicBezTo>
                <a:cubicBezTo>
                  <a:pt x="18148" y="22194"/>
                  <a:pt x="18186" y="22156"/>
                  <a:pt x="18186" y="22080"/>
                </a:cubicBezTo>
                <a:cubicBezTo>
                  <a:pt x="18186" y="22043"/>
                  <a:pt x="18186" y="22043"/>
                  <a:pt x="18186" y="22005"/>
                </a:cubicBezTo>
                <a:lnTo>
                  <a:pt x="18148" y="21967"/>
                </a:lnTo>
                <a:cubicBezTo>
                  <a:pt x="18065" y="21912"/>
                  <a:pt x="17962" y="21877"/>
                  <a:pt x="17868" y="21877"/>
                </a:cubicBezTo>
                <a:close/>
                <a:moveTo>
                  <a:pt x="341" y="22005"/>
                </a:moveTo>
                <a:cubicBezTo>
                  <a:pt x="190" y="22005"/>
                  <a:pt x="114" y="22080"/>
                  <a:pt x="76" y="22156"/>
                </a:cubicBezTo>
                <a:lnTo>
                  <a:pt x="1" y="22232"/>
                </a:lnTo>
                <a:lnTo>
                  <a:pt x="1" y="22307"/>
                </a:lnTo>
                <a:lnTo>
                  <a:pt x="265" y="22383"/>
                </a:lnTo>
                <a:cubicBezTo>
                  <a:pt x="303" y="22345"/>
                  <a:pt x="454" y="22307"/>
                  <a:pt x="454" y="22194"/>
                </a:cubicBezTo>
                <a:cubicBezTo>
                  <a:pt x="454" y="22156"/>
                  <a:pt x="454" y="22118"/>
                  <a:pt x="454" y="22118"/>
                </a:cubicBezTo>
                <a:lnTo>
                  <a:pt x="341" y="22005"/>
                </a:lnTo>
                <a:close/>
                <a:moveTo>
                  <a:pt x="53826" y="21912"/>
                </a:moveTo>
                <a:cubicBezTo>
                  <a:pt x="53784" y="21912"/>
                  <a:pt x="53738" y="21917"/>
                  <a:pt x="53687" y="21929"/>
                </a:cubicBezTo>
                <a:lnTo>
                  <a:pt x="53574" y="22043"/>
                </a:lnTo>
                <a:lnTo>
                  <a:pt x="53574" y="22307"/>
                </a:lnTo>
                <a:lnTo>
                  <a:pt x="53763" y="22383"/>
                </a:lnTo>
                <a:cubicBezTo>
                  <a:pt x="53801" y="22383"/>
                  <a:pt x="53839" y="22421"/>
                  <a:pt x="53876" y="22421"/>
                </a:cubicBezTo>
                <a:cubicBezTo>
                  <a:pt x="53902" y="22421"/>
                  <a:pt x="53944" y="22437"/>
                  <a:pt x="53991" y="22437"/>
                </a:cubicBezTo>
                <a:cubicBezTo>
                  <a:pt x="54015" y="22437"/>
                  <a:pt x="54040" y="22433"/>
                  <a:pt x="54066" y="22421"/>
                </a:cubicBezTo>
                <a:cubicBezTo>
                  <a:pt x="54103" y="22421"/>
                  <a:pt x="54141" y="22383"/>
                  <a:pt x="54141" y="22307"/>
                </a:cubicBezTo>
                <a:cubicBezTo>
                  <a:pt x="54255" y="22307"/>
                  <a:pt x="54406" y="22269"/>
                  <a:pt x="54406" y="22118"/>
                </a:cubicBezTo>
                <a:cubicBezTo>
                  <a:pt x="54406" y="22080"/>
                  <a:pt x="54406" y="22080"/>
                  <a:pt x="54368" y="22043"/>
                </a:cubicBezTo>
                <a:lnTo>
                  <a:pt x="54255" y="21967"/>
                </a:lnTo>
                <a:cubicBezTo>
                  <a:pt x="54141" y="21967"/>
                  <a:pt x="54103" y="21967"/>
                  <a:pt x="54028" y="21929"/>
                </a:cubicBezTo>
                <a:cubicBezTo>
                  <a:pt x="53977" y="21929"/>
                  <a:pt x="53910" y="21912"/>
                  <a:pt x="53826" y="21912"/>
                </a:cubicBezTo>
                <a:close/>
                <a:moveTo>
                  <a:pt x="32704" y="21929"/>
                </a:moveTo>
                <a:lnTo>
                  <a:pt x="32553" y="22080"/>
                </a:lnTo>
                <a:cubicBezTo>
                  <a:pt x="32515" y="22118"/>
                  <a:pt x="32440" y="22194"/>
                  <a:pt x="32477" y="22307"/>
                </a:cubicBezTo>
                <a:lnTo>
                  <a:pt x="32629" y="22421"/>
                </a:lnTo>
                <a:cubicBezTo>
                  <a:pt x="32666" y="22421"/>
                  <a:pt x="32666" y="22421"/>
                  <a:pt x="32742" y="22458"/>
                </a:cubicBezTo>
                <a:lnTo>
                  <a:pt x="32931" y="22345"/>
                </a:lnTo>
                <a:lnTo>
                  <a:pt x="32931" y="22232"/>
                </a:lnTo>
                <a:cubicBezTo>
                  <a:pt x="32931" y="21967"/>
                  <a:pt x="32818" y="21929"/>
                  <a:pt x="32704" y="21929"/>
                </a:cubicBezTo>
                <a:close/>
                <a:moveTo>
                  <a:pt x="2874" y="22043"/>
                </a:moveTo>
                <a:lnTo>
                  <a:pt x="2647" y="22156"/>
                </a:lnTo>
                <a:cubicBezTo>
                  <a:pt x="2647" y="22194"/>
                  <a:pt x="2647" y="22194"/>
                  <a:pt x="2647" y="22194"/>
                </a:cubicBezTo>
                <a:cubicBezTo>
                  <a:pt x="2647" y="22194"/>
                  <a:pt x="2647" y="22232"/>
                  <a:pt x="2647" y="22232"/>
                </a:cubicBezTo>
                <a:cubicBezTo>
                  <a:pt x="2609" y="22269"/>
                  <a:pt x="2572" y="22307"/>
                  <a:pt x="2534" y="22383"/>
                </a:cubicBezTo>
                <a:lnTo>
                  <a:pt x="2647" y="22496"/>
                </a:lnTo>
                <a:cubicBezTo>
                  <a:pt x="2698" y="22509"/>
                  <a:pt x="2740" y="22513"/>
                  <a:pt x="2776" y="22513"/>
                </a:cubicBezTo>
                <a:cubicBezTo>
                  <a:pt x="2849" y="22513"/>
                  <a:pt x="2899" y="22496"/>
                  <a:pt x="2950" y="22496"/>
                </a:cubicBezTo>
                <a:cubicBezTo>
                  <a:pt x="2987" y="22458"/>
                  <a:pt x="2987" y="22458"/>
                  <a:pt x="3025" y="22458"/>
                </a:cubicBezTo>
                <a:lnTo>
                  <a:pt x="3176" y="22345"/>
                </a:lnTo>
                <a:cubicBezTo>
                  <a:pt x="3176" y="22345"/>
                  <a:pt x="3176" y="22345"/>
                  <a:pt x="3176" y="22307"/>
                </a:cubicBezTo>
                <a:cubicBezTo>
                  <a:pt x="3176" y="22156"/>
                  <a:pt x="3025" y="22080"/>
                  <a:pt x="2950" y="22080"/>
                </a:cubicBezTo>
                <a:cubicBezTo>
                  <a:pt x="2912" y="22043"/>
                  <a:pt x="2874" y="22043"/>
                  <a:pt x="2874" y="22043"/>
                </a:cubicBezTo>
                <a:close/>
                <a:moveTo>
                  <a:pt x="62198" y="22076"/>
                </a:moveTo>
                <a:cubicBezTo>
                  <a:pt x="62173" y="22076"/>
                  <a:pt x="62147" y="22078"/>
                  <a:pt x="62119" y="22080"/>
                </a:cubicBezTo>
                <a:lnTo>
                  <a:pt x="62005" y="22194"/>
                </a:lnTo>
                <a:lnTo>
                  <a:pt x="62005" y="22383"/>
                </a:lnTo>
                <a:lnTo>
                  <a:pt x="62156" y="22496"/>
                </a:lnTo>
                <a:cubicBezTo>
                  <a:pt x="62270" y="22496"/>
                  <a:pt x="62345" y="22534"/>
                  <a:pt x="62383" y="22534"/>
                </a:cubicBezTo>
                <a:lnTo>
                  <a:pt x="62572" y="22421"/>
                </a:lnTo>
                <a:cubicBezTo>
                  <a:pt x="62537" y="22281"/>
                  <a:pt x="62502" y="22076"/>
                  <a:pt x="62198" y="22076"/>
                </a:cubicBezTo>
                <a:close/>
                <a:moveTo>
                  <a:pt x="25143" y="22269"/>
                </a:moveTo>
                <a:cubicBezTo>
                  <a:pt x="24954" y="22307"/>
                  <a:pt x="24840" y="22383"/>
                  <a:pt x="24878" y="22534"/>
                </a:cubicBezTo>
                <a:lnTo>
                  <a:pt x="25029" y="22610"/>
                </a:lnTo>
                <a:lnTo>
                  <a:pt x="25105" y="22610"/>
                </a:lnTo>
                <a:cubicBezTo>
                  <a:pt x="25143" y="22610"/>
                  <a:pt x="25332" y="22610"/>
                  <a:pt x="25332" y="22458"/>
                </a:cubicBezTo>
                <a:lnTo>
                  <a:pt x="25294" y="22383"/>
                </a:lnTo>
                <a:cubicBezTo>
                  <a:pt x="25294" y="22421"/>
                  <a:pt x="25294" y="22421"/>
                  <a:pt x="25294" y="22421"/>
                </a:cubicBezTo>
                <a:lnTo>
                  <a:pt x="25143" y="22269"/>
                </a:lnTo>
                <a:close/>
                <a:moveTo>
                  <a:pt x="30562" y="22248"/>
                </a:moveTo>
                <a:cubicBezTo>
                  <a:pt x="30528" y="22248"/>
                  <a:pt x="30499" y="22257"/>
                  <a:pt x="30474" y="22269"/>
                </a:cubicBezTo>
                <a:cubicBezTo>
                  <a:pt x="30322" y="22307"/>
                  <a:pt x="30322" y="22534"/>
                  <a:pt x="30474" y="22610"/>
                </a:cubicBezTo>
                <a:cubicBezTo>
                  <a:pt x="30504" y="22610"/>
                  <a:pt x="30534" y="22616"/>
                  <a:pt x="30569" y="22616"/>
                </a:cubicBezTo>
                <a:cubicBezTo>
                  <a:pt x="30622" y="22616"/>
                  <a:pt x="30685" y="22602"/>
                  <a:pt x="30776" y="22534"/>
                </a:cubicBezTo>
                <a:lnTo>
                  <a:pt x="30814" y="22383"/>
                </a:lnTo>
                <a:cubicBezTo>
                  <a:pt x="30713" y="22282"/>
                  <a:pt x="30629" y="22248"/>
                  <a:pt x="30562" y="22248"/>
                </a:cubicBezTo>
                <a:close/>
                <a:moveTo>
                  <a:pt x="48281" y="22194"/>
                </a:moveTo>
                <a:lnTo>
                  <a:pt x="48168" y="22307"/>
                </a:lnTo>
                <a:lnTo>
                  <a:pt x="48168" y="22534"/>
                </a:lnTo>
                <a:lnTo>
                  <a:pt x="48281" y="22685"/>
                </a:lnTo>
                <a:lnTo>
                  <a:pt x="48546" y="22685"/>
                </a:lnTo>
                <a:lnTo>
                  <a:pt x="48659" y="22534"/>
                </a:lnTo>
                <a:lnTo>
                  <a:pt x="48659" y="22307"/>
                </a:lnTo>
                <a:lnTo>
                  <a:pt x="48546" y="22194"/>
                </a:lnTo>
                <a:close/>
                <a:moveTo>
                  <a:pt x="31721" y="22080"/>
                </a:moveTo>
                <a:lnTo>
                  <a:pt x="31570" y="22232"/>
                </a:lnTo>
                <a:cubicBezTo>
                  <a:pt x="31608" y="22269"/>
                  <a:pt x="31570" y="22345"/>
                  <a:pt x="31570" y="22383"/>
                </a:cubicBezTo>
                <a:cubicBezTo>
                  <a:pt x="31570" y="22421"/>
                  <a:pt x="31532" y="22458"/>
                  <a:pt x="31532" y="22496"/>
                </a:cubicBezTo>
                <a:cubicBezTo>
                  <a:pt x="31532" y="22610"/>
                  <a:pt x="31608" y="22648"/>
                  <a:pt x="31721" y="22685"/>
                </a:cubicBezTo>
                <a:lnTo>
                  <a:pt x="31721" y="22648"/>
                </a:lnTo>
                <a:cubicBezTo>
                  <a:pt x="31789" y="22716"/>
                  <a:pt x="31857" y="22729"/>
                  <a:pt x="31917" y="22729"/>
                </a:cubicBezTo>
                <a:cubicBezTo>
                  <a:pt x="31957" y="22729"/>
                  <a:pt x="31993" y="22723"/>
                  <a:pt x="32024" y="22723"/>
                </a:cubicBezTo>
                <a:lnTo>
                  <a:pt x="32099" y="22572"/>
                </a:lnTo>
                <a:cubicBezTo>
                  <a:pt x="32061" y="22534"/>
                  <a:pt x="32061" y="22458"/>
                  <a:pt x="32061" y="22421"/>
                </a:cubicBezTo>
                <a:cubicBezTo>
                  <a:pt x="32099" y="22383"/>
                  <a:pt x="32099" y="22345"/>
                  <a:pt x="32099" y="22307"/>
                </a:cubicBezTo>
                <a:cubicBezTo>
                  <a:pt x="32099" y="22307"/>
                  <a:pt x="32099" y="22194"/>
                  <a:pt x="32024" y="22156"/>
                </a:cubicBezTo>
                <a:cubicBezTo>
                  <a:pt x="31910" y="22080"/>
                  <a:pt x="31797" y="22080"/>
                  <a:pt x="31721" y="22080"/>
                </a:cubicBezTo>
                <a:close/>
                <a:moveTo>
                  <a:pt x="47185" y="22232"/>
                </a:moveTo>
                <a:lnTo>
                  <a:pt x="47109" y="22269"/>
                </a:lnTo>
                <a:cubicBezTo>
                  <a:pt x="46996" y="22383"/>
                  <a:pt x="46996" y="22458"/>
                  <a:pt x="46996" y="22610"/>
                </a:cubicBezTo>
                <a:lnTo>
                  <a:pt x="47109" y="22723"/>
                </a:lnTo>
                <a:cubicBezTo>
                  <a:pt x="47142" y="22734"/>
                  <a:pt x="47172" y="22739"/>
                  <a:pt x="47200" y="22739"/>
                </a:cubicBezTo>
                <a:cubicBezTo>
                  <a:pt x="47267" y="22739"/>
                  <a:pt x="47320" y="22712"/>
                  <a:pt x="47374" y="22685"/>
                </a:cubicBezTo>
                <a:cubicBezTo>
                  <a:pt x="47411" y="22648"/>
                  <a:pt x="47487" y="22572"/>
                  <a:pt x="47487" y="22496"/>
                </a:cubicBezTo>
                <a:cubicBezTo>
                  <a:pt x="47487" y="22421"/>
                  <a:pt x="47411" y="22345"/>
                  <a:pt x="47374" y="22269"/>
                </a:cubicBezTo>
                <a:cubicBezTo>
                  <a:pt x="47298" y="22232"/>
                  <a:pt x="47260" y="22232"/>
                  <a:pt x="47185" y="22232"/>
                </a:cubicBezTo>
                <a:close/>
                <a:moveTo>
                  <a:pt x="11864" y="22377"/>
                </a:moveTo>
                <a:cubicBezTo>
                  <a:pt x="11802" y="22377"/>
                  <a:pt x="11743" y="22399"/>
                  <a:pt x="11721" y="22421"/>
                </a:cubicBezTo>
                <a:cubicBezTo>
                  <a:pt x="11608" y="22458"/>
                  <a:pt x="11570" y="22534"/>
                  <a:pt x="11570" y="22572"/>
                </a:cubicBezTo>
                <a:lnTo>
                  <a:pt x="11570" y="22648"/>
                </a:lnTo>
                <a:lnTo>
                  <a:pt x="11721" y="22723"/>
                </a:lnTo>
                <a:cubicBezTo>
                  <a:pt x="11721" y="22761"/>
                  <a:pt x="11797" y="22799"/>
                  <a:pt x="11872" y="22837"/>
                </a:cubicBezTo>
                <a:lnTo>
                  <a:pt x="12023" y="22723"/>
                </a:lnTo>
                <a:lnTo>
                  <a:pt x="12023" y="22685"/>
                </a:lnTo>
                <a:lnTo>
                  <a:pt x="12099" y="22648"/>
                </a:lnTo>
                <a:cubicBezTo>
                  <a:pt x="12099" y="22610"/>
                  <a:pt x="12099" y="22572"/>
                  <a:pt x="12099" y="22572"/>
                </a:cubicBezTo>
                <a:cubicBezTo>
                  <a:pt x="12099" y="22496"/>
                  <a:pt x="12061" y="22421"/>
                  <a:pt x="11986" y="22421"/>
                </a:cubicBezTo>
                <a:cubicBezTo>
                  <a:pt x="11954" y="22389"/>
                  <a:pt x="11908" y="22377"/>
                  <a:pt x="11864" y="22377"/>
                </a:cubicBezTo>
                <a:close/>
                <a:moveTo>
                  <a:pt x="66315" y="22534"/>
                </a:moveTo>
                <a:cubicBezTo>
                  <a:pt x="66126" y="22534"/>
                  <a:pt x="66013" y="22610"/>
                  <a:pt x="66051" y="22799"/>
                </a:cubicBezTo>
                <a:lnTo>
                  <a:pt x="66202" y="22874"/>
                </a:lnTo>
                <a:lnTo>
                  <a:pt x="66315" y="22874"/>
                </a:lnTo>
                <a:lnTo>
                  <a:pt x="66429" y="22761"/>
                </a:lnTo>
                <a:cubicBezTo>
                  <a:pt x="66466" y="22761"/>
                  <a:pt x="66504" y="22723"/>
                  <a:pt x="66504" y="22685"/>
                </a:cubicBezTo>
                <a:lnTo>
                  <a:pt x="66315" y="22534"/>
                </a:lnTo>
                <a:close/>
                <a:moveTo>
                  <a:pt x="66655" y="22421"/>
                </a:moveTo>
                <a:lnTo>
                  <a:pt x="66542" y="22534"/>
                </a:lnTo>
                <a:lnTo>
                  <a:pt x="66542" y="22572"/>
                </a:lnTo>
                <a:cubicBezTo>
                  <a:pt x="66542" y="22685"/>
                  <a:pt x="66580" y="22761"/>
                  <a:pt x="66618" y="22837"/>
                </a:cubicBezTo>
                <a:lnTo>
                  <a:pt x="66731" y="22874"/>
                </a:lnTo>
                <a:cubicBezTo>
                  <a:pt x="66845" y="22874"/>
                  <a:pt x="66920" y="22837"/>
                  <a:pt x="66996" y="22799"/>
                </a:cubicBezTo>
                <a:lnTo>
                  <a:pt x="67034" y="22723"/>
                </a:lnTo>
                <a:cubicBezTo>
                  <a:pt x="67034" y="22723"/>
                  <a:pt x="67034" y="22685"/>
                  <a:pt x="67034" y="22685"/>
                </a:cubicBezTo>
                <a:cubicBezTo>
                  <a:pt x="67034" y="22572"/>
                  <a:pt x="66996" y="22534"/>
                  <a:pt x="66958" y="22496"/>
                </a:cubicBezTo>
                <a:cubicBezTo>
                  <a:pt x="66882" y="22458"/>
                  <a:pt x="66807" y="22421"/>
                  <a:pt x="66655" y="22421"/>
                </a:cubicBezTo>
                <a:close/>
                <a:moveTo>
                  <a:pt x="87463" y="22320"/>
                </a:moveTo>
                <a:cubicBezTo>
                  <a:pt x="87400" y="22320"/>
                  <a:pt x="87343" y="22339"/>
                  <a:pt x="87298" y="22383"/>
                </a:cubicBezTo>
                <a:cubicBezTo>
                  <a:pt x="87223" y="22458"/>
                  <a:pt x="87185" y="22572"/>
                  <a:pt x="87185" y="22648"/>
                </a:cubicBezTo>
                <a:cubicBezTo>
                  <a:pt x="87185" y="22685"/>
                  <a:pt x="87185" y="22723"/>
                  <a:pt x="87185" y="22761"/>
                </a:cubicBezTo>
                <a:lnTo>
                  <a:pt x="87336" y="22874"/>
                </a:lnTo>
                <a:cubicBezTo>
                  <a:pt x="87639" y="22874"/>
                  <a:pt x="87677" y="22761"/>
                  <a:pt x="87677" y="22610"/>
                </a:cubicBezTo>
                <a:cubicBezTo>
                  <a:pt x="87677" y="22572"/>
                  <a:pt x="87677" y="22534"/>
                  <a:pt x="87714" y="22496"/>
                </a:cubicBezTo>
                <a:lnTo>
                  <a:pt x="87601" y="22345"/>
                </a:lnTo>
                <a:cubicBezTo>
                  <a:pt x="87554" y="22329"/>
                  <a:pt x="87507" y="22320"/>
                  <a:pt x="87463" y="22320"/>
                </a:cubicBezTo>
                <a:close/>
                <a:moveTo>
                  <a:pt x="79510" y="22534"/>
                </a:moveTo>
                <a:lnTo>
                  <a:pt x="79359" y="22648"/>
                </a:lnTo>
                <a:lnTo>
                  <a:pt x="79359" y="22799"/>
                </a:lnTo>
                <a:lnTo>
                  <a:pt x="79510" y="22912"/>
                </a:lnTo>
                <a:lnTo>
                  <a:pt x="79699" y="22912"/>
                </a:lnTo>
                <a:lnTo>
                  <a:pt x="79813" y="22799"/>
                </a:lnTo>
                <a:lnTo>
                  <a:pt x="79813" y="22648"/>
                </a:lnTo>
                <a:lnTo>
                  <a:pt x="79699" y="22534"/>
                </a:lnTo>
                <a:close/>
                <a:moveTo>
                  <a:pt x="487" y="22581"/>
                </a:moveTo>
                <a:cubicBezTo>
                  <a:pt x="454" y="22581"/>
                  <a:pt x="417" y="22591"/>
                  <a:pt x="379" y="22610"/>
                </a:cubicBezTo>
                <a:cubicBezTo>
                  <a:pt x="303" y="22648"/>
                  <a:pt x="265" y="22723"/>
                  <a:pt x="265" y="22799"/>
                </a:cubicBezTo>
                <a:cubicBezTo>
                  <a:pt x="265" y="22874"/>
                  <a:pt x="303" y="22950"/>
                  <a:pt x="417" y="22988"/>
                </a:cubicBezTo>
                <a:cubicBezTo>
                  <a:pt x="454" y="22988"/>
                  <a:pt x="530" y="22988"/>
                  <a:pt x="606" y="22950"/>
                </a:cubicBezTo>
                <a:cubicBezTo>
                  <a:pt x="643" y="22912"/>
                  <a:pt x="681" y="22837"/>
                  <a:pt x="681" y="22799"/>
                </a:cubicBezTo>
                <a:cubicBezTo>
                  <a:pt x="681" y="22723"/>
                  <a:pt x="643" y="22648"/>
                  <a:pt x="568" y="22610"/>
                </a:cubicBezTo>
                <a:cubicBezTo>
                  <a:pt x="549" y="22591"/>
                  <a:pt x="520" y="22581"/>
                  <a:pt x="487" y="22581"/>
                </a:cubicBezTo>
                <a:close/>
                <a:moveTo>
                  <a:pt x="21415" y="22593"/>
                </a:moveTo>
                <a:cubicBezTo>
                  <a:pt x="21391" y="22593"/>
                  <a:pt x="21362" y="22597"/>
                  <a:pt x="21324" y="22610"/>
                </a:cubicBezTo>
                <a:lnTo>
                  <a:pt x="21211" y="22723"/>
                </a:lnTo>
                <a:lnTo>
                  <a:pt x="21211" y="22799"/>
                </a:lnTo>
                <a:lnTo>
                  <a:pt x="21324" y="22912"/>
                </a:lnTo>
                <a:cubicBezTo>
                  <a:pt x="21362" y="22950"/>
                  <a:pt x="21400" y="22950"/>
                  <a:pt x="21438" y="22988"/>
                </a:cubicBezTo>
                <a:lnTo>
                  <a:pt x="21627" y="22837"/>
                </a:lnTo>
                <a:cubicBezTo>
                  <a:pt x="21589" y="22761"/>
                  <a:pt x="21589" y="22685"/>
                  <a:pt x="21513" y="22610"/>
                </a:cubicBezTo>
                <a:cubicBezTo>
                  <a:pt x="21488" y="22610"/>
                  <a:pt x="21463" y="22593"/>
                  <a:pt x="21415" y="22593"/>
                </a:cubicBezTo>
                <a:close/>
                <a:moveTo>
                  <a:pt x="3403" y="22648"/>
                </a:moveTo>
                <a:cubicBezTo>
                  <a:pt x="3290" y="22648"/>
                  <a:pt x="3214" y="22648"/>
                  <a:pt x="3176" y="22685"/>
                </a:cubicBezTo>
                <a:cubicBezTo>
                  <a:pt x="3139" y="22723"/>
                  <a:pt x="3063" y="22799"/>
                  <a:pt x="3063" y="22874"/>
                </a:cubicBezTo>
                <a:lnTo>
                  <a:pt x="3063" y="22912"/>
                </a:lnTo>
                <a:lnTo>
                  <a:pt x="3214" y="23026"/>
                </a:lnTo>
                <a:cubicBezTo>
                  <a:pt x="3290" y="23026"/>
                  <a:pt x="3403" y="23026"/>
                  <a:pt x="3441" y="22988"/>
                </a:cubicBezTo>
                <a:cubicBezTo>
                  <a:pt x="3479" y="22950"/>
                  <a:pt x="3517" y="22874"/>
                  <a:pt x="3517" y="22799"/>
                </a:cubicBezTo>
                <a:lnTo>
                  <a:pt x="3517" y="22761"/>
                </a:lnTo>
                <a:lnTo>
                  <a:pt x="3403" y="22648"/>
                </a:lnTo>
                <a:close/>
                <a:moveTo>
                  <a:pt x="48432" y="22685"/>
                </a:moveTo>
                <a:cubicBezTo>
                  <a:pt x="48205" y="22685"/>
                  <a:pt x="48130" y="22799"/>
                  <a:pt x="48168" y="22950"/>
                </a:cubicBezTo>
                <a:lnTo>
                  <a:pt x="48281" y="23026"/>
                </a:lnTo>
                <a:lnTo>
                  <a:pt x="48394" y="23026"/>
                </a:lnTo>
                <a:lnTo>
                  <a:pt x="48546" y="22912"/>
                </a:lnTo>
                <a:cubicBezTo>
                  <a:pt x="48546" y="22912"/>
                  <a:pt x="48583" y="22874"/>
                  <a:pt x="48583" y="22837"/>
                </a:cubicBezTo>
                <a:lnTo>
                  <a:pt x="48432" y="22685"/>
                </a:lnTo>
                <a:close/>
                <a:moveTo>
                  <a:pt x="71911" y="22648"/>
                </a:moveTo>
                <a:lnTo>
                  <a:pt x="71759" y="22761"/>
                </a:lnTo>
                <a:lnTo>
                  <a:pt x="71759" y="22912"/>
                </a:lnTo>
                <a:lnTo>
                  <a:pt x="71873" y="23026"/>
                </a:lnTo>
                <a:cubicBezTo>
                  <a:pt x="71916" y="23038"/>
                  <a:pt x="71955" y="23043"/>
                  <a:pt x="71989" y="23043"/>
                </a:cubicBezTo>
                <a:cubicBezTo>
                  <a:pt x="72161" y="23043"/>
                  <a:pt x="72219" y="22906"/>
                  <a:pt x="72251" y="22874"/>
                </a:cubicBezTo>
                <a:cubicBezTo>
                  <a:pt x="72251" y="22837"/>
                  <a:pt x="72251" y="22837"/>
                  <a:pt x="72251" y="22837"/>
                </a:cubicBezTo>
                <a:lnTo>
                  <a:pt x="72138" y="22648"/>
                </a:lnTo>
                <a:close/>
                <a:moveTo>
                  <a:pt x="54784" y="22345"/>
                </a:moveTo>
                <a:cubicBezTo>
                  <a:pt x="54595" y="22345"/>
                  <a:pt x="54481" y="22421"/>
                  <a:pt x="54481" y="22534"/>
                </a:cubicBezTo>
                <a:lnTo>
                  <a:pt x="54519" y="22648"/>
                </a:lnTo>
                <a:cubicBezTo>
                  <a:pt x="54557" y="22685"/>
                  <a:pt x="54633" y="22685"/>
                  <a:pt x="54670" y="22685"/>
                </a:cubicBezTo>
                <a:lnTo>
                  <a:pt x="54633" y="22723"/>
                </a:lnTo>
                <a:cubicBezTo>
                  <a:pt x="54595" y="22723"/>
                  <a:pt x="54595" y="22761"/>
                  <a:pt x="54557" y="22761"/>
                </a:cubicBezTo>
                <a:cubicBezTo>
                  <a:pt x="54519" y="22799"/>
                  <a:pt x="54406" y="22837"/>
                  <a:pt x="54406" y="22912"/>
                </a:cubicBezTo>
                <a:cubicBezTo>
                  <a:pt x="54406" y="23026"/>
                  <a:pt x="54519" y="23063"/>
                  <a:pt x="54557" y="23063"/>
                </a:cubicBezTo>
                <a:lnTo>
                  <a:pt x="54595" y="23063"/>
                </a:lnTo>
                <a:lnTo>
                  <a:pt x="54633" y="23139"/>
                </a:lnTo>
                <a:lnTo>
                  <a:pt x="54746" y="23139"/>
                </a:lnTo>
                <a:cubicBezTo>
                  <a:pt x="54935" y="23101"/>
                  <a:pt x="54935" y="23026"/>
                  <a:pt x="54935" y="22988"/>
                </a:cubicBezTo>
                <a:lnTo>
                  <a:pt x="54935" y="22950"/>
                </a:lnTo>
                <a:lnTo>
                  <a:pt x="54859" y="22874"/>
                </a:lnTo>
                <a:cubicBezTo>
                  <a:pt x="54935" y="22837"/>
                  <a:pt x="54935" y="22723"/>
                  <a:pt x="54859" y="22685"/>
                </a:cubicBezTo>
                <a:lnTo>
                  <a:pt x="55049" y="22648"/>
                </a:lnTo>
                <a:cubicBezTo>
                  <a:pt x="55049" y="22610"/>
                  <a:pt x="55049" y="22572"/>
                  <a:pt x="55049" y="22572"/>
                </a:cubicBezTo>
                <a:cubicBezTo>
                  <a:pt x="55049" y="22421"/>
                  <a:pt x="54935" y="22345"/>
                  <a:pt x="54784" y="22345"/>
                </a:cubicBezTo>
                <a:close/>
                <a:moveTo>
                  <a:pt x="17468" y="22799"/>
                </a:moveTo>
                <a:lnTo>
                  <a:pt x="17317" y="22950"/>
                </a:lnTo>
                <a:cubicBezTo>
                  <a:pt x="17317" y="23026"/>
                  <a:pt x="17279" y="23026"/>
                  <a:pt x="17279" y="23026"/>
                </a:cubicBezTo>
                <a:lnTo>
                  <a:pt x="17279" y="23215"/>
                </a:lnTo>
                <a:cubicBezTo>
                  <a:pt x="17317" y="23252"/>
                  <a:pt x="17392" y="23252"/>
                  <a:pt x="17468" y="23252"/>
                </a:cubicBezTo>
                <a:cubicBezTo>
                  <a:pt x="17581" y="23252"/>
                  <a:pt x="17695" y="23215"/>
                  <a:pt x="17770" y="23139"/>
                </a:cubicBezTo>
                <a:lnTo>
                  <a:pt x="17770" y="22988"/>
                </a:lnTo>
                <a:cubicBezTo>
                  <a:pt x="17732" y="22950"/>
                  <a:pt x="17732" y="22950"/>
                  <a:pt x="17695" y="22912"/>
                </a:cubicBezTo>
                <a:cubicBezTo>
                  <a:pt x="17657" y="22874"/>
                  <a:pt x="17581" y="22799"/>
                  <a:pt x="17468" y="22799"/>
                </a:cubicBezTo>
                <a:close/>
                <a:moveTo>
                  <a:pt x="75238" y="22799"/>
                </a:moveTo>
                <a:lnTo>
                  <a:pt x="75087" y="22912"/>
                </a:lnTo>
                <a:cubicBezTo>
                  <a:pt x="75087" y="22950"/>
                  <a:pt x="75087" y="22950"/>
                  <a:pt x="75087" y="22950"/>
                </a:cubicBezTo>
                <a:lnTo>
                  <a:pt x="75238" y="22950"/>
                </a:lnTo>
                <a:lnTo>
                  <a:pt x="75087" y="22988"/>
                </a:lnTo>
                <a:cubicBezTo>
                  <a:pt x="75087" y="23063"/>
                  <a:pt x="75087" y="23215"/>
                  <a:pt x="75238" y="23252"/>
                </a:cubicBezTo>
                <a:lnTo>
                  <a:pt x="75427" y="23139"/>
                </a:lnTo>
                <a:cubicBezTo>
                  <a:pt x="75465" y="23101"/>
                  <a:pt x="75540" y="23063"/>
                  <a:pt x="75540" y="22950"/>
                </a:cubicBezTo>
                <a:cubicBezTo>
                  <a:pt x="75540" y="22950"/>
                  <a:pt x="75540" y="22912"/>
                  <a:pt x="75540" y="22874"/>
                </a:cubicBezTo>
                <a:lnTo>
                  <a:pt x="75389" y="22799"/>
                </a:lnTo>
                <a:close/>
                <a:moveTo>
                  <a:pt x="65748" y="22950"/>
                </a:moveTo>
                <a:lnTo>
                  <a:pt x="65559" y="23063"/>
                </a:lnTo>
                <a:cubicBezTo>
                  <a:pt x="65559" y="23026"/>
                  <a:pt x="65597" y="23026"/>
                  <a:pt x="65559" y="23026"/>
                </a:cubicBezTo>
                <a:cubicBezTo>
                  <a:pt x="65521" y="23026"/>
                  <a:pt x="65370" y="23063"/>
                  <a:pt x="65370" y="23215"/>
                </a:cubicBezTo>
                <a:lnTo>
                  <a:pt x="65408" y="23290"/>
                </a:lnTo>
                <a:cubicBezTo>
                  <a:pt x="65483" y="23366"/>
                  <a:pt x="65559" y="23404"/>
                  <a:pt x="65672" y="23404"/>
                </a:cubicBezTo>
                <a:cubicBezTo>
                  <a:pt x="65824" y="23366"/>
                  <a:pt x="65899" y="23252"/>
                  <a:pt x="65899" y="23139"/>
                </a:cubicBezTo>
                <a:cubicBezTo>
                  <a:pt x="65899" y="23063"/>
                  <a:pt x="65862" y="22988"/>
                  <a:pt x="65748" y="22950"/>
                </a:cubicBezTo>
                <a:close/>
                <a:moveTo>
                  <a:pt x="61325" y="22799"/>
                </a:moveTo>
                <a:lnTo>
                  <a:pt x="61211" y="22837"/>
                </a:lnTo>
                <a:cubicBezTo>
                  <a:pt x="61136" y="22874"/>
                  <a:pt x="60984" y="22988"/>
                  <a:pt x="60984" y="23139"/>
                </a:cubicBezTo>
                <a:cubicBezTo>
                  <a:pt x="60984" y="23215"/>
                  <a:pt x="61022" y="23252"/>
                  <a:pt x="61060" y="23328"/>
                </a:cubicBezTo>
                <a:lnTo>
                  <a:pt x="61136" y="23404"/>
                </a:lnTo>
                <a:cubicBezTo>
                  <a:pt x="61170" y="23411"/>
                  <a:pt x="61201" y="23414"/>
                  <a:pt x="61229" y="23414"/>
                </a:cubicBezTo>
                <a:cubicBezTo>
                  <a:pt x="61352" y="23414"/>
                  <a:pt x="61414" y="23352"/>
                  <a:pt x="61476" y="23290"/>
                </a:cubicBezTo>
                <a:cubicBezTo>
                  <a:pt x="61589" y="23290"/>
                  <a:pt x="61665" y="23215"/>
                  <a:pt x="61665" y="23139"/>
                </a:cubicBezTo>
                <a:lnTo>
                  <a:pt x="61589" y="23026"/>
                </a:lnTo>
                <a:cubicBezTo>
                  <a:pt x="61589" y="23026"/>
                  <a:pt x="61589" y="22988"/>
                  <a:pt x="61551" y="22950"/>
                </a:cubicBezTo>
                <a:cubicBezTo>
                  <a:pt x="61551" y="22912"/>
                  <a:pt x="61476" y="22799"/>
                  <a:pt x="61325" y="22799"/>
                </a:cubicBezTo>
                <a:close/>
                <a:moveTo>
                  <a:pt x="37558" y="23048"/>
                </a:moveTo>
                <a:cubicBezTo>
                  <a:pt x="37531" y="23048"/>
                  <a:pt x="37501" y="23052"/>
                  <a:pt x="37468" y="23063"/>
                </a:cubicBezTo>
                <a:lnTo>
                  <a:pt x="37355" y="23177"/>
                </a:lnTo>
                <a:lnTo>
                  <a:pt x="37355" y="23328"/>
                </a:lnTo>
                <a:lnTo>
                  <a:pt x="37506" y="23441"/>
                </a:lnTo>
                <a:lnTo>
                  <a:pt x="37695" y="23441"/>
                </a:lnTo>
                <a:lnTo>
                  <a:pt x="37808" y="23328"/>
                </a:lnTo>
                <a:lnTo>
                  <a:pt x="37808" y="23215"/>
                </a:lnTo>
                <a:lnTo>
                  <a:pt x="37695" y="23101"/>
                </a:lnTo>
                <a:cubicBezTo>
                  <a:pt x="37668" y="23074"/>
                  <a:pt x="37622" y="23048"/>
                  <a:pt x="37558" y="23048"/>
                </a:cubicBezTo>
                <a:close/>
                <a:moveTo>
                  <a:pt x="73839" y="22988"/>
                </a:moveTo>
                <a:lnTo>
                  <a:pt x="73688" y="23101"/>
                </a:lnTo>
                <a:cubicBezTo>
                  <a:pt x="73688" y="23252"/>
                  <a:pt x="73725" y="23328"/>
                  <a:pt x="73801" y="23404"/>
                </a:cubicBezTo>
                <a:cubicBezTo>
                  <a:pt x="73839" y="23441"/>
                  <a:pt x="73952" y="23441"/>
                  <a:pt x="74028" y="23441"/>
                </a:cubicBezTo>
                <a:lnTo>
                  <a:pt x="74141" y="23328"/>
                </a:lnTo>
                <a:cubicBezTo>
                  <a:pt x="74141" y="23328"/>
                  <a:pt x="74179" y="23290"/>
                  <a:pt x="74179" y="23290"/>
                </a:cubicBezTo>
                <a:cubicBezTo>
                  <a:pt x="74179" y="23177"/>
                  <a:pt x="74141" y="23101"/>
                  <a:pt x="74066" y="23063"/>
                </a:cubicBezTo>
                <a:cubicBezTo>
                  <a:pt x="73990" y="23026"/>
                  <a:pt x="73915" y="22988"/>
                  <a:pt x="73839" y="22988"/>
                </a:cubicBezTo>
                <a:close/>
                <a:moveTo>
                  <a:pt x="74406" y="23215"/>
                </a:moveTo>
                <a:cubicBezTo>
                  <a:pt x="74255" y="23215"/>
                  <a:pt x="74179" y="23290"/>
                  <a:pt x="74179" y="23404"/>
                </a:cubicBezTo>
                <a:lnTo>
                  <a:pt x="74330" y="23404"/>
                </a:lnTo>
                <a:cubicBezTo>
                  <a:pt x="74330" y="23404"/>
                  <a:pt x="74293" y="23404"/>
                  <a:pt x="74330" y="23441"/>
                </a:cubicBezTo>
                <a:lnTo>
                  <a:pt x="74519" y="23441"/>
                </a:lnTo>
                <a:cubicBezTo>
                  <a:pt x="74519" y="23404"/>
                  <a:pt x="74519" y="23404"/>
                  <a:pt x="74482" y="23404"/>
                </a:cubicBezTo>
                <a:lnTo>
                  <a:pt x="74671" y="23404"/>
                </a:lnTo>
                <a:cubicBezTo>
                  <a:pt x="74671" y="23328"/>
                  <a:pt x="74633" y="23290"/>
                  <a:pt x="74595" y="23252"/>
                </a:cubicBezTo>
                <a:cubicBezTo>
                  <a:pt x="74557" y="23215"/>
                  <a:pt x="74482" y="23215"/>
                  <a:pt x="74406" y="23215"/>
                </a:cubicBezTo>
                <a:close/>
                <a:moveTo>
                  <a:pt x="42397" y="23048"/>
                </a:moveTo>
                <a:cubicBezTo>
                  <a:pt x="42371" y="23048"/>
                  <a:pt x="42341" y="23052"/>
                  <a:pt x="42307" y="23063"/>
                </a:cubicBezTo>
                <a:lnTo>
                  <a:pt x="42194" y="23177"/>
                </a:lnTo>
                <a:cubicBezTo>
                  <a:pt x="42194" y="23215"/>
                  <a:pt x="42156" y="23215"/>
                  <a:pt x="42156" y="23252"/>
                </a:cubicBezTo>
                <a:lnTo>
                  <a:pt x="42270" y="23441"/>
                </a:lnTo>
                <a:cubicBezTo>
                  <a:pt x="42307" y="23441"/>
                  <a:pt x="42307" y="23441"/>
                  <a:pt x="42383" y="23479"/>
                </a:cubicBezTo>
                <a:lnTo>
                  <a:pt x="42534" y="23479"/>
                </a:lnTo>
                <a:cubicBezTo>
                  <a:pt x="42610" y="23404"/>
                  <a:pt x="42648" y="23328"/>
                  <a:pt x="42648" y="23290"/>
                </a:cubicBezTo>
                <a:cubicBezTo>
                  <a:pt x="42648" y="23215"/>
                  <a:pt x="42610" y="23139"/>
                  <a:pt x="42534" y="23101"/>
                </a:cubicBezTo>
                <a:cubicBezTo>
                  <a:pt x="42507" y="23074"/>
                  <a:pt x="42462" y="23048"/>
                  <a:pt x="42397" y="23048"/>
                </a:cubicBezTo>
                <a:close/>
                <a:moveTo>
                  <a:pt x="7978" y="23215"/>
                </a:moveTo>
                <a:cubicBezTo>
                  <a:pt x="7827" y="23215"/>
                  <a:pt x="7638" y="23328"/>
                  <a:pt x="7638" y="23479"/>
                </a:cubicBezTo>
                <a:lnTo>
                  <a:pt x="7789" y="23479"/>
                </a:lnTo>
                <a:cubicBezTo>
                  <a:pt x="7821" y="23511"/>
                  <a:pt x="7844" y="23522"/>
                  <a:pt x="7865" y="23522"/>
                </a:cubicBezTo>
                <a:cubicBezTo>
                  <a:pt x="7909" y="23522"/>
                  <a:pt x="7943" y="23473"/>
                  <a:pt x="8033" y="23473"/>
                </a:cubicBezTo>
                <a:cubicBezTo>
                  <a:pt x="8050" y="23473"/>
                  <a:pt x="8069" y="23475"/>
                  <a:pt x="8091" y="23479"/>
                </a:cubicBezTo>
                <a:cubicBezTo>
                  <a:pt x="8091" y="23479"/>
                  <a:pt x="8091" y="23479"/>
                  <a:pt x="8091" y="23441"/>
                </a:cubicBezTo>
                <a:lnTo>
                  <a:pt x="8243" y="23441"/>
                </a:lnTo>
                <a:cubicBezTo>
                  <a:pt x="8243" y="23366"/>
                  <a:pt x="8205" y="23328"/>
                  <a:pt x="8167" y="23290"/>
                </a:cubicBezTo>
                <a:cubicBezTo>
                  <a:pt x="8129" y="23252"/>
                  <a:pt x="8054" y="23215"/>
                  <a:pt x="7978" y="23215"/>
                </a:cubicBezTo>
                <a:close/>
                <a:moveTo>
                  <a:pt x="46239" y="22837"/>
                </a:moveTo>
                <a:cubicBezTo>
                  <a:pt x="46126" y="22837"/>
                  <a:pt x="46013" y="22912"/>
                  <a:pt x="45975" y="23063"/>
                </a:cubicBezTo>
                <a:lnTo>
                  <a:pt x="46088" y="23177"/>
                </a:lnTo>
                <a:cubicBezTo>
                  <a:pt x="46050" y="23252"/>
                  <a:pt x="46013" y="23328"/>
                  <a:pt x="46050" y="23441"/>
                </a:cubicBezTo>
                <a:lnTo>
                  <a:pt x="46164" y="23555"/>
                </a:lnTo>
                <a:lnTo>
                  <a:pt x="46315" y="23555"/>
                </a:lnTo>
                <a:cubicBezTo>
                  <a:pt x="46428" y="23517"/>
                  <a:pt x="46504" y="23479"/>
                  <a:pt x="46504" y="23366"/>
                </a:cubicBezTo>
                <a:cubicBezTo>
                  <a:pt x="46504" y="23290"/>
                  <a:pt x="46428" y="23177"/>
                  <a:pt x="46391" y="23139"/>
                </a:cubicBezTo>
                <a:lnTo>
                  <a:pt x="46428" y="23026"/>
                </a:lnTo>
                <a:cubicBezTo>
                  <a:pt x="46428" y="22950"/>
                  <a:pt x="46353" y="22874"/>
                  <a:pt x="46239" y="22837"/>
                </a:cubicBezTo>
                <a:close/>
                <a:moveTo>
                  <a:pt x="64274" y="23101"/>
                </a:moveTo>
                <a:cubicBezTo>
                  <a:pt x="63971" y="23101"/>
                  <a:pt x="63933" y="23290"/>
                  <a:pt x="63933" y="23404"/>
                </a:cubicBezTo>
                <a:cubicBezTo>
                  <a:pt x="63896" y="23441"/>
                  <a:pt x="63896" y="23479"/>
                  <a:pt x="63896" y="23479"/>
                </a:cubicBezTo>
                <a:lnTo>
                  <a:pt x="64009" y="23668"/>
                </a:lnTo>
                <a:cubicBezTo>
                  <a:pt x="64349" y="23631"/>
                  <a:pt x="64387" y="23328"/>
                  <a:pt x="64387" y="23215"/>
                </a:cubicBezTo>
                <a:lnTo>
                  <a:pt x="64274" y="23101"/>
                </a:lnTo>
                <a:close/>
                <a:moveTo>
                  <a:pt x="80011" y="23462"/>
                </a:moveTo>
                <a:cubicBezTo>
                  <a:pt x="79993" y="23462"/>
                  <a:pt x="79976" y="23467"/>
                  <a:pt x="79964" y="23479"/>
                </a:cubicBezTo>
                <a:cubicBezTo>
                  <a:pt x="79888" y="23479"/>
                  <a:pt x="79850" y="23555"/>
                  <a:pt x="79850" y="23631"/>
                </a:cubicBezTo>
                <a:lnTo>
                  <a:pt x="79964" y="23744"/>
                </a:lnTo>
                <a:cubicBezTo>
                  <a:pt x="79996" y="23776"/>
                  <a:pt x="80057" y="23865"/>
                  <a:pt x="80193" y="23865"/>
                </a:cubicBezTo>
                <a:cubicBezTo>
                  <a:pt x="80216" y="23865"/>
                  <a:pt x="80240" y="23863"/>
                  <a:pt x="80266" y="23857"/>
                </a:cubicBezTo>
                <a:lnTo>
                  <a:pt x="80380" y="23744"/>
                </a:lnTo>
                <a:lnTo>
                  <a:pt x="80380" y="23631"/>
                </a:lnTo>
                <a:cubicBezTo>
                  <a:pt x="80342" y="23593"/>
                  <a:pt x="80342" y="23517"/>
                  <a:pt x="80304" y="23479"/>
                </a:cubicBezTo>
                <a:cubicBezTo>
                  <a:pt x="80279" y="23479"/>
                  <a:pt x="80254" y="23462"/>
                  <a:pt x="80217" y="23462"/>
                </a:cubicBezTo>
                <a:cubicBezTo>
                  <a:pt x="80199" y="23462"/>
                  <a:pt x="80178" y="23467"/>
                  <a:pt x="80153" y="23479"/>
                </a:cubicBezTo>
                <a:lnTo>
                  <a:pt x="80115" y="23479"/>
                </a:lnTo>
                <a:cubicBezTo>
                  <a:pt x="80090" y="23479"/>
                  <a:pt x="80048" y="23462"/>
                  <a:pt x="80011" y="23462"/>
                </a:cubicBezTo>
                <a:close/>
                <a:moveTo>
                  <a:pt x="41627" y="23441"/>
                </a:moveTo>
                <a:lnTo>
                  <a:pt x="41438" y="23479"/>
                </a:lnTo>
                <a:cubicBezTo>
                  <a:pt x="41287" y="23706"/>
                  <a:pt x="41438" y="23971"/>
                  <a:pt x="41740" y="24009"/>
                </a:cubicBezTo>
                <a:lnTo>
                  <a:pt x="41929" y="23895"/>
                </a:lnTo>
                <a:lnTo>
                  <a:pt x="41929" y="23593"/>
                </a:lnTo>
                <a:lnTo>
                  <a:pt x="41778" y="23479"/>
                </a:lnTo>
                <a:cubicBezTo>
                  <a:pt x="41702" y="23479"/>
                  <a:pt x="41665" y="23479"/>
                  <a:pt x="41627" y="23441"/>
                </a:cubicBezTo>
                <a:close/>
                <a:moveTo>
                  <a:pt x="85695" y="23728"/>
                </a:moveTo>
                <a:cubicBezTo>
                  <a:pt x="85628" y="23728"/>
                  <a:pt x="85575" y="23755"/>
                  <a:pt x="85521" y="23782"/>
                </a:cubicBezTo>
                <a:cubicBezTo>
                  <a:pt x="85484" y="23820"/>
                  <a:pt x="85446" y="23857"/>
                  <a:pt x="85446" y="23971"/>
                </a:cubicBezTo>
                <a:lnTo>
                  <a:pt x="85446" y="24009"/>
                </a:lnTo>
                <a:lnTo>
                  <a:pt x="85559" y="24122"/>
                </a:lnTo>
                <a:cubicBezTo>
                  <a:pt x="85673" y="24122"/>
                  <a:pt x="85748" y="24084"/>
                  <a:pt x="85824" y="24046"/>
                </a:cubicBezTo>
                <a:cubicBezTo>
                  <a:pt x="85862" y="24009"/>
                  <a:pt x="85900" y="23933"/>
                  <a:pt x="85900" y="23857"/>
                </a:cubicBezTo>
                <a:lnTo>
                  <a:pt x="85900" y="23820"/>
                </a:lnTo>
                <a:lnTo>
                  <a:pt x="85786" y="23744"/>
                </a:lnTo>
                <a:cubicBezTo>
                  <a:pt x="85753" y="23733"/>
                  <a:pt x="85723" y="23728"/>
                  <a:pt x="85695" y="23728"/>
                </a:cubicBezTo>
                <a:close/>
                <a:moveTo>
                  <a:pt x="14956" y="23570"/>
                </a:moveTo>
                <a:cubicBezTo>
                  <a:pt x="14839" y="23570"/>
                  <a:pt x="14728" y="23596"/>
                  <a:pt x="14632" y="23668"/>
                </a:cubicBezTo>
                <a:lnTo>
                  <a:pt x="14670" y="23857"/>
                </a:lnTo>
                <a:cubicBezTo>
                  <a:pt x="14708" y="23857"/>
                  <a:pt x="14783" y="23933"/>
                  <a:pt x="14821" y="23971"/>
                </a:cubicBezTo>
                <a:cubicBezTo>
                  <a:pt x="14910" y="24060"/>
                  <a:pt x="15045" y="24195"/>
                  <a:pt x="15209" y="24195"/>
                </a:cubicBezTo>
                <a:cubicBezTo>
                  <a:pt x="15254" y="24195"/>
                  <a:pt x="15301" y="24184"/>
                  <a:pt x="15351" y="24160"/>
                </a:cubicBezTo>
                <a:lnTo>
                  <a:pt x="15388" y="24122"/>
                </a:lnTo>
                <a:cubicBezTo>
                  <a:pt x="15426" y="24084"/>
                  <a:pt x="15464" y="24009"/>
                  <a:pt x="15464" y="23933"/>
                </a:cubicBezTo>
                <a:cubicBezTo>
                  <a:pt x="15464" y="23820"/>
                  <a:pt x="15313" y="23668"/>
                  <a:pt x="15161" y="23593"/>
                </a:cubicBezTo>
                <a:cubicBezTo>
                  <a:pt x="15092" y="23579"/>
                  <a:pt x="15023" y="23570"/>
                  <a:pt x="14956" y="23570"/>
                </a:cubicBezTo>
                <a:close/>
                <a:moveTo>
                  <a:pt x="54859" y="23820"/>
                </a:moveTo>
                <a:lnTo>
                  <a:pt x="54708" y="23933"/>
                </a:lnTo>
                <a:lnTo>
                  <a:pt x="54708" y="24084"/>
                </a:lnTo>
                <a:lnTo>
                  <a:pt x="54859" y="24235"/>
                </a:lnTo>
                <a:cubicBezTo>
                  <a:pt x="54935" y="24235"/>
                  <a:pt x="55049" y="24198"/>
                  <a:pt x="55086" y="24160"/>
                </a:cubicBezTo>
                <a:cubicBezTo>
                  <a:pt x="55124" y="24122"/>
                  <a:pt x="55162" y="24084"/>
                  <a:pt x="55162" y="23971"/>
                </a:cubicBezTo>
                <a:lnTo>
                  <a:pt x="55162" y="23933"/>
                </a:lnTo>
                <a:lnTo>
                  <a:pt x="55049" y="23820"/>
                </a:lnTo>
                <a:close/>
                <a:moveTo>
                  <a:pt x="48810" y="23971"/>
                </a:moveTo>
                <a:lnTo>
                  <a:pt x="48697" y="24084"/>
                </a:lnTo>
                <a:lnTo>
                  <a:pt x="48697" y="24198"/>
                </a:lnTo>
                <a:lnTo>
                  <a:pt x="48810" y="24311"/>
                </a:lnTo>
                <a:cubicBezTo>
                  <a:pt x="48848" y="24349"/>
                  <a:pt x="48886" y="24349"/>
                  <a:pt x="48924" y="24387"/>
                </a:cubicBezTo>
                <a:lnTo>
                  <a:pt x="49075" y="24235"/>
                </a:lnTo>
                <a:cubicBezTo>
                  <a:pt x="49075" y="24160"/>
                  <a:pt x="49075" y="24084"/>
                  <a:pt x="48999" y="24009"/>
                </a:cubicBezTo>
                <a:cubicBezTo>
                  <a:pt x="48961" y="24009"/>
                  <a:pt x="48886" y="23971"/>
                  <a:pt x="48810" y="23971"/>
                </a:cubicBezTo>
                <a:close/>
                <a:moveTo>
                  <a:pt x="73957" y="24131"/>
                </a:moveTo>
                <a:cubicBezTo>
                  <a:pt x="73915" y="24131"/>
                  <a:pt x="73877" y="24141"/>
                  <a:pt x="73839" y="24160"/>
                </a:cubicBezTo>
                <a:cubicBezTo>
                  <a:pt x="73763" y="24235"/>
                  <a:pt x="73763" y="24349"/>
                  <a:pt x="73763" y="24387"/>
                </a:cubicBezTo>
                <a:cubicBezTo>
                  <a:pt x="73763" y="24387"/>
                  <a:pt x="73763" y="24424"/>
                  <a:pt x="73763" y="24462"/>
                </a:cubicBezTo>
                <a:lnTo>
                  <a:pt x="73877" y="24576"/>
                </a:lnTo>
                <a:cubicBezTo>
                  <a:pt x="73990" y="24576"/>
                  <a:pt x="74066" y="24576"/>
                  <a:pt x="74141" y="24538"/>
                </a:cubicBezTo>
                <a:cubicBezTo>
                  <a:pt x="74179" y="24462"/>
                  <a:pt x="74217" y="24387"/>
                  <a:pt x="74217" y="24311"/>
                </a:cubicBezTo>
                <a:cubicBezTo>
                  <a:pt x="74217" y="24273"/>
                  <a:pt x="74217" y="24273"/>
                  <a:pt x="74217" y="24235"/>
                </a:cubicBezTo>
                <a:lnTo>
                  <a:pt x="74104" y="24160"/>
                </a:lnTo>
                <a:cubicBezTo>
                  <a:pt x="74047" y="24141"/>
                  <a:pt x="74000" y="24131"/>
                  <a:pt x="73957" y="24131"/>
                </a:cubicBezTo>
                <a:close/>
                <a:moveTo>
                  <a:pt x="87336" y="24084"/>
                </a:moveTo>
                <a:cubicBezTo>
                  <a:pt x="87223" y="24084"/>
                  <a:pt x="87147" y="24122"/>
                  <a:pt x="87072" y="24160"/>
                </a:cubicBezTo>
                <a:lnTo>
                  <a:pt x="86845" y="24311"/>
                </a:lnTo>
                <a:cubicBezTo>
                  <a:pt x="86845" y="24311"/>
                  <a:pt x="86845" y="24349"/>
                  <a:pt x="86845" y="24349"/>
                </a:cubicBezTo>
                <a:cubicBezTo>
                  <a:pt x="86807" y="24387"/>
                  <a:pt x="86807" y="24387"/>
                  <a:pt x="86807" y="24462"/>
                </a:cubicBezTo>
                <a:cubicBezTo>
                  <a:pt x="86807" y="24500"/>
                  <a:pt x="86845" y="24576"/>
                  <a:pt x="86883" y="24614"/>
                </a:cubicBezTo>
                <a:lnTo>
                  <a:pt x="86958" y="24614"/>
                </a:lnTo>
                <a:cubicBezTo>
                  <a:pt x="86991" y="24625"/>
                  <a:pt x="87018" y="24629"/>
                  <a:pt x="87041" y="24629"/>
                </a:cubicBezTo>
                <a:cubicBezTo>
                  <a:pt x="87097" y="24629"/>
                  <a:pt x="87132" y="24602"/>
                  <a:pt x="87185" y="24576"/>
                </a:cubicBezTo>
                <a:lnTo>
                  <a:pt x="87298" y="24576"/>
                </a:lnTo>
                <a:lnTo>
                  <a:pt x="87487" y="24462"/>
                </a:lnTo>
                <a:cubicBezTo>
                  <a:pt x="87487" y="24424"/>
                  <a:pt x="87487" y="24424"/>
                  <a:pt x="87487" y="24387"/>
                </a:cubicBezTo>
                <a:cubicBezTo>
                  <a:pt x="87525" y="24387"/>
                  <a:pt x="87525" y="24349"/>
                  <a:pt x="87525" y="24273"/>
                </a:cubicBezTo>
                <a:cubicBezTo>
                  <a:pt x="87525" y="24235"/>
                  <a:pt x="87487" y="24160"/>
                  <a:pt x="87450" y="24122"/>
                </a:cubicBezTo>
                <a:lnTo>
                  <a:pt x="87336" y="24084"/>
                </a:lnTo>
                <a:close/>
                <a:moveTo>
                  <a:pt x="64500" y="24387"/>
                </a:moveTo>
                <a:cubicBezTo>
                  <a:pt x="64349" y="24387"/>
                  <a:pt x="64236" y="24462"/>
                  <a:pt x="64198" y="24576"/>
                </a:cubicBezTo>
                <a:lnTo>
                  <a:pt x="64311" y="24727"/>
                </a:lnTo>
                <a:cubicBezTo>
                  <a:pt x="64311" y="24765"/>
                  <a:pt x="64349" y="24765"/>
                  <a:pt x="64425" y="24803"/>
                </a:cubicBezTo>
                <a:lnTo>
                  <a:pt x="64576" y="24689"/>
                </a:lnTo>
                <a:cubicBezTo>
                  <a:pt x="64614" y="24651"/>
                  <a:pt x="64652" y="24614"/>
                  <a:pt x="64652" y="24538"/>
                </a:cubicBezTo>
                <a:lnTo>
                  <a:pt x="64652" y="24500"/>
                </a:lnTo>
                <a:lnTo>
                  <a:pt x="64500" y="24387"/>
                </a:lnTo>
                <a:close/>
                <a:moveTo>
                  <a:pt x="9150" y="24500"/>
                </a:moveTo>
                <a:cubicBezTo>
                  <a:pt x="9037" y="24500"/>
                  <a:pt x="8923" y="24576"/>
                  <a:pt x="8923" y="24689"/>
                </a:cubicBezTo>
                <a:lnTo>
                  <a:pt x="9074" y="24689"/>
                </a:lnTo>
                <a:cubicBezTo>
                  <a:pt x="9074" y="24727"/>
                  <a:pt x="9074" y="24727"/>
                  <a:pt x="9074" y="24727"/>
                </a:cubicBezTo>
                <a:lnTo>
                  <a:pt x="9150" y="24727"/>
                </a:lnTo>
                <a:cubicBezTo>
                  <a:pt x="9150" y="24727"/>
                  <a:pt x="9188" y="24765"/>
                  <a:pt x="9188" y="24765"/>
                </a:cubicBezTo>
                <a:cubicBezTo>
                  <a:pt x="9226" y="24803"/>
                  <a:pt x="9226" y="24840"/>
                  <a:pt x="9301" y="24840"/>
                </a:cubicBezTo>
                <a:cubicBezTo>
                  <a:pt x="9301" y="24803"/>
                  <a:pt x="9301" y="24765"/>
                  <a:pt x="9301" y="24765"/>
                </a:cubicBezTo>
                <a:lnTo>
                  <a:pt x="9453" y="24765"/>
                </a:lnTo>
                <a:cubicBezTo>
                  <a:pt x="9453" y="24689"/>
                  <a:pt x="9415" y="24614"/>
                  <a:pt x="9377" y="24576"/>
                </a:cubicBezTo>
                <a:cubicBezTo>
                  <a:pt x="9301" y="24538"/>
                  <a:pt x="9226" y="24500"/>
                  <a:pt x="9150" y="24500"/>
                </a:cubicBezTo>
                <a:close/>
                <a:moveTo>
                  <a:pt x="12326" y="24349"/>
                </a:moveTo>
                <a:cubicBezTo>
                  <a:pt x="12250" y="24349"/>
                  <a:pt x="12137" y="24349"/>
                  <a:pt x="12099" y="24387"/>
                </a:cubicBezTo>
                <a:cubicBezTo>
                  <a:pt x="11986" y="24462"/>
                  <a:pt x="11986" y="24576"/>
                  <a:pt x="11986" y="24651"/>
                </a:cubicBezTo>
                <a:cubicBezTo>
                  <a:pt x="11986" y="24651"/>
                  <a:pt x="11986" y="24689"/>
                  <a:pt x="11986" y="24727"/>
                </a:cubicBezTo>
                <a:lnTo>
                  <a:pt x="12137" y="24840"/>
                </a:lnTo>
                <a:cubicBezTo>
                  <a:pt x="12175" y="24840"/>
                  <a:pt x="12212" y="24840"/>
                  <a:pt x="12250" y="24878"/>
                </a:cubicBezTo>
                <a:lnTo>
                  <a:pt x="12439" y="24765"/>
                </a:lnTo>
                <a:cubicBezTo>
                  <a:pt x="12439" y="24689"/>
                  <a:pt x="12439" y="24689"/>
                  <a:pt x="12477" y="24651"/>
                </a:cubicBezTo>
                <a:cubicBezTo>
                  <a:pt x="12477" y="24614"/>
                  <a:pt x="12477" y="24576"/>
                  <a:pt x="12477" y="24538"/>
                </a:cubicBezTo>
                <a:cubicBezTo>
                  <a:pt x="12477" y="24462"/>
                  <a:pt x="12477" y="24424"/>
                  <a:pt x="12402" y="24387"/>
                </a:cubicBezTo>
                <a:lnTo>
                  <a:pt x="12326" y="24349"/>
                </a:lnTo>
                <a:close/>
                <a:moveTo>
                  <a:pt x="18526" y="24614"/>
                </a:moveTo>
                <a:cubicBezTo>
                  <a:pt x="18526" y="24614"/>
                  <a:pt x="18526" y="24651"/>
                  <a:pt x="18526" y="24651"/>
                </a:cubicBezTo>
                <a:lnTo>
                  <a:pt x="18375" y="24651"/>
                </a:lnTo>
                <a:cubicBezTo>
                  <a:pt x="18375" y="24803"/>
                  <a:pt x="18564" y="24878"/>
                  <a:pt x="18715" y="24878"/>
                </a:cubicBezTo>
                <a:cubicBezTo>
                  <a:pt x="18753" y="24878"/>
                  <a:pt x="18829" y="24840"/>
                  <a:pt x="18867" y="24840"/>
                </a:cubicBezTo>
                <a:lnTo>
                  <a:pt x="18904" y="24727"/>
                </a:lnTo>
                <a:lnTo>
                  <a:pt x="18753" y="24727"/>
                </a:lnTo>
                <a:cubicBezTo>
                  <a:pt x="18753" y="24727"/>
                  <a:pt x="18715" y="24727"/>
                  <a:pt x="18715" y="24689"/>
                </a:cubicBezTo>
                <a:lnTo>
                  <a:pt x="18715" y="24651"/>
                </a:lnTo>
                <a:cubicBezTo>
                  <a:pt x="18678" y="24651"/>
                  <a:pt x="18640" y="24614"/>
                  <a:pt x="18640" y="24614"/>
                </a:cubicBezTo>
                <a:cubicBezTo>
                  <a:pt x="18640" y="24614"/>
                  <a:pt x="18640" y="24614"/>
                  <a:pt x="18640" y="24651"/>
                </a:cubicBezTo>
                <a:cubicBezTo>
                  <a:pt x="18640" y="24614"/>
                  <a:pt x="18602" y="24614"/>
                  <a:pt x="18526" y="24614"/>
                </a:cubicBezTo>
                <a:close/>
                <a:moveTo>
                  <a:pt x="60663" y="24916"/>
                </a:moveTo>
                <a:cubicBezTo>
                  <a:pt x="60597" y="24916"/>
                  <a:pt x="60531" y="24954"/>
                  <a:pt x="60568" y="25029"/>
                </a:cubicBezTo>
                <a:lnTo>
                  <a:pt x="60757" y="25029"/>
                </a:lnTo>
                <a:cubicBezTo>
                  <a:pt x="60795" y="24954"/>
                  <a:pt x="60729" y="24916"/>
                  <a:pt x="60663" y="24916"/>
                </a:cubicBezTo>
                <a:close/>
                <a:moveTo>
                  <a:pt x="75304" y="24585"/>
                </a:moveTo>
                <a:cubicBezTo>
                  <a:pt x="75257" y="24585"/>
                  <a:pt x="75219" y="24595"/>
                  <a:pt x="75200" y="24614"/>
                </a:cubicBezTo>
                <a:cubicBezTo>
                  <a:pt x="75087" y="24689"/>
                  <a:pt x="75087" y="24803"/>
                  <a:pt x="75087" y="24840"/>
                </a:cubicBezTo>
                <a:cubicBezTo>
                  <a:pt x="75087" y="24878"/>
                  <a:pt x="75087" y="24878"/>
                  <a:pt x="75087" y="24916"/>
                </a:cubicBezTo>
                <a:lnTo>
                  <a:pt x="75087" y="24992"/>
                </a:lnTo>
                <a:lnTo>
                  <a:pt x="75276" y="25067"/>
                </a:lnTo>
                <a:lnTo>
                  <a:pt x="75238" y="25067"/>
                </a:lnTo>
                <a:cubicBezTo>
                  <a:pt x="75238" y="25105"/>
                  <a:pt x="75276" y="25218"/>
                  <a:pt x="75389" y="25218"/>
                </a:cubicBezTo>
                <a:cubicBezTo>
                  <a:pt x="75502" y="25218"/>
                  <a:pt x="75502" y="25105"/>
                  <a:pt x="75540" y="25067"/>
                </a:cubicBezTo>
                <a:lnTo>
                  <a:pt x="75540" y="24992"/>
                </a:lnTo>
                <a:cubicBezTo>
                  <a:pt x="75502" y="24916"/>
                  <a:pt x="75502" y="24916"/>
                  <a:pt x="75502" y="24878"/>
                </a:cubicBezTo>
                <a:cubicBezTo>
                  <a:pt x="75502" y="24878"/>
                  <a:pt x="75502" y="24840"/>
                  <a:pt x="75502" y="24803"/>
                </a:cubicBezTo>
                <a:lnTo>
                  <a:pt x="75540" y="24765"/>
                </a:lnTo>
                <a:lnTo>
                  <a:pt x="75465" y="24614"/>
                </a:lnTo>
                <a:cubicBezTo>
                  <a:pt x="75408" y="24595"/>
                  <a:pt x="75351" y="24585"/>
                  <a:pt x="75304" y="24585"/>
                </a:cubicBezTo>
                <a:close/>
                <a:moveTo>
                  <a:pt x="26433" y="24850"/>
                </a:moveTo>
                <a:cubicBezTo>
                  <a:pt x="26400" y="24850"/>
                  <a:pt x="26371" y="24859"/>
                  <a:pt x="26353" y="24878"/>
                </a:cubicBezTo>
                <a:cubicBezTo>
                  <a:pt x="26277" y="24878"/>
                  <a:pt x="26164" y="24916"/>
                  <a:pt x="26164" y="25067"/>
                </a:cubicBezTo>
                <a:lnTo>
                  <a:pt x="26164" y="25181"/>
                </a:lnTo>
                <a:lnTo>
                  <a:pt x="26239" y="25294"/>
                </a:lnTo>
                <a:cubicBezTo>
                  <a:pt x="26296" y="25313"/>
                  <a:pt x="26343" y="25322"/>
                  <a:pt x="26386" y="25322"/>
                </a:cubicBezTo>
                <a:cubicBezTo>
                  <a:pt x="26428" y="25322"/>
                  <a:pt x="26466" y="25313"/>
                  <a:pt x="26504" y="25294"/>
                </a:cubicBezTo>
                <a:cubicBezTo>
                  <a:pt x="26579" y="25256"/>
                  <a:pt x="26617" y="25181"/>
                  <a:pt x="26617" y="25067"/>
                </a:cubicBezTo>
                <a:cubicBezTo>
                  <a:pt x="26617" y="24992"/>
                  <a:pt x="26579" y="24916"/>
                  <a:pt x="26542" y="24878"/>
                </a:cubicBezTo>
                <a:cubicBezTo>
                  <a:pt x="26504" y="24859"/>
                  <a:pt x="26466" y="24850"/>
                  <a:pt x="26433" y="24850"/>
                </a:cubicBezTo>
                <a:close/>
                <a:moveTo>
                  <a:pt x="79676" y="24862"/>
                </a:moveTo>
                <a:cubicBezTo>
                  <a:pt x="79598" y="24862"/>
                  <a:pt x="79526" y="24889"/>
                  <a:pt x="79472" y="24916"/>
                </a:cubicBezTo>
                <a:cubicBezTo>
                  <a:pt x="79397" y="24992"/>
                  <a:pt x="79359" y="25105"/>
                  <a:pt x="79359" y="25256"/>
                </a:cubicBezTo>
                <a:lnTo>
                  <a:pt x="79472" y="25370"/>
                </a:lnTo>
                <a:cubicBezTo>
                  <a:pt x="79586" y="25370"/>
                  <a:pt x="79699" y="25370"/>
                  <a:pt x="79775" y="25294"/>
                </a:cubicBezTo>
                <a:cubicBezTo>
                  <a:pt x="79850" y="25256"/>
                  <a:pt x="79888" y="25181"/>
                  <a:pt x="79888" y="25067"/>
                </a:cubicBezTo>
                <a:cubicBezTo>
                  <a:pt x="79888" y="25029"/>
                  <a:pt x="79888" y="24992"/>
                  <a:pt x="79888" y="24954"/>
                </a:cubicBezTo>
                <a:lnTo>
                  <a:pt x="79775" y="24878"/>
                </a:lnTo>
                <a:cubicBezTo>
                  <a:pt x="79741" y="24867"/>
                  <a:pt x="79708" y="24862"/>
                  <a:pt x="79676" y="24862"/>
                </a:cubicBezTo>
                <a:close/>
                <a:moveTo>
                  <a:pt x="65824" y="25029"/>
                </a:moveTo>
                <a:cubicBezTo>
                  <a:pt x="65672" y="25029"/>
                  <a:pt x="65559" y="25067"/>
                  <a:pt x="65521" y="25218"/>
                </a:cubicBezTo>
                <a:lnTo>
                  <a:pt x="65559" y="25332"/>
                </a:lnTo>
                <a:cubicBezTo>
                  <a:pt x="65635" y="25407"/>
                  <a:pt x="65748" y="25407"/>
                  <a:pt x="65824" y="25407"/>
                </a:cubicBezTo>
                <a:cubicBezTo>
                  <a:pt x="65937" y="25370"/>
                  <a:pt x="65975" y="25294"/>
                  <a:pt x="65975" y="25218"/>
                </a:cubicBezTo>
                <a:cubicBezTo>
                  <a:pt x="65975" y="25181"/>
                  <a:pt x="65975" y="25143"/>
                  <a:pt x="65975" y="25105"/>
                </a:cubicBezTo>
                <a:lnTo>
                  <a:pt x="65824" y="25029"/>
                </a:lnTo>
                <a:close/>
                <a:moveTo>
                  <a:pt x="76334" y="25067"/>
                </a:moveTo>
                <a:cubicBezTo>
                  <a:pt x="76183" y="25067"/>
                  <a:pt x="76070" y="25067"/>
                  <a:pt x="76032" y="25143"/>
                </a:cubicBezTo>
                <a:cubicBezTo>
                  <a:pt x="75994" y="25143"/>
                  <a:pt x="75918" y="25218"/>
                  <a:pt x="75918" y="25332"/>
                </a:cubicBezTo>
                <a:lnTo>
                  <a:pt x="75918" y="25370"/>
                </a:lnTo>
                <a:lnTo>
                  <a:pt x="76070" y="25445"/>
                </a:lnTo>
                <a:cubicBezTo>
                  <a:pt x="76103" y="25456"/>
                  <a:pt x="76136" y="25461"/>
                  <a:pt x="76168" y="25461"/>
                </a:cubicBezTo>
                <a:cubicBezTo>
                  <a:pt x="76246" y="25461"/>
                  <a:pt x="76319" y="25434"/>
                  <a:pt x="76372" y="25407"/>
                </a:cubicBezTo>
                <a:cubicBezTo>
                  <a:pt x="76410" y="25370"/>
                  <a:pt x="76448" y="25294"/>
                  <a:pt x="76448" y="25218"/>
                </a:cubicBezTo>
                <a:cubicBezTo>
                  <a:pt x="76448" y="25218"/>
                  <a:pt x="76448" y="25181"/>
                  <a:pt x="76448" y="25181"/>
                </a:cubicBezTo>
                <a:lnTo>
                  <a:pt x="76334" y="25067"/>
                </a:lnTo>
                <a:close/>
                <a:moveTo>
                  <a:pt x="33876" y="25181"/>
                </a:moveTo>
                <a:lnTo>
                  <a:pt x="33725" y="25218"/>
                </a:lnTo>
                <a:cubicBezTo>
                  <a:pt x="33612" y="25294"/>
                  <a:pt x="33612" y="25445"/>
                  <a:pt x="33725" y="25559"/>
                </a:cubicBezTo>
                <a:cubicBezTo>
                  <a:pt x="33752" y="25585"/>
                  <a:pt x="33797" y="25612"/>
                  <a:pt x="33862" y="25612"/>
                </a:cubicBezTo>
                <a:cubicBezTo>
                  <a:pt x="33889" y="25612"/>
                  <a:pt x="33919" y="25608"/>
                  <a:pt x="33952" y="25597"/>
                </a:cubicBezTo>
                <a:lnTo>
                  <a:pt x="34065" y="25483"/>
                </a:lnTo>
                <a:cubicBezTo>
                  <a:pt x="34065" y="25445"/>
                  <a:pt x="34065" y="25256"/>
                  <a:pt x="33876" y="25181"/>
                </a:cubicBezTo>
                <a:close/>
                <a:moveTo>
                  <a:pt x="11003" y="25597"/>
                </a:moveTo>
                <a:cubicBezTo>
                  <a:pt x="10851" y="25597"/>
                  <a:pt x="10738" y="25634"/>
                  <a:pt x="10662" y="25786"/>
                </a:cubicBezTo>
                <a:lnTo>
                  <a:pt x="10700" y="25899"/>
                </a:lnTo>
                <a:cubicBezTo>
                  <a:pt x="10814" y="25975"/>
                  <a:pt x="10927" y="25975"/>
                  <a:pt x="11003" y="25975"/>
                </a:cubicBezTo>
                <a:cubicBezTo>
                  <a:pt x="11078" y="25937"/>
                  <a:pt x="11154" y="25861"/>
                  <a:pt x="11154" y="25786"/>
                </a:cubicBezTo>
                <a:cubicBezTo>
                  <a:pt x="11154" y="25748"/>
                  <a:pt x="11116" y="25710"/>
                  <a:pt x="11116" y="25672"/>
                </a:cubicBezTo>
                <a:lnTo>
                  <a:pt x="11003" y="25597"/>
                </a:lnTo>
                <a:close/>
                <a:moveTo>
                  <a:pt x="31495" y="25430"/>
                </a:moveTo>
                <a:cubicBezTo>
                  <a:pt x="31463" y="25430"/>
                  <a:pt x="31425" y="25434"/>
                  <a:pt x="31381" y="25445"/>
                </a:cubicBezTo>
                <a:lnTo>
                  <a:pt x="31305" y="25483"/>
                </a:lnTo>
                <a:cubicBezTo>
                  <a:pt x="31154" y="25748"/>
                  <a:pt x="31268" y="25975"/>
                  <a:pt x="31494" y="26012"/>
                </a:cubicBezTo>
                <a:lnTo>
                  <a:pt x="31683" y="25861"/>
                </a:lnTo>
                <a:lnTo>
                  <a:pt x="31721" y="25861"/>
                </a:lnTo>
                <a:cubicBezTo>
                  <a:pt x="31759" y="25823"/>
                  <a:pt x="31872" y="25748"/>
                  <a:pt x="31872" y="25634"/>
                </a:cubicBezTo>
                <a:cubicBezTo>
                  <a:pt x="31872" y="25634"/>
                  <a:pt x="31872" y="25597"/>
                  <a:pt x="31835" y="25597"/>
                </a:cubicBezTo>
                <a:lnTo>
                  <a:pt x="31646" y="25483"/>
                </a:lnTo>
                <a:cubicBezTo>
                  <a:pt x="31619" y="25456"/>
                  <a:pt x="31573" y="25430"/>
                  <a:pt x="31495" y="25430"/>
                </a:cubicBezTo>
                <a:close/>
                <a:moveTo>
                  <a:pt x="22496" y="25067"/>
                </a:moveTo>
                <a:lnTo>
                  <a:pt x="22345" y="25181"/>
                </a:lnTo>
                <a:cubicBezTo>
                  <a:pt x="22307" y="25483"/>
                  <a:pt x="22496" y="25597"/>
                  <a:pt x="22647" y="25672"/>
                </a:cubicBezTo>
                <a:cubicBezTo>
                  <a:pt x="22647" y="25672"/>
                  <a:pt x="22647" y="25710"/>
                  <a:pt x="22647" y="25710"/>
                </a:cubicBezTo>
                <a:lnTo>
                  <a:pt x="22534" y="25786"/>
                </a:lnTo>
                <a:cubicBezTo>
                  <a:pt x="22496" y="26050"/>
                  <a:pt x="22723" y="26201"/>
                  <a:pt x="22912" y="26201"/>
                </a:cubicBezTo>
                <a:cubicBezTo>
                  <a:pt x="22944" y="26208"/>
                  <a:pt x="22976" y="26211"/>
                  <a:pt x="23006" y="26211"/>
                </a:cubicBezTo>
                <a:cubicBezTo>
                  <a:pt x="23150" y="26211"/>
                  <a:pt x="23259" y="26138"/>
                  <a:pt x="23290" y="26012"/>
                </a:cubicBezTo>
                <a:lnTo>
                  <a:pt x="23139" y="25861"/>
                </a:lnTo>
                <a:lnTo>
                  <a:pt x="23177" y="25861"/>
                </a:lnTo>
                <a:cubicBezTo>
                  <a:pt x="23177" y="25861"/>
                  <a:pt x="23177" y="25823"/>
                  <a:pt x="23139" y="25786"/>
                </a:cubicBezTo>
                <a:cubicBezTo>
                  <a:pt x="23139" y="25786"/>
                  <a:pt x="23139" y="25748"/>
                  <a:pt x="23101" y="25748"/>
                </a:cubicBezTo>
                <a:cubicBezTo>
                  <a:pt x="23139" y="25634"/>
                  <a:pt x="23177" y="25634"/>
                  <a:pt x="23177" y="25634"/>
                </a:cubicBezTo>
                <a:lnTo>
                  <a:pt x="23290" y="25634"/>
                </a:lnTo>
                <a:lnTo>
                  <a:pt x="23479" y="25559"/>
                </a:lnTo>
                <a:cubicBezTo>
                  <a:pt x="23479" y="25559"/>
                  <a:pt x="23479" y="25521"/>
                  <a:pt x="23479" y="25521"/>
                </a:cubicBezTo>
                <a:cubicBezTo>
                  <a:pt x="23479" y="25370"/>
                  <a:pt x="23366" y="25256"/>
                  <a:pt x="23139" y="25218"/>
                </a:cubicBezTo>
                <a:cubicBezTo>
                  <a:pt x="23025" y="25218"/>
                  <a:pt x="22874" y="25218"/>
                  <a:pt x="22799" y="25294"/>
                </a:cubicBezTo>
                <a:cubicBezTo>
                  <a:pt x="22761" y="25218"/>
                  <a:pt x="22685" y="25067"/>
                  <a:pt x="22496" y="25067"/>
                </a:cubicBezTo>
                <a:close/>
                <a:moveTo>
                  <a:pt x="68092" y="25786"/>
                </a:moveTo>
                <a:lnTo>
                  <a:pt x="68017" y="25823"/>
                </a:lnTo>
                <a:cubicBezTo>
                  <a:pt x="67941" y="25899"/>
                  <a:pt x="67903" y="26012"/>
                  <a:pt x="67903" y="26126"/>
                </a:cubicBezTo>
                <a:cubicBezTo>
                  <a:pt x="67903" y="26164"/>
                  <a:pt x="67903" y="26201"/>
                  <a:pt x="67903" y="26239"/>
                </a:cubicBezTo>
                <a:lnTo>
                  <a:pt x="68017" y="26315"/>
                </a:lnTo>
                <a:cubicBezTo>
                  <a:pt x="68067" y="26329"/>
                  <a:pt x="68111" y="26335"/>
                  <a:pt x="68149" y="26335"/>
                </a:cubicBezTo>
                <a:cubicBezTo>
                  <a:pt x="68309" y="26335"/>
                  <a:pt x="68364" y="26225"/>
                  <a:pt x="68395" y="26164"/>
                </a:cubicBezTo>
                <a:cubicBezTo>
                  <a:pt x="68395" y="26164"/>
                  <a:pt x="68395" y="26126"/>
                  <a:pt x="68395" y="26126"/>
                </a:cubicBezTo>
                <a:lnTo>
                  <a:pt x="68206" y="25975"/>
                </a:lnTo>
                <a:lnTo>
                  <a:pt x="68281" y="25975"/>
                </a:lnTo>
                <a:cubicBezTo>
                  <a:pt x="68319" y="26012"/>
                  <a:pt x="68319" y="26012"/>
                  <a:pt x="68319" y="26012"/>
                </a:cubicBezTo>
                <a:lnTo>
                  <a:pt x="68319" y="25975"/>
                </a:lnTo>
                <a:cubicBezTo>
                  <a:pt x="68319" y="25937"/>
                  <a:pt x="68319" y="25861"/>
                  <a:pt x="68243" y="25823"/>
                </a:cubicBezTo>
                <a:cubicBezTo>
                  <a:pt x="68206" y="25823"/>
                  <a:pt x="68168" y="25786"/>
                  <a:pt x="68092" y="25786"/>
                </a:cubicBezTo>
                <a:close/>
                <a:moveTo>
                  <a:pt x="66202" y="26050"/>
                </a:moveTo>
                <a:cubicBezTo>
                  <a:pt x="66051" y="26050"/>
                  <a:pt x="65937" y="26126"/>
                  <a:pt x="65862" y="26239"/>
                </a:cubicBezTo>
                <a:lnTo>
                  <a:pt x="65975" y="26390"/>
                </a:lnTo>
                <a:cubicBezTo>
                  <a:pt x="66013" y="26390"/>
                  <a:pt x="66051" y="26428"/>
                  <a:pt x="66088" y="26428"/>
                </a:cubicBezTo>
                <a:lnTo>
                  <a:pt x="66277" y="26315"/>
                </a:lnTo>
                <a:cubicBezTo>
                  <a:pt x="66277" y="26315"/>
                  <a:pt x="66315" y="26277"/>
                  <a:pt x="66315" y="26201"/>
                </a:cubicBezTo>
                <a:lnTo>
                  <a:pt x="66315" y="26164"/>
                </a:lnTo>
                <a:lnTo>
                  <a:pt x="66202" y="26050"/>
                </a:lnTo>
                <a:close/>
                <a:moveTo>
                  <a:pt x="2042" y="26088"/>
                </a:moveTo>
                <a:lnTo>
                  <a:pt x="1891" y="26201"/>
                </a:lnTo>
                <a:cubicBezTo>
                  <a:pt x="1853" y="26239"/>
                  <a:pt x="1815" y="26239"/>
                  <a:pt x="1815" y="26315"/>
                </a:cubicBezTo>
                <a:lnTo>
                  <a:pt x="1929" y="26428"/>
                </a:lnTo>
                <a:cubicBezTo>
                  <a:pt x="1967" y="26466"/>
                  <a:pt x="1967" y="26466"/>
                  <a:pt x="2042" y="26504"/>
                </a:cubicBezTo>
                <a:lnTo>
                  <a:pt x="2193" y="26390"/>
                </a:lnTo>
                <a:cubicBezTo>
                  <a:pt x="2231" y="26390"/>
                  <a:pt x="2231" y="26353"/>
                  <a:pt x="2269" y="26315"/>
                </a:cubicBezTo>
                <a:lnTo>
                  <a:pt x="2156" y="26164"/>
                </a:lnTo>
                <a:cubicBezTo>
                  <a:pt x="2118" y="26126"/>
                  <a:pt x="2080" y="26126"/>
                  <a:pt x="2042" y="26088"/>
                </a:cubicBezTo>
                <a:close/>
                <a:moveTo>
                  <a:pt x="21795" y="26191"/>
                </a:moveTo>
                <a:cubicBezTo>
                  <a:pt x="21763" y="26191"/>
                  <a:pt x="21731" y="26194"/>
                  <a:pt x="21702" y="26201"/>
                </a:cubicBezTo>
                <a:cubicBezTo>
                  <a:pt x="21627" y="26239"/>
                  <a:pt x="21589" y="26277"/>
                  <a:pt x="21589" y="26353"/>
                </a:cubicBezTo>
                <a:lnTo>
                  <a:pt x="21664" y="26504"/>
                </a:lnTo>
                <a:cubicBezTo>
                  <a:pt x="21664" y="26504"/>
                  <a:pt x="21664" y="26466"/>
                  <a:pt x="21664" y="26466"/>
                </a:cubicBezTo>
                <a:lnTo>
                  <a:pt x="21778" y="26580"/>
                </a:lnTo>
                <a:cubicBezTo>
                  <a:pt x="21967" y="26580"/>
                  <a:pt x="22080" y="26542"/>
                  <a:pt x="22156" y="26428"/>
                </a:cubicBezTo>
                <a:lnTo>
                  <a:pt x="22118" y="26277"/>
                </a:lnTo>
                <a:cubicBezTo>
                  <a:pt x="22087" y="26246"/>
                  <a:pt x="21933" y="26191"/>
                  <a:pt x="21795" y="26191"/>
                </a:cubicBezTo>
                <a:close/>
                <a:moveTo>
                  <a:pt x="23215" y="26164"/>
                </a:moveTo>
                <a:lnTo>
                  <a:pt x="23101" y="26277"/>
                </a:lnTo>
                <a:lnTo>
                  <a:pt x="23063" y="26315"/>
                </a:lnTo>
                <a:cubicBezTo>
                  <a:pt x="23063" y="26390"/>
                  <a:pt x="23101" y="26504"/>
                  <a:pt x="23177" y="26542"/>
                </a:cubicBezTo>
                <a:lnTo>
                  <a:pt x="23252" y="26580"/>
                </a:lnTo>
                <a:cubicBezTo>
                  <a:pt x="23286" y="26591"/>
                  <a:pt x="23316" y="26595"/>
                  <a:pt x="23343" y="26595"/>
                </a:cubicBezTo>
                <a:cubicBezTo>
                  <a:pt x="23410" y="26595"/>
                  <a:pt x="23463" y="26568"/>
                  <a:pt x="23517" y="26542"/>
                </a:cubicBezTo>
                <a:cubicBezTo>
                  <a:pt x="23555" y="26504"/>
                  <a:pt x="23593" y="26466"/>
                  <a:pt x="23593" y="26353"/>
                </a:cubicBezTo>
                <a:lnTo>
                  <a:pt x="23593" y="26315"/>
                </a:lnTo>
                <a:lnTo>
                  <a:pt x="23441" y="26201"/>
                </a:lnTo>
                <a:lnTo>
                  <a:pt x="23404" y="26201"/>
                </a:lnTo>
                <a:cubicBezTo>
                  <a:pt x="23366" y="26164"/>
                  <a:pt x="23290" y="26164"/>
                  <a:pt x="23215" y="26164"/>
                </a:cubicBezTo>
                <a:close/>
                <a:moveTo>
                  <a:pt x="27298" y="26201"/>
                </a:moveTo>
                <a:cubicBezTo>
                  <a:pt x="27184" y="26201"/>
                  <a:pt x="27109" y="26201"/>
                  <a:pt x="27033" y="26239"/>
                </a:cubicBezTo>
                <a:cubicBezTo>
                  <a:pt x="26920" y="26315"/>
                  <a:pt x="26882" y="26428"/>
                  <a:pt x="26882" y="26504"/>
                </a:cubicBezTo>
                <a:lnTo>
                  <a:pt x="26995" y="26655"/>
                </a:lnTo>
                <a:cubicBezTo>
                  <a:pt x="27109" y="26655"/>
                  <a:pt x="27184" y="26655"/>
                  <a:pt x="27260" y="26617"/>
                </a:cubicBezTo>
                <a:cubicBezTo>
                  <a:pt x="27373" y="26542"/>
                  <a:pt x="27373" y="26428"/>
                  <a:pt x="27373" y="26353"/>
                </a:cubicBezTo>
                <a:lnTo>
                  <a:pt x="27298" y="26201"/>
                </a:lnTo>
                <a:close/>
                <a:moveTo>
                  <a:pt x="34728" y="26271"/>
                </a:moveTo>
                <a:cubicBezTo>
                  <a:pt x="34693" y="26271"/>
                  <a:pt x="34663" y="26277"/>
                  <a:pt x="34632" y="26277"/>
                </a:cubicBezTo>
                <a:cubicBezTo>
                  <a:pt x="34481" y="26353"/>
                  <a:pt x="34481" y="26580"/>
                  <a:pt x="34632" y="26693"/>
                </a:cubicBezTo>
                <a:lnTo>
                  <a:pt x="34859" y="26580"/>
                </a:lnTo>
                <a:cubicBezTo>
                  <a:pt x="34897" y="26542"/>
                  <a:pt x="34935" y="26542"/>
                  <a:pt x="34973" y="26504"/>
                </a:cubicBezTo>
                <a:lnTo>
                  <a:pt x="34935" y="26353"/>
                </a:lnTo>
                <a:cubicBezTo>
                  <a:pt x="34844" y="26285"/>
                  <a:pt x="34781" y="26271"/>
                  <a:pt x="34728" y="26271"/>
                </a:cubicBezTo>
                <a:close/>
                <a:moveTo>
                  <a:pt x="58565" y="26201"/>
                </a:moveTo>
                <a:lnTo>
                  <a:pt x="58413" y="26277"/>
                </a:lnTo>
                <a:lnTo>
                  <a:pt x="58262" y="26353"/>
                </a:lnTo>
                <a:cubicBezTo>
                  <a:pt x="58224" y="26466"/>
                  <a:pt x="58300" y="26542"/>
                  <a:pt x="58338" y="26580"/>
                </a:cubicBezTo>
                <a:lnTo>
                  <a:pt x="58451" y="26769"/>
                </a:lnTo>
                <a:cubicBezTo>
                  <a:pt x="58565" y="26769"/>
                  <a:pt x="58640" y="26731"/>
                  <a:pt x="58678" y="26693"/>
                </a:cubicBezTo>
                <a:cubicBezTo>
                  <a:pt x="58754" y="26655"/>
                  <a:pt x="58791" y="26580"/>
                  <a:pt x="58791" y="26504"/>
                </a:cubicBezTo>
                <a:cubicBezTo>
                  <a:pt x="58791" y="26390"/>
                  <a:pt x="58716" y="26239"/>
                  <a:pt x="58565" y="26201"/>
                </a:cubicBezTo>
                <a:close/>
                <a:moveTo>
                  <a:pt x="67979" y="26353"/>
                </a:moveTo>
                <a:cubicBezTo>
                  <a:pt x="67828" y="26353"/>
                  <a:pt x="67752" y="26390"/>
                  <a:pt x="67714" y="26390"/>
                </a:cubicBezTo>
                <a:cubicBezTo>
                  <a:pt x="67563" y="26504"/>
                  <a:pt x="67676" y="26844"/>
                  <a:pt x="67941" y="26844"/>
                </a:cubicBezTo>
                <a:lnTo>
                  <a:pt x="68054" y="26731"/>
                </a:lnTo>
                <a:lnTo>
                  <a:pt x="68054" y="26466"/>
                </a:lnTo>
                <a:lnTo>
                  <a:pt x="67979" y="26353"/>
                </a:lnTo>
                <a:close/>
                <a:moveTo>
                  <a:pt x="60568" y="26353"/>
                </a:moveTo>
                <a:cubicBezTo>
                  <a:pt x="60493" y="26353"/>
                  <a:pt x="60455" y="26390"/>
                  <a:pt x="60455" y="26390"/>
                </a:cubicBezTo>
                <a:cubicBezTo>
                  <a:pt x="60379" y="26466"/>
                  <a:pt x="60379" y="26542"/>
                  <a:pt x="60379" y="26655"/>
                </a:cubicBezTo>
                <a:cubicBezTo>
                  <a:pt x="60379" y="26655"/>
                  <a:pt x="60379" y="26693"/>
                  <a:pt x="60379" y="26693"/>
                </a:cubicBezTo>
                <a:lnTo>
                  <a:pt x="60455" y="26844"/>
                </a:lnTo>
                <a:cubicBezTo>
                  <a:pt x="60493" y="26863"/>
                  <a:pt x="60540" y="26873"/>
                  <a:pt x="60587" y="26873"/>
                </a:cubicBezTo>
                <a:cubicBezTo>
                  <a:pt x="60635" y="26873"/>
                  <a:pt x="60682" y="26863"/>
                  <a:pt x="60720" y="26844"/>
                </a:cubicBezTo>
                <a:cubicBezTo>
                  <a:pt x="60795" y="26769"/>
                  <a:pt x="60833" y="26655"/>
                  <a:pt x="60833" y="26580"/>
                </a:cubicBezTo>
                <a:cubicBezTo>
                  <a:pt x="60833" y="26504"/>
                  <a:pt x="60833" y="26428"/>
                  <a:pt x="60757" y="26390"/>
                </a:cubicBezTo>
                <a:cubicBezTo>
                  <a:pt x="60720" y="26353"/>
                  <a:pt x="60644" y="26353"/>
                  <a:pt x="60568" y="26353"/>
                </a:cubicBezTo>
                <a:close/>
                <a:moveTo>
                  <a:pt x="25181" y="26655"/>
                </a:moveTo>
                <a:cubicBezTo>
                  <a:pt x="25067" y="26655"/>
                  <a:pt x="24954" y="26693"/>
                  <a:pt x="24878" y="26769"/>
                </a:cubicBezTo>
                <a:lnTo>
                  <a:pt x="24878" y="26920"/>
                </a:lnTo>
                <a:cubicBezTo>
                  <a:pt x="24954" y="26995"/>
                  <a:pt x="25029" y="26995"/>
                  <a:pt x="25143" y="26995"/>
                </a:cubicBezTo>
                <a:cubicBezTo>
                  <a:pt x="25256" y="26995"/>
                  <a:pt x="25332" y="26920"/>
                  <a:pt x="25407" y="26844"/>
                </a:cubicBezTo>
                <a:lnTo>
                  <a:pt x="25370" y="26693"/>
                </a:lnTo>
                <a:cubicBezTo>
                  <a:pt x="25332" y="26655"/>
                  <a:pt x="25256" y="26655"/>
                  <a:pt x="25181" y="26655"/>
                </a:cubicBezTo>
                <a:close/>
                <a:moveTo>
                  <a:pt x="75578" y="26806"/>
                </a:moveTo>
                <a:lnTo>
                  <a:pt x="75389" y="26882"/>
                </a:lnTo>
                <a:cubicBezTo>
                  <a:pt x="75389" y="26882"/>
                  <a:pt x="75389" y="26844"/>
                  <a:pt x="75427" y="26844"/>
                </a:cubicBezTo>
                <a:lnTo>
                  <a:pt x="75389" y="26844"/>
                </a:lnTo>
                <a:cubicBezTo>
                  <a:pt x="75313" y="26882"/>
                  <a:pt x="75087" y="26920"/>
                  <a:pt x="75162" y="27109"/>
                </a:cubicBezTo>
                <a:lnTo>
                  <a:pt x="75351" y="27222"/>
                </a:lnTo>
                <a:cubicBezTo>
                  <a:pt x="75408" y="27184"/>
                  <a:pt x="75446" y="27166"/>
                  <a:pt x="75488" y="27166"/>
                </a:cubicBezTo>
                <a:cubicBezTo>
                  <a:pt x="75531" y="27166"/>
                  <a:pt x="75578" y="27184"/>
                  <a:pt x="75654" y="27222"/>
                </a:cubicBezTo>
                <a:lnTo>
                  <a:pt x="75843" y="27109"/>
                </a:lnTo>
                <a:lnTo>
                  <a:pt x="75843" y="27071"/>
                </a:lnTo>
                <a:cubicBezTo>
                  <a:pt x="75843" y="26920"/>
                  <a:pt x="75691" y="26844"/>
                  <a:pt x="75578" y="26806"/>
                </a:cubicBezTo>
                <a:close/>
                <a:moveTo>
                  <a:pt x="16158" y="26866"/>
                </a:moveTo>
                <a:cubicBezTo>
                  <a:pt x="16132" y="26866"/>
                  <a:pt x="16102" y="26871"/>
                  <a:pt x="16069" y="26882"/>
                </a:cubicBezTo>
                <a:lnTo>
                  <a:pt x="15955" y="26995"/>
                </a:lnTo>
                <a:lnTo>
                  <a:pt x="15955" y="27109"/>
                </a:lnTo>
                <a:lnTo>
                  <a:pt x="16107" y="27222"/>
                </a:lnTo>
                <a:cubicBezTo>
                  <a:pt x="16107" y="27222"/>
                  <a:pt x="16144" y="27260"/>
                  <a:pt x="16182" y="27260"/>
                </a:cubicBezTo>
                <a:lnTo>
                  <a:pt x="16371" y="27109"/>
                </a:lnTo>
                <a:cubicBezTo>
                  <a:pt x="16371" y="27071"/>
                  <a:pt x="16371" y="26958"/>
                  <a:pt x="16258" y="26920"/>
                </a:cubicBezTo>
                <a:cubicBezTo>
                  <a:pt x="16258" y="26893"/>
                  <a:pt x="16220" y="26866"/>
                  <a:pt x="16158" y="26866"/>
                </a:cubicBezTo>
                <a:close/>
                <a:moveTo>
                  <a:pt x="85937" y="26731"/>
                </a:moveTo>
                <a:lnTo>
                  <a:pt x="85862" y="26769"/>
                </a:lnTo>
                <a:cubicBezTo>
                  <a:pt x="85786" y="26806"/>
                  <a:pt x="85748" y="26920"/>
                  <a:pt x="85748" y="26995"/>
                </a:cubicBezTo>
                <a:cubicBezTo>
                  <a:pt x="85748" y="27147"/>
                  <a:pt x="85862" y="27260"/>
                  <a:pt x="86013" y="27260"/>
                </a:cubicBezTo>
                <a:lnTo>
                  <a:pt x="86126" y="27222"/>
                </a:lnTo>
                <a:cubicBezTo>
                  <a:pt x="86126" y="27184"/>
                  <a:pt x="86164" y="27184"/>
                  <a:pt x="86164" y="27184"/>
                </a:cubicBezTo>
                <a:cubicBezTo>
                  <a:pt x="86240" y="27147"/>
                  <a:pt x="86353" y="27109"/>
                  <a:pt x="86353" y="26958"/>
                </a:cubicBezTo>
                <a:cubicBezTo>
                  <a:pt x="86353" y="26920"/>
                  <a:pt x="86353" y="26882"/>
                  <a:pt x="86315" y="26844"/>
                </a:cubicBezTo>
                <a:lnTo>
                  <a:pt x="86164" y="26769"/>
                </a:lnTo>
                <a:lnTo>
                  <a:pt x="86126" y="26769"/>
                </a:lnTo>
                <a:cubicBezTo>
                  <a:pt x="86089" y="26731"/>
                  <a:pt x="86051" y="26731"/>
                  <a:pt x="85937" y="26731"/>
                </a:cubicBezTo>
                <a:close/>
                <a:moveTo>
                  <a:pt x="81816" y="27033"/>
                </a:moveTo>
                <a:cubicBezTo>
                  <a:pt x="81589" y="27033"/>
                  <a:pt x="81514" y="27147"/>
                  <a:pt x="81552" y="27260"/>
                </a:cubicBezTo>
                <a:lnTo>
                  <a:pt x="81665" y="27373"/>
                </a:lnTo>
                <a:lnTo>
                  <a:pt x="81779" y="27373"/>
                </a:lnTo>
                <a:lnTo>
                  <a:pt x="81930" y="27260"/>
                </a:lnTo>
                <a:cubicBezTo>
                  <a:pt x="81930" y="27260"/>
                  <a:pt x="81968" y="27222"/>
                  <a:pt x="81968" y="27184"/>
                </a:cubicBezTo>
                <a:lnTo>
                  <a:pt x="81816" y="27033"/>
                </a:lnTo>
                <a:close/>
                <a:moveTo>
                  <a:pt x="55425" y="27278"/>
                </a:moveTo>
                <a:cubicBezTo>
                  <a:pt x="55330" y="27278"/>
                  <a:pt x="55205" y="27347"/>
                  <a:pt x="55389" y="27449"/>
                </a:cubicBezTo>
                <a:cubicBezTo>
                  <a:pt x="55562" y="27328"/>
                  <a:pt x="55505" y="27278"/>
                  <a:pt x="55425" y="27278"/>
                </a:cubicBezTo>
                <a:close/>
                <a:moveTo>
                  <a:pt x="10246" y="27147"/>
                </a:moveTo>
                <a:cubicBezTo>
                  <a:pt x="10171" y="27147"/>
                  <a:pt x="10057" y="27147"/>
                  <a:pt x="10020" y="27336"/>
                </a:cubicBezTo>
                <a:lnTo>
                  <a:pt x="10057" y="27449"/>
                </a:lnTo>
                <a:cubicBezTo>
                  <a:pt x="10084" y="27475"/>
                  <a:pt x="10146" y="27519"/>
                  <a:pt x="10219" y="27519"/>
                </a:cubicBezTo>
                <a:cubicBezTo>
                  <a:pt x="10252" y="27519"/>
                  <a:pt x="10287" y="27510"/>
                  <a:pt x="10322" y="27487"/>
                </a:cubicBezTo>
                <a:cubicBezTo>
                  <a:pt x="10398" y="27487"/>
                  <a:pt x="10436" y="27411"/>
                  <a:pt x="10436" y="27373"/>
                </a:cubicBezTo>
                <a:cubicBezTo>
                  <a:pt x="10436" y="27260"/>
                  <a:pt x="10360" y="27147"/>
                  <a:pt x="10246" y="27147"/>
                </a:cubicBezTo>
                <a:close/>
                <a:moveTo>
                  <a:pt x="9712" y="27118"/>
                </a:moveTo>
                <a:cubicBezTo>
                  <a:pt x="9679" y="27118"/>
                  <a:pt x="9642" y="27128"/>
                  <a:pt x="9604" y="27147"/>
                </a:cubicBezTo>
                <a:cubicBezTo>
                  <a:pt x="9528" y="27184"/>
                  <a:pt x="9490" y="27260"/>
                  <a:pt x="9490" y="27336"/>
                </a:cubicBezTo>
                <a:cubicBezTo>
                  <a:pt x="9490" y="27411"/>
                  <a:pt x="9528" y="27487"/>
                  <a:pt x="9642" y="27525"/>
                </a:cubicBezTo>
                <a:cubicBezTo>
                  <a:pt x="9679" y="27525"/>
                  <a:pt x="9755" y="27525"/>
                  <a:pt x="9793" y="27487"/>
                </a:cubicBezTo>
                <a:cubicBezTo>
                  <a:pt x="9868" y="27449"/>
                  <a:pt x="9906" y="27411"/>
                  <a:pt x="9906" y="27336"/>
                </a:cubicBezTo>
                <a:cubicBezTo>
                  <a:pt x="9906" y="27260"/>
                  <a:pt x="9868" y="27184"/>
                  <a:pt x="9793" y="27147"/>
                </a:cubicBezTo>
                <a:cubicBezTo>
                  <a:pt x="9774" y="27128"/>
                  <a:pt x="9746" y="27118"/>
                  <a:pt x="9712" y="27118"/>
                </a:cubicBezTo>
                <a:close/>
                <a:moveTo>
                  <a:pt x="31116" y="27260"/>
                </a:moveTo>
                <a:lnTo>
                  <a:pt x="30965" y="27373"/>
                </a:lnTo>
                <a:lnTo>
                  <a:pt x="31116" y="27373"/>
                </a:lnTo>
                <a:cubicBezTo>
                  <a:pt x="31116" y="27373"/>
                  <a:pt x="31116" y="27373"/>
                  <a:pt x="31116" y="27411"/>
                </a:cubicBezTo>
                <a:lnTo>
                  <a:pt x="31116" y="27487"/>
                </a:lnTo>
                <a:cubicBezTo>
                  <a:pt x="31116" y="27487"/>
                  <a:pt x="31154" y="27487"/>
                  <a:pt x="31192" y="27525"/>
                </a:cubicBezTo>
                <a:cubicBezTo>
                  <a:pt x="31192" y="27525"/>
                  <a:pt x="31154" y="27487"/>
                  <a:pt x="31154" y="27487"/>
                </a:cubicBezTo>
                <a:lnTo>
                  <a:pt x="31192" y="27487"/>
                </a:lnTo>
                <a:cubicBezTo>
                  <a:pt x="31192" y="27487"/>
                  <a:pt x="31192" y="27525"/>
                  <a:pt x="31230" y="27525"/>
                </a:cubicBezTo>
                <a:cubicBezTo>
                  <a:pt x="31268" y="27525"/>
                  <a:pt x="31305" y="27487"/>
                  <a:pt x="31305" y="27487"/>
                </a:cubicBezTo>
                <a:lnTo>
                  <a:pt x="31457" y="27487"/>
                </a:lnTo>
                <a:cubicBezTo>
                  <a:pt x="31457" y="27449"/>
                  <a:pt x="31419" y="27373"/>
                  <a:pt x="31381" y="27336"/>
                </a:cubicBezTo>
                <a:cubicBezTo>
                  <a:pt x="31305" y="27298"/>
                  <a:pt x="31192" y="27260"/>
                  <a:pt x="31116" y="27260"/>
                </a:cubicBezTo>
                <a:close/>
                <a:moveTo>
                  <a:pt x="984" y="27147"/>
                </a:moveTo>
                <a:lnTo>
                  <a:pt x="795" y="27260"/>
                </a:lnTo>
                <a:cubicBezTo>
                  <a:pt x="795" y="27222"/>
                  <a:pt x="832" y="27184"/>
                  <a:pt x="832" y="27184"/>
                </a:cubicBezTo>
                <a:cubicBezTo>
                  <a:pt x="757" y="27184"/>
                  <a:pt x="681" y="27184"/>
                  <a:pt x="643" y="27222"/>
                </a:cubicBezTo>
                <a:cubicBezTo>
                  <a:pt x="568" y="27298"/>
                  <a:pt x="568" y="27373"/>
                  <a:pt x="606" y="27449"/>
                </a:cubicBezTo>
                <a:lnTo>
                  <a:pt x="681" y="27525"/>
                </a:lnTo>
                <a:cubicBezTo>
                  <a:pt x="728" y="27540"/>
                  <a:pt x="775" y="27550"/>
                  <a:pt x="822" y="27550"/>
                </a:cubicBezTo>
                <a:cubicBezTo>
                  <a:pt x="889" y="27550"/>
                  <a:pt x="955" y="27531"/>
                  <a:pt x="1021" y="27487"/>
                </a:cubicBezTo>
                <a:cubicBezTo>
                  <a:pt x="1097" y="27449"/>
                  <a:pt x="1135" y="27373"/>
                  <a:pt x="1135" y="27336"/>
                </a:cubicBezTo>
                <a:cubicBezTo>
                  <a:pt x="1135" y="27260"/>
                  <a:pt x="1059" y="27184"/>
                  <a:pt x="984" y="27147"/>
                </a:cubicBezTo>
                <a:close/>
                <a:moveTo>
                  <a:pt x="70096" y="27147"/>
                </a:moveTo>
                <a:cubicBezTo>
                  <a:pt x="70020" y="27147"/>
                  <a:pt x="69945" y="27147"/>
                  <a:pt x="69907" y="27184"/>
                </a:cubicBezTo>
                <a:cubicBezTo>
                  <a:pt x="69831" y="27260"/>
                  <a:pt x="69793" y="27298"/>
                  <a:pt x="69793" y="27373"/>
                </a:cubicBezTo>
                <a:cubicBezTo>
                  <a:pt x="69793" y="27487"/>
                  <a:pt x="69907" y="27562"/>
                  <a:pt x="70020" y="27562"/>
                </a:cubicBezTo>
                <a:lnTo>
                  <a:pt x="70172" y="27487"/>
                </a:lnTo>
                <a:cubicBezTo>
                  <a:pt x="70172" y="27487"/>
                  <a:pt x="70172" y="27487"/>
                  <a:pt x="70209" y="27449"/>
                </a:cubicBezTo>
                <a:cubicBezTo>
                  <a:pt x="70247" y="27449"/>
                  <a:pt x="70285" y="27411"/>
                  <a:pt x="70285" y="27336"/>
                </a:cubicBezTo>
                <a:cubicBezTo>
                  <a:pt x="70285" y="27260"/>
                  <a:pt x="70247" y="27222"/>
                  <a:pt x="70209" y="27184"/>
                </a:cubicBezTo>
                <a:lnTo>
                  <a:pt x="70096" y="27147"/>
                </a:lnTo>
                <a:close/>
                <a:moveTo>
                  <a:pt x="5974" y="27411"/>
                </a:moveTo>
                <a:lnTo>
                  <a:pt x="5861" y="27525"/>
                </a:lnTo>
                <a:cubicBezTo>
                  <a:pt x="5861" y="27562"/>
                  <a:pt x="5861" y="27562"/>
                  <a:pt x="5823" y="27562"/>
                </a:cubicBezTo>
                <a:cubicBezTo>
                  <a:pt x="5823" y="27562"/>
                  <a:pt x="5823" y="27600"/>
                  <a:pt x="5823" y="27638"/>
                </a:cubicBezTo>
                <a:cubicBezTo>
                  <a:pt x="5823" y="27714"/>
                  <a:pt x="5861" y="27752"/>
                  <a:pt x="5899" y="27789"/>
                </a:cubicBezTo>
                <a:lnTo>
                  <a:pt x="5974" y="27827"/>
                </a:lnTo>
                <a:lnTo>
                  <a:pt x="6088" y="27827"/>
                </a:lnTo>
                <a:lnTo>
                  <a:pt x="6201" y="27789"/>
                </a:lnTo>
                <a:cubicBezTo>
                  <a:pt x="6239" y="27752"/>
                  <a:pt x="6277" y="27714"/>
                  <a:pt x="6277" y="27638"/>
                </a:cubicBezTo>
                <a:cubicBezTo>
                  <a:pt x="6277" y="27600"/>
                  <a:pt x="6277" y="27562"/>
                  <a:pt x="6239" y="27562"/>
                </a:cubicBezTo>
                <a:cubicBezTo>
                  <a:pt x="6239" y="27562"/>
                  <a:pt x="6239" y="27562"/>
                  <a:pt x="6239" y="27525"/>
                </a:cubicBezTo>
                <a:lnTo>
                  <a:pt x="6088" y="27411"/>
                </a:lnTo>
                <a:close/>
                <a:moveTo>
                  <a:pt x="24576" y="27638"/>
                </a:moveTo>
                <a:cubicBezTo>
                  <a:pt x="24349" y="27676"/>
                  <a:pt x="24235" y="27752"/>
                  <a:pt x="24273" y="27903"/>
                </a:cubicBezTo>
                <a:lnTo>
                  <a:pt x="24424" y="27978"/>
                </a:lnTo>
                <a:lnTo>
                  <a:pt x="24538" y="27978"/>
                </a:lnTo>
                <a:lnTo>
                  <a:pt x="24689" y="27903"/>
                </a:lnTo>
                <a:cubicBezTo>
                  <a:pt x="24689" y="27865"/>
                  <a:pt x="24727" y="27827"/>
                  <a:pt x="24727" y="27789"/>
                </a:cubicBezTo>
                <a:lnTo>
                  <a:pt x="24576" y="27638"/>
                </a:lnTo>
                <a:close/>
                <a:moveTo>
                  <a:pt x="22761" y="27525"/>
                </a:moveTo>
                <a:lnTo>
                  <a:pt x="22534" y="27638"/>
                </a:lnTo>
                <a:cubicBezTo>
                  <a:pt x="22572" y="27714"/>
                  <a:pt x="22534" y="27752"/>
                  <a:pt x="22496" y="27789"/>
                </a:cubicBezTo>
                <a:lnTo>
                  <a:pt x="22534" y="27978"/>
                </a:lnTo>
                <a:cubicBezTo>
                  <a:pt x="22647" y="28054"/>
                  <a:pt x="22761" y="28054"/>
                  <a:pt x="22950" y="28054"/>
                </a:cubicBezTo>
                <a:lnTo>
                  <a:pt x="23063" y="27941"/>
                </a:lnTo>
                <a:cubicBezTo>
                  <a:pt x="23063" y="27903"/>
                  <a:pt x="23063" y="27865"/>
                  <a:pt x="23063" y="27865"/>
                </a:cubicBezTo>
                <a:cubicBezTo>
                  <a:pt x="23063" y="27676"/>
                  <a:pt x="22912" y="27600"/>
                  <a:pt x="22836" y="27562"/>
                </a:cubicBezTo>
                <a:cubicBezTo>
                  <a:pt x="22799" y="27562"/>
                  <a:pt x="22799" y="27525"/>
                  <a:pt x="22761" y="27525"/>
                </a:cubicBezTo>
                <a:close/>
                <a:moveTo>
                  <a:pt x="52780" y="27752"/>
                </a:moveTo>
                <a:lnTo>
                  <a:pt x="52629" y="27903"/>
                </a:lnTo>
                <a:cubicBezTo>
                  <a:pt x="52629" y="27978"/>
                  <a:pt x="52629" y="28054"/>
                  <a:pt x="52704" y="28130"/>
                </a:cubicBezTo>
                <a:cubicBezTo>
                  <a:pt x="52730" y="28130"/>
                  <a:pt x="52772" y="28146"/>
                  <a:pt x="52819" y="28146"/>
                </a:cubicBezTo>
                <a:cubicBezTo>
                  <a:pt x="52843" y="28146"/>
                  <a:pt x="52868" y="28142"/>
                  <a:pt x="52893" y="28130"/>
                </a:cubicBezTo>
                <a:lnTo>
                  <a:pt x="53007" y="28016"/>
                </a:lnTo>
                <a:cubicBezTo>
                  <a:pt x="53007" y="27903"/>
                  <a:pt x="52931" y="27789"/>
                  <a:pt x="52780" y="27752"/>
                </a:cubicBezTo>
                <a:close/>
                <a:moveTo>
                  <a:pt x="72138" y="28167"/>
                </a:moveTo>
                <a:cubicBezTo>
                  <a:pt x="72138" y="28168"/>
                  <a:pt x="72137" y="28205"/>
                  <a:pt x="72100" y="28205"/>
                </a:cubicBezTo>
                <a:cubicBezTo>
                  <a:pt x="72138" y="28205"/>
                  <a:pt x="72138" y="28205"/>
                  <a:pt x="72138" y="28167"/>
                </a:cubicBezTo>
                <a:close/>
                <a:moveTo>
                  <a:pt x="43933" y="27978"/>
                </a:moveTo>
                <a:lnTo>
                  <a:pt x="43744" y="28130"/>
                </a:lnTo>
                <a:cubicBezTo>
                  <a:pt x="43744" y="28167"/>
                  <a:pt x="43744" y="28281"/>
                  <a:pt x="43857" y="28319"/>
                </a:cubicBezTo>
                <a:cubicBezTo>
                  <a:pt x="43895" y="28356"/>
                  <a:pt x="43933" y="28356"/>
                  <a:pt x="44047" y="28356"/>
                </a:cubicBezTo>
                <a:lnTo>
                  <a:pt x="44160" y="28243"/>
                </a:lnTo>
                <a:cubicBezTo>
                  <a:pt x="44160" y="28092"/>
                  <a:pt x="44084" y="28016"/>
                  <a:pt x="43933" y="27978"/>
                </a:cubicBezTo>
                <a:close/>
                <a:moveTo>
                  <a:pt x="36032" y="27954"/>
                </a:moveTo>
                <a:cubicBezTo>
                  <a:pt x="35981" y="27954"/>
                  <a:pt x="35927" y="27963"/>
                  <a:pt x="35880" y="27978"/>
                </a:cubicBezTo>
                <a:lnTo>
                  <a:pt x="35729" y="28054"/>
                </a:lnTo>
                <a:lnTo>
                  <a:pt x="35729" y="28092"/>
                </a:lnTo>
                <a:cubicBezTo>
                  <a:pt x="35729" y="28167"/>
                  <a:pt x="35767" y="28205"/>
                  <a:pt x="35767" y="28243"/>
                </a:cubicBezTo>
                <a:cubicBezTo>
                  <a:pt x="35804" y="28281"/>
                  <a:pt x="35804" y="28281"/>
                  <a:pt x="35804" y="28281"/>
                </a:cubicBezTo>
                <a:lnTo>
                  <a:pt x="35918" y="28394"/>
                </a:lnTo>
                <a:cubicBezTo>
                  <a:pt x="36069" y="28394"/>
                  <a:pt x="36183" y="28394"/>
                  <a:pt x="36258" y="28319"/>
                </a:cubicBezTo>
                <a:lnTo>
                  <a:pt x="36296" y="28243"/>
                </a:lnTo>
                <a:cubicBezTo>
                  <a:pt x="36334" y="28243"/>
                  <a:pt x="36334" y="28205"/>
                  <a:pt x="36334" y="28205"/>
                </a:cubicBezTo>
                <a:cubicBezTo>
                  <a:pt x="36334" y="28130"/>
                  <a:pt x="36258" y="28054"/>
                  <a:pt x="36220" y="28016"/>
                </a:cubicBezTo>
                <a:cubicBezTo>
                  <a:pt x="36176" y="27972"/>
                  <a:pt x="36106" y="27954"/>
                  <a:pt x="36032" y="27954"/>
                </a:cubicBezTo>
                <a:close/>
                <a:moveTo>
                  <a:pt x="72327" y="27950"/>
                </a:moveTo>
                <a:cubicBezTo>
                  <a:pt x="72289" y="27950"/>
                  <a:pt x="72251" y="27959"/>
                  <a:pt x="72213" y="27978"/>
                </a:cubicBezTo>
                <a:cubicBezTo>
                  <a:pt x="72138" y="28054"/>
                  <a:pt x="72138" y="28130"/>
                  <a:pt x="72138" y="28167"/>
                </a:cubicBezTo>
                <a:lnTo>
                  <a:pt x="72213" y="28394"/>
                </a:lnTo>
                <a:cubicBezTo>
                  <a:pt x="72235" y="28405"/>
                  <a:pt x="72257" y="28410"/>
                  <a:pt x="72280" y="28410"/>
                </a:cubicBezTo>
                <a:cubicBezTo>
                  <a:pt x="72333" y="28410"/>
                  <a:pt x="72387" y="28383"/>
                  <a:pt x="72440" y="28356"/>
                </a:cubicBezTo>
                <a:cubicBezTo>
                  <a:pt x="72516" y="28319"/>
                  <a:pt x="72516" y="28243"/>
                  <a:pt x="72516" y="28130"/>
                </a:cubicBezTo>
                <a:cubicBezTo>
                  <a:pt x="72516" y="28130"/>
                  <a:pt x="72516" y="28092"/>
                  <a:pt x="72516" y="28054"/>
                </a:cubicBezTo>
                <a:lnTo>
                  <a:pt x="72440" y="27978"/>
                </a:lnTo>
                <a:cubicBezTo>
                  <a:pt x="72402" y="27959"/>
                  <a:pt x="72364" y="27950"/>
                  <a:pt x="72327" y="27950"/>
                </a:cubicBezTo>
                <a:close/>
                <a:moveTo>
                  <a:pt x="89567" y="28063"/>
                </a:moveTo>
                <a:cubicBezTo>
                  <a:pt x="89529" y="28063"/>
                  <a:pt x="89491" y="28073"/>
                  <a:pt x="89453" y="28092"/>
                </a:cubicBezTo>
                <a:cubicBezTo>
                  <a:pt x="89340" y="28167"/>
                  <a:pt x="89264" y="28356"/>
                  <a:pt x="89378" y="28432"/>
                </a:cubicBezTo>
                <a:lnTo>
                  <a:pt x="89529" y="28470"/>
                </a:lnTo>
                <a:lnTo>
                  <a:pt x="89642" y="28356"/>
                </a:lnTo>
                <a:cubicBezTo>
                  <a:pt x="89642" y="28356"/>
                  <a:pt x="89642" y="28394"/>
                  <a:pt x="89642" y="28394"/>
                </a:cubicBezTo>
                <a:cubicBezTo>
                  <a:pt x="89680" y="28356"/>
                  <a:pt x="89756" y="28319"/>
                  <a:pt x="89756" y="28205"/>
                </a:cubicBezTo>
                <a:cubicBezTo>
                  <a:pt x="89756" y="28205"/>
                  <a:pt x="89756" y="28167"/>
                  <a:pt x="89756" y="28167"/>
                </a:cubicBezTo>
                <a:lnTo>
                  <a:pt x="89680" y="28092"/>
                </a:lnTo>
                <a:cubicBezTo>
                  <a:pt x="89642" y="28073"/>
                  <a:pt x="89605" y="28063"/>
                  <a:pt x="89567" y="28063"/>
                </a:cubicBezTo>
                <a:close/>
                <a:moveTo>
                  <a:pt x="16825" y="28205"/>
                </a:moveTo>
                <a:lnTo>
                  <a:pt x="16560" y="28281"/>
                </a:lnTo>
                <a:lnTo>
                  <a:pt x="16560" y="28319"/>
                </a:lnTo>
                <a:cubicBezTo>
                  <a:pt x="16560" y="28394"/>
                  <a:pt x="16636" y="28470"/>
                  <a:pt x="16674" y="28508"/>
                </a:cubicBezTo>
                <a:cubicBezTo>
                  <a:pt x="16701" y="28534"/>
                  <a:pt x="16746" y="28561"/>
                  <a:pt x="16811" y="28561"/>
                </a:cubicBezTo>
                <a:cubicBezTo>
                  <a:pt x="16837" y="28561"/>
                  <a:pt x="16867" y="28557"/>
                  <a:pt x="16901" y="28545"/>
                </a:cubicBezTo>
                <a:lnTo>
                  <a:pt x="17014" y="28470"/>
                </a:lnTo>
                <a:cubicBezTo>
                  <a:pt x="17052" y="28432"/>
                  <a:pt x="17052" y="28432"/>
                  <a:pt x="17052" y="28394"/>
                </a:cubicBezTo>
                <a:cubicBezTo>
                  <a:pt x="17052" y="28243"/>
                  <a:pt x="16901" y="28205"/>
                  <a:pt x="16825" y="28205"/>
                </a:cubicBezTo>
                <a:close/>
                <a:moveTo>
                  <a:pt x="49982" y="28130"/>
                </a:moveTo>
                <a:lnTo>
                  <a:pt x="49793" y="28167"/>
                </a:lnTo>
                <a:cubicBezTo>
                  <a:pt x="49793" y="28167"/>
                  <a:pt x="49755" y="28205"/>
                  <a:pt x="49755" y="28205"/>
                </a:cubicBezTo>
                <a:cubicBezTo>
                  <a:pt x="49680" y="28243"/>
                  <a:pt x="49529" y="28319"/>
                  <a:pt x="49604" y="28508"/>
                </a:cubicBezTo>
                <a:lnTo>
                  <a:pt x="49718" y="28621"/>
                </a:lnTo>
                <a:cubicBezTo>
                  <a:pt x="49793" y="28621"/>
                  <a:pt x="49869" y="28621"/>
                  <a:pt x="49944" y="28545"/>
                </a:cubicBezTo>
                <a:cubicBezTo>
                  <a:pt x="50058" y="28508"/>
                  <a:pt x="50096" y="28394"/>
                  <a:pt x="50096" y="28319"/>
                </a:cubicBezTo>
                <a:cubicBezTo>
                  <a:pt x="50096" y="28205"/>
                  <a:pt x="50058" y="28167"/>
                  <a:pt x="49982" y="28130"/>
                </a:cubicBezTo>
                <a:close/>
                <a:moveTo>
                  <a:pt x="61107" y="28101"/>
                </a:moveTo>
                <a:cubicBezTo>
                  <a:pt x="61079" y="28101"/>
                  <a:pt x="61041" y="28111"/>
                  <a:pt x="60984" y="28130"/>
                </a:cubicBezTo>
                <a:lnTo>
                  <a:pt x="60947" y="28205"/>
                </a:lnTo>
                <a:cubicBezTo>
                  <a:pt x="60909" y="28243"/>
                  <a:pt x="60909" y="28281"/>
                  <a:pt x="60909" y="28319"/>
                </a:cubicBezTo>
                <a:cubicBezTo>
                  <a:pt x="60871" y="28508"/>
                  <a:pt x="60909" y="28583"/>
                  <a:pt x="61022" y="28697"/>
                </a:cubicBezTo>
                <a:lnTo>
                  <a:pt x="61173" y="28697"/>
                </a:lnTo>
                <a:cubicBezTo>
                  <a:pt x="61249" y="28697"/>
                  <a:pt x="61287" y="28659"/>
                  <a:pt x="61362" y="28659"/>
                </a:cubicBezTo>
                <a:cubicBezTo>
                  <a:pt x="61400" y="28621"/>
                  <a:pt x="61438" y="28621"/>
                  <a:pt x="61551" y="28621"/>
                </a:cubicBezTo>
                <a:lnTo>
                  <a:pt x="61665" y="28508"/>
                </a:lnTo>
                <a:cubicBezTo>
                  <a:pt x="61703" y="28508"/>
                  <a:pt x="61703" y="28470"/>
                  <a:pt x="61703" y="28470"/>
                </a:cubicBezTo>
                <a:cubicBezTo>
                  <a:pt x="61703" y="28243"/>
                  <a:pt x="61438" y="28243"/>
                  <a:pt x="61325" y="28243"/>
                </a:cubicBezTo>
                <a:lnTo>
                  <a:pt x="61287" y="28243"/>
                </a:lnTo>
                <a:cubicBezTo>
                  <a:pt x="61287" y="28205"/>
                  <a:pt x="61249" y="28130"/>
                  <a:pt x="61173" y="28130"/>
                </a:cubicBezTo>
                <a:cubicBezTo>
                  <a:pt x="61154" y="28111"/>
                  <a:pt x="61136" y="28101"/>
                  <a:pt x="61107" y="28101"/>
                </a:cubicBezTo>
                <a:close/>
                <a:moveTo>
                  <a:pt x="63139" y="28319"/>
                </a:moveTo>
                <a:lnTo>
                  <a:pt x="62988" y="28470"/>
                </a:lnTo>
                <a:cubicBezTo>
                  <a:pt x="62988" y="28545"/>
                  <a:pt x="62988" y="28621"/>
                  <a:pt x="63064" y="28697"/>
                </a:cubicBezTo>
                <a:cubicBezTo>
                  <a:pt x="63089" y="28697"/>
                  <a:pt x="63131" y="28714"/>
                  <a:pt x="63179" y="28714"/>
                </a:cubicBezTo>
                <a:cubicBezTo>
                  <a:pt x="63202" y="28714"/>
                  <a:pt x="63228" y="28709"/>
                  <a:pt x="63253" y="28697"/>
                </a:cubicBezTo>
                <a:lnTo>
                  <a:pt x="63366" y="28583"/>
                </a:lnTo>
                <a:cubicBezTo>
                  <a:pt x="63366" y="28470"/>
                  <a:pt x="63291" y="28356"/>
                  <a:pt x="63139" y="28319"/>
                </a:cubicBezTo>
                <a:close/>
                <a:moveTo>
                  <a:pt x="81552" y="28205"/>
                </a:moveTo>
                <a:cubicBezTo>
                  <a:pt x="81476" y="28205"/>
                  <a:pt x="81363" y="28243"/>
                  <a:pt x="81325" y="28281"/>
                </a:cubicBezTo>
                <a:cubicBezTo>
                  <a:pt x="81287" y="28319"/>
                  <a:pt x="81249" y="28356"/>
                  <a:pt x="81249" y="28470"/>
                </a:cubicBezTo>
                <a:lnTo>
                  <a:pt x="81249" y="28508"/>
                </a:lnTo>
                <a:lnTo>
                  <a:pt x="81325" y="28583"/>
                </a:lnTo>
                <a:cubicBezTo>
                  <a:pt x="81287" y="28659"/>
                  <a:pt x="81287" y="28735"/>
                  <a:pt x="81287" y="28810"/>
                </a:cubicBezTo>
                <a:lnTo>
                  <a:pt x="81438" y="28924"/>
                </a:lnTo>
                <a:cubicBezTo>
                  <a:pt x="81514" y="28924"/>
                  <a:pt x="81589" y="28886"/>
                  <a:pt x="81627" y="28848"/>
                </a:cubicBezTo>
                <a:cubicBezTo>
                  <a:pt x="81741" y="28772"/>
                  <a:pt x="81741" y="28659"/>
                  <a:pt x="81741" y="28545"/>
                </a:cubicBezTo>
                <a:lnTo>
                  <a:pt x="81703" y="28470"/>
                </a:lnTo>
                <a:lnTo>
                  <a:pt x="81703" y="28356"/>
                </a:lnTo>
                <a:lnTo>
                  <a:pt x="81552" y="28205"/>
                </a:lnTo>
                <a:close/>
                <a:moveTo>
                  <a:pt x="44765" y="28621"/>
                </a:moveTo>
                <a:cubicBezTo>
                  <a:pt x="44651" y="28621"/>
                  <a:pt x="44576" y="28659"/>
                  <a:pt x="44500" y="28697"/>
                </a:cubicBezTo>
                <a:cubicBezTo>
                  <a:pt x="44425" y="28735"/>
                  <a:pt x="44387" y="28848"/>
                  <a:pt x="44425" y="28961"/>
                </a:cubicBezTo>
                <a:lnTo>
                  <a:pt x="44538" y="29075"/>
                </a:lnTo>
                <a:cubicBezTo>
                  <a:pt x="44651" y="29075"/>
                  <a:pt x="44727" y="29075"/>
                  <a:pt x="44765" y="29037"/>
                </a:cubicBezTo>
                <a:cubicBezTo>
                  <a:pt x="44840" y="28961"/>
                  <a:pt x="44878" y="28886"/>
                  <a:pt x="44878" y="28810"/>
                </a:cubicBezTo>
                <a:cubicBezTo>
                  <a:pt x="44878" y="28772"/>
                  <a:pt x="44878" y="28772"/>
                  <a:pt x="44878" y="28735"/>
                </a:cubicBezTo>
                <a:lnTo>
                  <a:pt x="44765" y="28621"/>
                </a:lnTo>
                <a:close/>
                <a:moveTo>
                  <a:pt x="8734" y="28735"/>
                </a:moveTo>
                <a:lnTo>
                  <a:pt x="8621" y="28848"/>
                </a:lnTo>
                <a:lnTo>
                  <a:pt x="8621" y="28961"/>
                </a:lnTo>
                <a:lnTo>
                  <a:pt x="8734" y="29075"/>
                </a:lnTo>
                <a:cubicBezTo>
                  <a:pt x="8772" y="29075"/>
                  <a:pt x="8810" y="29113"/>
                  <a:pt x="8848" y="29113"/>
                </a:cubicBezTo>
                <a:lnTo>
                  <a:pt x="8999" y="28961"/>
                </a:lnTo>
                <a:cubicBezTo>
                  <a:pt x="8999" y="28924"/>
                  <a:pt x="8999" y="28810"/>
                  <a:pt x="8923" y="28772"/>
                </a:cubicBezTo>
                <a:cubicBezTo>
                  <a:pt x="8885" y="28735"/>
                  <a:pt x="8810" y="28735"/>
                  <a:pt x="8734" y="28735"/>
                </a:cubicBezTo>
                <a:close/>
                <a:moveTo>
                  <a:pt x="80531" y="28772"/>
                </a:moveTo>
                <a:cubicBezTo>
                  <a:pt x="80493" y="28810"/>
                  <a:pt x="80266" y="28810"/>
                  <a:pt x="80266" y="28961"/>
                </a:cubicBezTo>
                <a:cubicBezTo>
                  <a:pt x="80266" y="28999"/>
                  <a:pt x="80266" y="28999"/>
                  <a:pt x="80266" y="29037"/>
                </a:cubicBezTo>
                <a:lnTo>
                  <a:pt x="80417" y="29113"/>
                </a:lnTo>
                <a:lnTo>
                  <a:pt x="80531" y="29113"/>
                </a:lnTo>
                <a:lnTo>
                  <a:pt x="80682" y="29037"/>
                </a:lnTo>
                <a:cubicBezTo>
                  <a:pt x="80682" y="28999"/>
                  <a:pt x="80720" y="28999"/>
                  <a:pt x="80720" y="28924"/>
                </a:cubicBezTo>
                <a:lnTo>
                  <a:pt x="80531" y="28772"/>
                </a:lnTo>
                <a:close/>
                <a:moveTo>
                  <a:pt x="62421" y="28772"/>
                </a:moveTo>
                <a:lnTo>
                  <a:pt x="62308" y="28924"/>
                </a:lnTo>
                <a:lnTo>
                  <a:pt x="62308" y="29075"/>
                </a:lnTo>
                <a:lnTo>
                  <a:pt x="62421" y="29188"/>
                </a:lnTo>
                <a:cubicBezTo>
                  <a:pt x="62497" y="29188"/>
                  <a:pt x="62534" y="29188"/>
                  <a:pt x="62610" y="29150"/>
                </a:cubicBezTo>
                <a:cubicBezTo>
                  <a:pt x="62610" y="29188"/>
                  <a:pt x="62648" y="29188"/>
                  <a:pt x="62686" y="29188"/>
                </a:cubicBezTo>
                <a:lnTo>
                  <a:pt x="62799" y="29150"/>
                </a:lnTo>
                <a:cubicBezTo>
                  <a:pt x="62837" y="29113"/>
                  <a:pt x="62875" y="29037"/>
                  <a:pt x="62875" y="28999"/>
                </a:cubicBezTo>
                <a:cubicBezTo>
                  <a:pt x="62875" y="28924"/>
                  <a:pt x="62837" y="28886"/>
                  <a:pt x="62799" y="28848"/>
                </a:cubicBezTo>
                <a:cubicBezTo>
                  <a:pt x="62723" y="28810"/>
                  <a:pt x="62572" y="28772"/>
                  <a:pt x="62421" y="28772"/>
                </a:cubicBezTo>
                <a:close/>
                <a:moveTo>
                  <a:pt x="6541" y="29150"/>
                </a:moveTo>
                <a:cubicBezTo>
                  <a:pt x="6504" y="29150"/>
                  <a:pt x="6390" y="29150"/>
                  <a:pt x="6314" y="29188"/>
                </a:cubicBezTo>
                <a:cubicBezTo>
                  <a:pt x="6277" y="29226"/>
                  <a:pt x="6277" y="29264"/>
                  <a:pt x="6277" y="29302"/>
                </a:cubicBezTo>
                <a:lnTo>
                  <a:pt x="6428" y="29302"/>
                </a:lnTo>
                <a:cubicBezTo>
                  <a:pt x="6428" y="29302"/>
                  <a:pt x="6390" y="29302"/>
                  <a:pt x="6390" y="29339"/>
                </a:cubicBezTo>
                <a:cubicBezTo>
                  <a:pt x="6504" y="29339"/>
                  <a:pt x="6541" y="29377"/>
                  <a:pt x="6655" y="29377"/>
                </a:cubicBezTo>
                <a:cubicBezTo>
                  <a:pt x="6655" y="29339"/>
                  <a:pt x="6655" y="29339"/>
                  <a:pt x="6655" y="29339"/>
                </a:cubicBezTo>
                <a:lnTo>
                  <a:pt x="6806" y="29339"/>
                </a:lnTo>
                <a:cubicBezTo>
                  <a:pt x="6806" y="29226"/>
                  <a:pt x="6693" y="29150"/>
                  <a:pt x="6541" y="29150"/>
                </a:cubicBezTo>
                <a:close/>
                <a:moveTo>
                  <a:pt x="83971" y="28697"/>
                </a:moveTo>
                <a:lnTo>
                  <a:pt x="83820" y="28772"/>
                </a:lnTo>
                <a:cubicBezTo>
                  <a:pt x="83820" y="28772"/>
                  <a:pt x="83820" y="28810"/>
                  <a:pt x="83820" y="28810"/>
                </a:cubicBezTo>
                <a:cubicBezTo>
                  <a:pt x="83782" y="28848"/>
                  <a:pt x="83745" y="28886"/>
                  <a:pt x="83745" y="28961"/>
                </a:cubicBezTo>
                <a:lnTo>
                  <a:pt x="83669" y="28999"/>
                </a:lnTo>
                <a:cubicBezTo>
                  <a:pt x="83669" y="29037"/>
                  <a:pt x="83631" y="29037"/>
                  <a:pt x="83631" y="29075"/>
                </a:cubicBezTo>
                <a:cubicBezTo>
                  <a:pt x="83593" y="29113"/>
                  <a:pt x="83555" y="29150"/>
                  <a:pt x="83555" y="29188"/>
                </a:cubicBezTo>
                <a:cubicBezTo>
                  <a:pt x="83555" y="29302"/>
                  <a:pt x="83593" y="29339"/>
                  <a:pt x="83745" y="29377"/>
                </a:cubicBezTo>
                <a:lnTo>
                  <a:pt x="83896" y="29302"/>
                </a:lnTo>
                <a:cubicBezTo>
                  <a:pt x="83934" y="29264"/>
                  <a:pt x="83971" y="29188"/>
                  <a:pt x="83971" y="29113"/>
                </a:cubicBezTo>
                <a:cubicBezTo>
                  <a:pt x="84047" y="29113"/>
                  <a:pt x="84085" y="29075"/>
                  <a:pt x="84123" y="29075"/>
                </a:cubicBezTo>
                <a:cubicBezTo>
                  <a:pt x="84160" y="29037"/>
                  <a:pt x="84198" y="28961"/>
                  <a:pt x="84198" y="28886"/>
                </a:cubicBezTo>
                <a:cubicBezTo>
                  <a:pt x="84198" y="28772"/>
                  <a:pt x="84123" y="28697"/>
                  <a:pt x="83971" y="28697"/>
                </a:cubicBezTo>
                <a:close/>
                <a:moveTo>
                  <a:pt x="14859" y="29150"/>
                </a:moveTo>
                <a:cubicBezTo>
                  <a:pt x="14783" y="29150"/>
                  <a:pt x="14708" y="29188"/>
                  <a:pt x="14670" y="29226"/>
                </a:cubicBezTo>
                <a:cubicBezTo>
                  <a:pt x="14594" y="29264"/>
                  <a:pt x="14594" y="29339"/>
                  <a:pt x="14594" y="29377"/>
                </a:cubicBezTo>
                <a:lnTo>
                  <a:pt x="14746" y="29377"/>
                </a:lnTo>
                <a:cubicBezTo>
                  <a:pt x="14746" y="29415"/>
                  <a:pt x="14708" y="29415"/>
                  <a:pt x="14708" y="29415"/>
                </a:cubicBezTo>
                <a:cubicBezTo>
                  <a:pt x="14758" y="29453"/>
                  <a:pt x="14783" y="29465"/>
                  <a:pt x="14802" y="29465"/>
                </a:cubicBezTo>
                <a:cubicBezTo>
                  <a:pt x="14838" y="29465"/>
                  <a:pt x="14846" y="29415"/>
                  <a:pt x="14972" y="29415"/>
                </a:cubicBezTo>
                <a:cubicBezTo>
                  <a:pt x="14972" y="29415"/>
                  <a:pt x="14972" y="29415"/>
                  <a:pt x="14972" y="29377"/>
                </a:cubicBezTo>
                <a:lnTo>
                  <a:pt x="15124" y="29377"/>
                </a:lnTo>
                <a:cubicBezTo>
                  <a:pt x="15124" y="29264"/>
                  <a:pt x="15010" y="29150"/>
                  <a:pt x="14859" y="29150"/>
                </a:cubicBezTo>
                <a:close/>
                <a:moveTo>
                  <a:pt x="31608" y="28961"/>
                </a:moveTo>
                <a:lnTo>
                  <a:pt x="31457" y="29075"/>
                </a:lnTo>
                <a:lnTo>
                  <a:pt x="31457" y="29188"/>
                </a:lnTo>
                <a:cubicBezTo>
                  <a:pt x="31457" y="29415"/>
                  <a:pt x="31608" y="29491"/>
                  <a:pt x="31721" y="29491"/>
                </a:cubicBezTo>
                <a:lnTo>
                  <a:pt x="31835" y="29415"/>
                </a:lnTo>
                <a:cubicBezTo>
                  <a:pt x="31872" y="29377"/>
                  <a:pt x="31872" y="29377"/>
                  <a:pt x="31910" y="29377"/>
                </a:cubicBezTo>
                <a:lnTo>
                  <a:pt x="31986" y="29264"/>
                </a:lnTo>
                <a:cubicBezTo>
                  <a:pt x="31948" y="29075"/>
                  <a:pt x="31835" y="28961"/>
                  <a:pt x="31608" y="28961"/>
                </a:cubicBezTo>
                <a:close/>
                <a:moveTo>
                  <a:pt x="13634" y="29097"/>
                </a:moveTo>
                <a:cubicBezTo>
                  <a:pt x="13567" y="29097"/>
                  <a:pt x="13514" y="29124"/>
                  <a:pt x="13460" y="29150"/>
                </a:cubicBezTo>
                <a:cubicBezTo>
                  <a:pt x="13422" y="29188"/>
                  <a:pt x="13385" y="29264"/>
                  <a:pt x="13385" y="29339"/>
                </a:cubicBezTo>
                <a:lnTo>
                  <a:pt x="13385" y="29377"/>
                </a:lnTo>
                <a:lnTo>
                  <a:pt x="13498" y="29491"/>
                </a:lnTo>
                <a:cubicBezTo>
                  <a:pt x="13515" y="29499"/>
                  <a:pt x="13536" y="29504"/>
                  <a:pt x="13559" y="29504"/>
                </a:cubicBezTo>
                <a:cubicBezTo>
                  <a:pt x="13638" y="29504"/>
                  <a:pt x="13742" y="29448"/>
                  <a:pt x="13800" y="29302"/>
                </a:cubicBezTo>
                <a:lnTo>
                  <a:pt x="13725" y="29113"/>
                </a:lnTo>
                <a:cubicBezTo>
                  <a:pt x="13692" y="29102"/>
                  <a:pt x="13662" y="29097"/>
                  <a:pt x="13634" y="29097"/>
                </a:cubicBezTo>
                <a:close/>
                <a:moveTo>
                  <a:pt x="19714" y="29105"/>
                </a:moveTo>
                <a:cubicBezTo>
                  <a:pt x="19585" y="29105"/>
                  <a:pt x="19472" y="29203"/>
                  <a:pt x="19472" y="29302"/>
                </a:cubicBezTo>
                <a:lnTo>
                  <a:pt x="19509" y="29415"/>
                </a:lnTo>
                <a:cubicBezTo>
                  <a:pt x="19585" y="29453"/>
                  <a:pt x="19661" y="29491"/>
                  <a:pt x="19736" y="29491"/>
                </a:cubicBezTo>
                <a:cubicBezTo>
                  <a:pt x="19774" y="29491"/>
                  <a:pt x="19812" y="29491"/>
                  <a:pt x="19812" y="29528"/>
                </a:cubicBezTo>
                <a:lnTo>
                  <a:pt x="20039" y="29453"/>
                </a:lnTo>
                <a:cubicBezTo>
                  <a:pt x="20039" y="29415"/>
                  <a:pt x="20076" y="29377"/>
                  <a:pt x="20076" y="29339"/>
                </a:cubicBezTo>
                <a:cubicBezTo>
                  <a:pt x="20076" y="29226"/>
                  <a:pt x="19925" y="29113"/>
                  <a:pt x="19774" y="29113"/>
                </a:cubicBezTo>
                <a:cubicBezTo>
                  <a:pt x="19754" y="29108"/>
                  <a:pt x="19733" y="29105"/>
                  <a:pt x="19714" y="29105"/>
                </a:cubicBezTo>
                <a:close/>
                <a:moveTo>
                  <a:pt x="69604" y="29150"/>
                </a:moveTo>
                <a:lnTo>
                  <a:pt x="69491" y="29264"/>
                </a:lnTo>
                <a:lnTo>
                  <a:pt x="69491" y="29415"/>
                </a:lnTo>
                <a:lnTo>
                  <a:pt x="69604" y="29528"/>
                </a:lnTo>
                <a:cubicBezTo>
                  <a:pt x="69649" y="29540"/>
                  <a:pt x="69687" y="29544"/>
                  <a:pt x="69720" y="29544"/>
                </a:cubicBezTo>
                <a:cubicBezTo>
                  <a:pt x="69800" y="29544"/>
                  <a:pt x="69853" y="29517"/>
                  <a:pt x="69907" y="29491"/>
                </a:cubicBezTo>
                <a:cubicBezTo>
                  <a:pt x="69945" y="29453"/>
                  <a:pt x="69983" y="29377"/>
                  <a:pt x="69983" y="29302"/>
                </a:cubicBezTo>
                <a:cubicBezTo>
                  <a:pt x="69983" y="29302"/>
                  <a:pt x="69983" y="29264"/>
                  <a:pt x="69983" y="29264"/>
                </a:cubicBezTo>
                <a:lnTo>
                  <a:pt x="69869" y="29150"/>
                </a:lnTo>
                <a:close/>
                <a:moveTo>
                  <a:pt x="72591" y="29188"/>
                </a:moveTo>
                <a:lnTo>
                  <a:pt x="72440" y="29302"/>
                </a:lnTo>
                <a:cubicBezTo>
                  <a:pt x="72440" y="29415"/>
                  <a:pt x="72478" y="29491"/>
                  <a:pt x="72516" y="29528"/>
                </a:cubicBezTo>
                <a:cubicBezTo>
                  <a:pt x="72591" y="29604"/>
                  <a:pt x="72705" y="29604"/>
                  <a:pt x="72818" y="29604"/>
                </a:cubicBezTo>
                <a:lnTo>
                  <a:pt x="72932" y="29491"/>
                </a:lnTo>
                <a:lnTo>
                  <a:pt x="72969" y="29453"/>
                </a:lnTo>
                <a:cubicBezTo>
                  <a:pt x="72969" y="29264"/>
                  <a:pt x="72742" y="29226"/>
                  <a:pt x="72667" y="29226"/>
                </a:cubicBezTo>
                <a:lnTo>
                  <a:pt x="72591" y="29188"/>
                </a:lnTo>
                <a:close/>
                <a:moveTo>
                  <a:pt x="53763" y="29302"/>
                </a:moveTo>
                <a:cubicBezTo>
                  <a:pt x="53650" y="29302"/>
                  <a:pt x="53498" y="29302"/>
                  <a:pt x="53423" y="29377"/>
                </a:cubicBezTo>
                <a:cubicBezTo>
                  <a:pt x="53385" y="29415"/>
                  <a:pt x="53309" y="29453"/>
                  <a:pt x="53347" y="29604"/>
                </a:cubicBezTo>
                <a:lnTo>
                  <a:pt x="53461" y="29680"/>
                </a:lnTo>
                <a:cubicBezTo>
                  <a:pt x="53523" y="29695"/>
                  <a:pt x="53579" y="29705"/>
                  <a:pt x="53632" y="29705"/>
                </a:cubicBezTo>
                <a:cubicBezTo>
                  <a:pt x="53706" y="29705"/>
                  <a:pt x="53772" y="29686"/>
                  <a:pt x="53839" y="29642"/>
                </a:cubicBezTo>
                <a:cubicBezTo>
                  <a:pt x="53876" y="29604"/>
                  <a:pt x="53914" y="29528"/>
                  <a:pt x="53914" y="29453"/>
                </a:cubicBezTo>
                <a:cubicBezTo>
                  <a:pt x="53914" y="29453"/>
                  <a:pt x="53914" y="29415"/>
                  <a:pt x="53914" y="29415"/>
                </a:cubicBezTo>
                <a:lnTo>
                  <a:pt x="53763" y="29302"/>
                </a:lnTo>
                <a:close/>
                <a:moveTo>
                  <a:pt x="69102" y="29360"/>
                </a:moveTo>
                <a:cubicBezTo>
                  <a:pt x="69084" y="29360"/>
                  <a:pt x="69063" y="29365"/>
                  <a:pt x="69037" y="29377"/>
                </a:cubicBezTo>
                <a:lnTo>
                  <a:pt x="68962" y="29491"/>
                </a:lnTo>
                <a:cubicBezTo>
                  <a:pt x="68962" y="29491"/>
                  <a:pt x="68924" y="29491"/>
                  <a:pt x="68924" y="29528"/>
                </a:cubicBezTo>
                <a:cubicBezTo>
                  <a:pt x="68924" y="29566"/>
                  <a:pt x="68886" y="29604"/>
                  <a:pt x="68886" y="29680"/>
                </a:cubicBezTo>
                <a:lnTo>
                  <a:pt x="68962" y="29793"/>
                </a:lnTo>
                <a:cubicBezTo>
                  <a:pt x="69000" y="29812"/>
                  <a:pt x="69037" y="29822"/>
                  <a:pt x="69075" y="29822"/>
                </a:cubicBezTo>
                <a:cubicBezTo>
                  <a:pt x="69113" y="29822"/>
                  <a:pt x="69151" y="29812"/>
                  <a:pt x="69189" y="29793"/>
                </a:cubicBezTo>
                <a:cubicBezTo>
                  <a:pt x="69226" y="29755"/>
                  <a:pt x="69302" y="29680"/>
                  <a:pt x="69302" y="29566"/>
                </a:cubicBezTo>
                <a:cubicBezTo>
                  <a:pt x="69302" y="29528"/>
                  <a:pt x="69264" y="29453"/>
                  <a:pt x="69189" y="29377"/>
                </a:cubicBezTo>
                <a:cubicBezTo>
                  <a:pt x="69163" y="29377"/>
                  <a:pt x="69138" y="29360"/>
                  <a:pt x="69102" y="29360"/>
                </a:cubicBezTo>
                <a:close/>
                <a:moveTo>
                  <a:pt x="49793" y="29453"/>
                </a:moveTo>
                <a:lnTo>
                  <a:pt x="49642" y="29566"/>
                </a:lnTo>
                <a:cubicBezTo>
                  <a:pt x="49642" y="29566"/>
                  <a:pt x="49604" y="29604"/>
                  <a:pt x="49604" y="29642"/>
                </a:cubicBezTo>
                <a:lnTo>
                  <a:pt x="49680" y="29793"/>
                </a:lnTo>
                <a:cubicBezTo>
                  <a:pt x="49732" y="29819"/>
                  <a:pt x="49820" y="29863"/>
                  <a:pt x="49907" y="29863"/>
                </a:cubicBezTo>
                <a:cubicBezTo>
                  <a:pt x="49946" y="29863"/>
                  <a:pt x="49985" y="29854"/>
                  <a:pt x="50020" y="29831"/>
                </a:cubicBezTo>
                <a:cubicBezTo>
                  <a:pt x="50058" y="29831"/>
                  <a:pt x="50096" y="29793"/>
                  <a:pt x="50096" y="29680"/>
                </a:cubicBezTo>
                <a:lnTo>
                  <a:pt x="50020" y="29566"/>
                </a:lnTo>
                <a:lnTo>
                  <a:pt x="50020" y="29566"/>
                </a:lnTo>
                <a:lnTo>
                  <a:pt x="49907" y="29453"/>
                </a:lnTo>
                <a:close/>
                <a:moveTo>
                  <a:pt x="80909" y="29113"/>
                </a:moveTo>
                <a:cubicBezTo>
                  <a:pt x="80833" y="29113"/>
                  <a:pt x="80720" y="29113"/>
                  <a:pt x="80606" y="29150"/>
                </a:cubicBezTo>
                <a:lnTo>
                  <a:pt x="80531" y="29339"/>
                </a:lnTo>
                <a:cubicBezTo>
                  <a:pt x="80569" y="29415"/>
                  <a:pt x="80569" y="29491"/>
                  <a:pt x="80531" y="29566"/>
                </a:cubicBezTo>
                <a:cubicBezTo>
                  <a:pt x="80455" y="29718"/>
                  <a:pt x="80455" y="29869"/>
                  <a:pt x="80531" y="30020"/>
                </a:cubicBezTo>
                <a:lnTo>
                  <a:pt x="80758" y="29944"/>
                </a:lnTo>
                <a:lnTo>
                  <a:pt x="80947" y="29944"/>
                </a:lnTo>
                <a:lnTo>
                  <a:pt x="81060" y="29793"/>
                </a:lnTo>
                <a:cubicBezTo>
                  <a:pt x="81060" y="29718"/>
                  <a:pt x="81060" y="29604"/>
                  <a:pt x="81098" y="29528"/>
                </a:cubicBezTo>
                <a:cubicBezTo>
                  <a:pt x="81211" y="29491"/>
                  <a:pt x="81325" y="29339"/>
                  <a:pt x="81325" y="29226"/>
                </a:cubicBezTo>
                <a:lnTo>
                  <a:pt x="81325" y="29188"/>
                </a:lnTo>
                <a:lnTo>
                  <a:pt x="81174" y="29113"/>
                </a:lnTo>
                <a:close/>
                <a:moveTo>
                  <a:pt x="60417" y="29680"/>
                </a:moveTo>
                <a:lnTo>
                  <a:pt x="60304" y="29718"/>
                </a:lnTo>
                <a:cubicBezTo>
                  <a:pt x="60228" y="29755"/>
                  <a:pt x="60228" y="29831"/>
                  <a:pt x="60228" y="29907"/>
                </a:cubicBezTo>
                <a:cubicBezTo>
                  <a:pt x="60228" y="30020"/>
                  <a:pt x="60304" y="30096"/>
                  <a:pt x="60455" y="30096"/>
                </a:cubicBezTo>
                <a:lnTo>
                  <a:pt x="60606" y="29982"/>
                </a:lnTo>
                <a:cubicBezTo>
                  <a:pt x="60606" y="29982"/>
                  <a:pt x="60606" y="29944"/>
                  <a:pt x="60606" y="29944"/>
                </a:cubicBezTo>
                <a:lnTo>
                  <a:pt x="60493" y="29944"/>
                </a:lnTo>
                <a:lnTo>
                  <a:pt x="60606" y="29907"/>
                </a:lnTo>
                <a:cubicBezTo>
                  <a:pt x="60606" y="29755"/>
                  <a:pt x="60531" y="29680"/>
                  <a:pt x="60417" y="29680"/>
                </a:cubicBezTo>
                <a:close/>
                <a:moveTo>
                  <a:pt x="73196" y="29869"/>
                </a:moveTo>
                <a:cubicBezTo>
                  <a:pt x="72969" y="29869"/>
                  <a:pt x="72894" y="29982"/>
                  <a:pt x="72818" y="30096"/>
                </a:cubicBezTo>
                <a:lnTo>
                  <a:pt x="72932" y="30247"/>
                </a:lnTo>
                <a:cubicBezTo>
                  <a:pt x="72965" y="30258"/>
                  <a:pt x="72998" y="30263"/>
                  <a:pt x="73030" y="30263"/>
                </a:cubicBezTo>
                <a:cubicBezTo>
                  <a:pt x="73108" y="30263"/>
                  <a:pt x="73181" y="30236"/>
                  <a:pt x="73234" y="30209"/>
                </a:cubicBezTo>
                <a:cubicBezTo>
                  <a:pt x="73272" y="30171"/>
                  <a:pt x="73310" y="30133"/>
                  <a:pt x="73310" y="30020"/>
                </a:cubicBezTo>
                <a:lnTo>
                  <a:pt x="73310" y="29982"/>
                </a:lnTo>
                <a:lnTo>
                  <a:pt x="73196" y="29869"/>
                </a:lnTo>
                <a:close/>
                <a:moveTo>
                  <a:pt x="265" y="29869"/>
                </a:moveTo>
                <a:lnTo>
                  <a:pt x="152" y="29944"/>
                </a:lnTo>
                <a:cubicBezTo>
                  <a:pt x="76" y="30096"/>
                  <a:pt x="190" y="30285"/>
                  <a:pt x="341" y="30322"/>
                </a:cubicBezTo>
                <a:cubicBezTo>
                  <a:pt x="454" y="30322"/>
                  <a:pt x="568" y="30285"/>
                  <a:pt x="643" y="30209"/>
                </a:cubicBezTo>
                <a:lnTo>
                  <a:pt x="568" y="30058"/>
                </a:lnTo>
                <a:cubicBezTo>
                  <a:pt x="568" y="30058"/>
                  <a:pt x="568" y="30020"/>
                  <a:pt x="530" y="30020"/>
                </a:cubicBezTo>
                <a:cubicBezTo>
                  <a:pt x="492" y="29944"/>
                  <a:pt x="417" y="29907"/>
                  <a:pt x="265" y="29869"/>
                </a:cubicBezTo>
                <a:close/>
                <a:moveTo>
                  <a:pt x="83781" y="29557"/>
                </a:moveTo>
                <a:cubicBezTo>
                  <a:pt x="83757" y="29557"/>
                  <a:pt x="83733" y="29560"/>
                  <a:pt x="83707" y="29566"/>
                </a:cubicBezTo>
                <a:lnTo>
                  <a:pt x="83593" y="29680"/>
                </a:lnTo>
                <a:lnTo>
                  <a:pt x="83593" y="29718"/>
                </a:lnTo>
                <a:cubicBezTo>
                  <a:pt x="83593" y="30096"/>
                  <a:pt x="83782" y="30247"/>
                  <a:pt x="83971" y="30322"/>
                </a:cubicBezTo>
                <a:lnTo>
                  <a:pt x="84160" y="30209"/>
                </a:lnTo>
                <a:lnTo>
                  <a:pt x="84160" y="29907"/>
                </a:lnTo>
                <a:lnTo>
                  <a:pt x="83971" y="29793"/>
                </a:lnTo>
                <a:lnTo>
                  <a:pt x="84009" y="29793"/>
                </a:lnTo>
                <a:cubicBezTo>
                  <a:pt x="84009" y="29793"/>
                  <a:pt x="84009" y="29755"/>
                  <a:pt x="84009" y="29755"/>
                </a:cubicBezTo>
                <a:cubicBezTo>
                  <a:pt x="83978" y="29630"/>
                  <a:pt x="83895" y="29557"/>
                  <a:pt x="83781" y="29557"/>
                </a:cubicBezTo>
                <a:close/>
                <a:moveTo>
                  <a:pt x="87297" y="29929"/>
                </a:moveTo>
                <a:cubicBezTo>
                  <a:pt x="87216" y="29929"/>
                  <a:pt x="87163" y="29955"/>
                  <a:pt x="87109" y="29982"/>
                </a:cubicBezTo>
                <a:cubicBezTo>
                  <a:pt x="87072" y="30020"/>
                  <a:pt x="87034" y="30058"/>
                  <a:pt x="87034" y="30171"/>
                </a:cubicBezTo>
                <a:lnTo>
                  <a:pt x="87034" y="30209"/>
                </a:lnTo>
                <a:lnTo>
                  <a:pt x="87147" y="30322"/>
                </a:lnTo>
                <a:cubicBezTo>
                  <a:pt x="87298" y="30322"/>
                  <a:pt x="87374" y="30322"/>
                  <a:pt x="87450" y="30247"/>
                </a:cubicBezTo>
                <a:cubicBezTo>
                  <a:pt x="87487" y="30209"/>
                  <a:pt x="87525" y="30171"/>
                  <a:pt x="87525" y="30058"/>
                </a:cubicBezTo>
                <a:cubicBezTo>
                  <a:pt x="87525" y="30058"/>
                  <a:pt x="87525" y="30058"/>
                  <a:pt x="87525" y="30020"/>
                </a:cubicBezTo>
                <a:lnTo>
                  <a:pt x="87412" y="29944"/>
                </a:lnTo>
                <a:cubicBezTo>
                  <a:pt x="87368" y="29933"/>
                  <a:pt x="87330" y="29929"/>
                  <a:pt x="87297" y="29929"/>
                </a:cubicBezTo>
                <a:close/>
                <a:moveTo>
                  <a:pt x="28848" y="30020"/>
                </a:moveTo>
                <a:cubicBezTo>
                  <a:pt x="28659" y="30020"/>
                  <a:pt x="28583" y="30096"/>
                  <a:pt x="28508" y="30209"/>
                </a:cubicBezTo>
                <a:lnTo>
                  <a:pt x="28545" y="30322"/>
                </a:lnTo>
                <a:cubicBezTo>
                  <a:pt x="28601" y="30378"/>
                  <a:pt x="28676" y="30413"/>
                  <a:pt x="28757" y="30413"/>
                </a:cubicBezTo>
                <a:cubicBezTo>
                  <a:pt x="28787" y="30413"/>
                  <a:pt x="28817" y="30408"/>
                  <a:pt x="28848" y="30398"/>
                </a:cubicBezTo>
                <a:cubicBezTo>
                  <a:pt x="28923" y="30360"/>
                  <a:pt x="28961" y="30285"/>
                  <a:pt x="28961" y="30209"/>
                </a:cubicBezTo>
                <a:cubicBezTo>
                  <a:pt x="28961" y="30171"/>
                  <a:pt x="28961" y="30171"/>
                  <a:pt x="28961" y="30133"/>
                </a:cubicBezTo>
                <a:lnTo>
                  <a:pt x="28848" y="30020"/>
                </a:lnTo>
                <a:close/>
                <a:moveTo>
                  <a:pt x="26920" y="30020"/>
                </a:moveTo>
                <a:cubicBezTo>
                  <a:pt x="26806" y="30020"/>
                  <a:pt x="26731" y="30058"/>
                  <a:pt x="26693" y="30096"/>
                </a:cubicBezTo>
                <a:cubicBezTo>
                  <a:pt x="26655" y="30133"/>
                  <a:pt x="26617" y="30209"/>
                  <a:pt x="26655" y="30322"/>
                </a:cubicBezTo>
                <a:lnTo>
                  <a:pt x="26768" y="30436"/>
                </a:lnTo>
                <a:lnTo>
                  <a:pt x="26882" y="30436"/>
                </a:lnTo>
                <a:lnTo>
                  <a:pt x="27033" y="30285"/>
                </a:lnTo>
                <a:lnTo>
                  <a:pt x="27033" y="30133"/>
                </a:lnTo>
                <a:lnTo>
                  <a:pt x="26920" y="30020"/>
                </a:lnTo>
                <a:close/>
                <a:moveTo>
                  <a:pt x="76939" y="30096"/>
                </a:moveTo>
                <a:lnTo>
                  <a:pt x="76788" y="30209"/>
                </a:lnTo>
                <a:cubicBezTo>
                  <a:pt x="76750" y="30209"/>
                  <a:pt x="76712" y="30247"/>
                  <a:pt x="76712" y="30322"/>
                </a:cubicBezTo>
                <a:lnTo>
                  <a:pt x="76712" y="30360"/>
                </a:lnTo>
                <a:lnTo>
                  <a:pt x="76864" y="30474"/>
                </a:lnTo>
                <a:lnTo>
                  <a:pt x="76901" y="30474"/>
                </a:lnTo>
                <a:cubicBezTo>
                  <a:pt x="76977" y="30474"/>
                  <a:pt x="77128" y="30474"/>
                  <a:pt x="77166" y="30322"/>
                </a:cubicBezTo>
                <a:lnTo>
                  <a:pt x="77015" y="30171"/>
                </a:lnTo>
                <a:cubicBezTo>
                  <a:pt x="77053" y="30171"/>
                  <a:pt x="77090" y="30209"/>
                  <a:pt x="77090" y="30209"/>
                </a:cubicBezTo>
                <a:cubicBezTo>
                  <a:pt x="77090" y="30171"/>
                  <a:pt x="77053" y="30096"/>
                  <a:pt x="76939" y="30096"/>
                </a:cubicBezTo>
                <a:close/>
                <a:moveTo>
                  <a:pt x="81060" y="30020"/>
                </a:moveTo>
                <a:cubicBezTo>
                  <a:pt x="80985" y="30058"/>
                  <a:pt x="80947" y="30096"/>
                  <a:pt x="80947" y="30133"/>
                </a:cubicBezTo>
                <a:cubicBezTo>
                  <a:pt x="80909" y="30133"/>
                  <a:pt x="80871" y="30096"/>
                  <a:pt x="80833" y="30096"/>
                </a:cubicBezTo>
                <a:lnTo>
                  <a:pt x="80644" y="30247"/>
                </a:lnTo>
                <a:cubicBezTo>
                  <a:pt x="80644" y="30285"/>
                  <a:pt x="80644" y="30398"/>
                  <a:pt x="80720" y="30436"/>
                </a:cubicBezTo>
                <a:cubicBezTo>
                  <a:pt x="80758" y="30474"/>
                  <a:pt x="80833" y="30474"/>
                  <a:pt x="80909" y="30474"/>
                </a:cubicBezTo>
                <a:lnTo>
                  <a:pt x="80985" y="30398"/>
                </a:lnTo>
                <a:cubicBezTo>
                  <a:pt x="81060" y="30436"/>
                  <a:pt x="81098" y="30436"/>
                  <a:pt x="81174" y="30436"/>
                </a:cubicBezTo>
                <a:lnTo>
                  <a:pt x="81211" y="30360"/>
                </a:lnTo>
                <a:lnTo>
                  <a:pt x="81174" y="30360"/>
                </a:lnTo>
                <a:lnTo>
                  <a:pt x="81325" y="30247"/>
                </a:lnTo>
                <a:lnTo>
                  <a:pt x="81325" y="30133"/>
                </a:lnTo>
                <a:lnTo>
                  <a:pt x="81249" y="30058"/>
                </a:lnTo>
                <a:cubicBezTo>
                  <a:pt x="81174" y="30020"/>
                  <a:pt x="81098" y="30020"/>
                  <a:pt x="81060" y="30020"/>
                </a:cubicBezTo>
                <a:close/>
                <a:moveTo>
                  <a:pt x="42232" y="30133"/>
                </a:moveTo>
                <a:lnTo>
                  <a:pt x="42118" y="30247"/>
                </a:lnTo>
                <a:cubicBezTo>
                  <a:pt x="42118" y="30285"/>
                  <a:pt x="42081" y="30322"/>
                  <a:pt x="42081" y="30398"/>
                </a:cubicBezTo>
                <a:lnTo>
                  <a:pt x="42081" y="30436"/>
                </a:lnTo>
                <a:lnTo>
                  <a:pt x="42118" y="30511"/>
                </a:lnTo>
                <a:cubicBezTo>
                  <a:pt x="42156" y="30530"/>
                  <a:pt x="42194" y="30540"/>
                  <a:pt x="42232" y="30540"/>
                </a:cubicBezTo>
                <a:cubicBezTo>
                  <a:pt x="42270" y="30540"/>
                  <a:pt x="42307" y="30530"/>
                  <a:pt x="42345" y="30511"/>
                </a:cubicBezTo>
                <a:cubicBezTo>
                  <a:pt x="42421" y="30474"/>
                  <a:pt x="42459" y="30398"/>
                  <a:pt x="42459" y="30322"/>
                </a:cubicBezTo>
                <a:cubicBezTo>
                  <a:pt x="42459" y="30247"/>
                  <a:pt x="42459" y="30209"/>
                  <a:pt x="42383" y="30171"/>
                </a:cubicBezTo>
                <a:cubicBezTo>
                  <a:pt x="42345" y="30133"/>
                  <a:pt x="42307" y="30133"/>
                  <a:pt x="42232" y="30133"/>
                </a:cubicBezTo>
                <a:close/>
                <a:moveTo>
                  <a:pt x="24166" y="30594"/>
                </a:moveTo>
                <a:cubicBezTo>
                  <a:pt x="24177" y="30605"/>
                  <a:pt x="24198" y="30625"/>
                  <a:pt x="24198" y="30625"/>
                </a:cubicBezTo>
                <a:cubicBezTo>
                  <a:pt x="24198" y="30608"/>
                  <a:pt x="24183" y="30599"/>
                  <a:pt x="24166" y="30594"/>
                </a:cubicBezTo>
                <a:close/>
                <a:moveTo>
                  <a:pt x="24122" y="30322"/>
                </a:moveTo>
                <a:lnTo>
                  <a:pt x="24008" y="30360"/>
                </a:lnTo>
                <a:lnTo>
                  <a:pt x="23971" y="30474"/>
                </a:lnTo>
                <a:lnTo>
                  <a:pt x="24122" y="30474"/>
                </a:lnTo>
                <a:lnTo>
                  <a:pt x="24122" y="30587"/>
                </a:lnTo>
                <a:cubicBezTo>
                  <a:pt x="24122" y="30587"/>
                  <a:pt x="24145" y="30587"/>
                  <a:pt x="24166" y="30594"/>
                </a:cubicBezTo>
                <a:lnTo>
                  <a:pt x="24166" y="30594"/>
                </a:lnTo>
                <a:cubicBezTo>
                  <a:pt x="24162" y="30590"/>
                  <a:pt x="24160" y="30587"/>
                  <a:pt x="24160" y="30587"/>
                </a:cubicBezTo>
                <a:lnTo>
                  <a:pt x="24198" y="30587"/>
                </a:lnTo>
                <a:cubicBezTo>
                  <a:pt x="24198" y="30587"/>
                  <a:pt x="24198" y="30625"/>
                  <a:pt x="24235" y="30625"/>
                </a:cubicBezTo>
                <a:cubicBezTo>
                  <a:pt x="24311" y="30625"/>
                  <a:pt x="24311" y="30587"/>
                  <a:pt x="24311" y="30587"/>
                </a:cubicBezTo>
                <a:lnTo>
                  <a:pt x="24462" y="30587"/>
                </a:lnTo>
                <a:cubicBezTo>
                  <a:pt x="24462" y="30436"/>
                  <a:pt x="24235" y="30322"/>
                  <a:pt x="24122" y="30322"/>
                </a:cubicBezTo>
                <a:close/>
                <a:moveTo>
                  <a:pt x="20795" y="30171"/>
                </a:moveTo>
                <a:cubicBezTo>
                  <a:pt x="20719" y="30171"/>
                  <a:pt x="20530" y="30171"/>
                  <a:pt x="20492" y="30322"/>
                </a:cubicBezTo>
                <a:lnTo>
                  <a:pt x="20644" y="30474"/>
                </a:lnTo>
                <a:lnTo>
                  <a:pt x="20606" y="30474"/>
                </a:lnTo>
                <a:cubicBezTo>
                  <a:pt x="20635" y="30589"/>
                  <a:pt x="20730" y="30639"/>
                  <a:pt x="20824" y="30639"/>
                </a:cubicBezTo>
                <a:cubicBezTo>
                  <a:pt x="20853" y="30639"/>
                  <a:pt x="20881" y="30634"/>
                  <a:pt x="20908" y="30625"/>
                </a:cubicBezTo>
                <a:lnTo>
                  <a:pt x="21022" y="30511"/>
                </a:lnTo>
                <a:lnTo>
                  <a:pt x="21022" y="30285"/>
                </a:lnTo>
                <a:lnTo>
                  <a:pt x="20870" y="30171"/>
                </a:lnTo>
                <a:close/>
                <a:moveTo>
                  <a:pt x="60039" y="30285"/>
                </a:moveTo>
                <a:cubicBezTo>
                  <a:pt x="59964" y="30285"/>
                  <a:pt x="59888" y="30322"/>
                  <a:pt x="59850" y="30322"/>
                </a:cubicBezTo>
                <a:cubicBezTo>
                  <a:pt x="59812" y="30360"/>
                  <a:pt x="59774" y="30398"/>
                  <a:pt x="59774" y="30474"/>
                </a:cubicBezTo>
                <a:lnTo>
                  <a:pt x="59699" y="30398"/>
                </a:lnTo>
                <a:cubicBezTo>
                  <a:pt x="59510" y="30398"/>
                  <a:pt x="59434" y="30436"/>
                  <a:pt x="59359" y="30587"/>
                </a:cubicBezTo>
                <a:lnTo>
                  <a:pt x="59472" y="30738"/>
                </a:lnTo>
                <a:cubicBezTo>
                  <a:pt x="59510" y="30738"/>
                  <a:pt x="59548" y="30776"/>
                  <a:pt x="59585" y="30776"/>
                </a:cubicBezTo>
                <a:lnTo>
                  <a:pt x="59774" y="30663"/>
                </a:lnTo>
                <a:cubicBezTo>
                  <a:pt x="59774" y="30663"/>
                  <a:pt x="59774" y="30625"/>
                  <a:pt x="59812" y="30587"/>
                </a:cubicBezTo>
                <a:lnTo>
                  <a:pt x="59926" y="30663"/>
                </a:lnTo>
                <a:lnTo>
                  <a:pt x="60039" y="30663"/>
                </a:lnTo>
                <a:lnTo>
                  <a:pt x="60190" y="30549"/>
                </a:lnTo>
                <a:lnTo>
                  <a:pt x="60190" y="30398"/>
                </a:lnTo>
                <a:lnTo>
                  <a:pt x="60039" y="30285"/>
                </a:lnTo>
                <a:close/>
                <a:moveTo>
                  <a:pt x="49362" y="30388"/>
                </a:moveTo>
                <a:cubicBezTo>
                  <a:pt x="49342" y="30388"/>
                  <a:pt x="49322" y="30391"/>
                  <a:pt x="49302" y="30398"/>
                </a:cubicBezTo>
                <a:cubicBezTo>
                  <a:pt x="49151" y="30398"/>
                  <a:pt x="48999" y="30474"/>
                  <a:pt x="48999" y="30587"/>
                </a:cubicBezTo>
                <a:lnTo>
                  <a:pt x="48999" y="30625"/>
                </a:lnTo>
                <a:lnTo>
                  <a:pt x="49037" y="30701"/>
                </a:lnTo>
                <a:cubicBezTo>
                  <a:pt x="49068" y="30731"/>
                  <a:pt x="49222" y="30786"/>
                  <a:pt x="49360" y="30786"/>
                </a:cubicBezTo>
                <a:cubicBezTo>
                  <a:pt x="49392" y="30786"/>
                  <a:pt x="49424" y="30783"/>
                  <a:pt x="49453" y="30776"/>
                </a:cubicBezTo>
                <a:cubicBezTo>
                  <a:pt x="49529" y="30738"/>
                  <a:pt x="49566" y="30701"/>
                  <a:pt x="49566" y="30587"/>
                </a:cubicBezTo>
                <a:cubicBezTo>
                  <a:pt x="49566" y="30587"/>
                  <a:pt x="49566" y="30549"/>
                  <a:pt x="49566" y="30549"/>
                </a:cubicBezTo>
                <a:cubicBezTo>
                  <a:pt x="49535" y="30456"/>
                  <a:pt x="49453" y="30388"/>
                  <a:pt x="49362" y="30388"/>
                </a:cubicBezTo>
                <a:close/>
                <a:moveTo>
                  <a:pt x="79056" y="30701"/>
                </a:moveTo>
                <a:lnTo>
                  <a:pt x="78943" y="30814"/>
                </a:lnTo>
                <a:cubicBezTo>
                  <a:pt x="78905" y="30852"/>
                  <a:pt x="78867" y="30890"/>
                  <a:pt x="78867" y="30965"/>
                </a:cubicBezTo>
                <a:lnTo>
                  <a:pt x="78905" y="31003"/>
                </a:lnTo>
                <a:lnTo>
                  <a:pt x="78943" y="31079"/>
                </a:lnTo>
                <a:cubicBezTo>
                  <a:pt x="78981" y="31098"/>
                  <a:pt x="79019" y="31107"/>
                  <a:pt x="79056" y="31107"/>
                </a:cubicBezTo>
                <a:cubicBezTo>
                  <a:pt x="79094" y="31107"/>
                  <a:pt x="79132" y="31098"/>
                  <a:pt x="79170" y="31079"/>
                </a:cubicBezTo>
                <a:cubicBezTo>
                  <a:pt x="79245" y="31041"/>
                  <a:pt x="79283" y="30965"/>
                  <a:pt x="79283" y="30890"/>
                </a:cubicBezTo>
                <a:cubicBezTo>
                  <a:pt x="79283" y="30814"/>
                  <a:pt x="79245" y="30776"/>
                  <a:pt x="79208" y="30738"/>
                </a:cubicBezTo>
                <a:cubicBezTo>
                  <a:pt x="79170" y="30701"/>
                  <a:pt x="79094" y="30701"/>
                  <a:pt x="79056" y="30701"/>
                </a:cubicBezTo>
                <a:close/>
                <a:moveTo>
                  <a:pt x="89189" y="30814"/>
                </a:moveTo>
                <a:cubicBezTo>
                  <a:pt x="88962" y="30814"/>
                  <a:pt x="88849" y="30890"/>
                  <a:pt x="88886" y="31041"/>
                </a:cubicBezTo>
                <a:lnTo>
                  <a:pt x="89038" y="31154"/>
                </a:lnTo>
                <a:lnTo>
                  <a:pt x="89151" y="31154"/>
                </a:lnTo>
                <a:lnTo>
                  <a:pt x="89264" y="31041"/>
                </a:lnTo>
                <a:cubicBezTo>
                  <a:pt x="89302" y="31041"/>
                  <a:pt x="89340" y="31003"/>
                  <a:pt x="89340" y="30965"/>
                </a:cubicBezTo>
                <a:lnTo>
                  <a:pt x="89189" y="30814"/>
                </a:lnTo>
                <a:close/>
                <a:moveTo>
                  <a:pt x="17241" y="30398"/>
                </a:moveTo>
                <a:cubicBezTo>
                  <a:pt x="17203" y="30398"/>
                  <a:pt x="17014" y="30398"/>
                  <a:pt x="17014" y="30549"/>
                </a:cubicBezTo>
                <a:lnTo>
                  <a:pt x="17090" y="30663"/>
                </a:lnTo>
                <a:cubicBezTo>
                  <a:pt x="17052" y="30663"/>
                  <a:pt x="17052" y="30625"/>
                  <a:pt x="17014" y="30625"/>
                </a:cubicBezTo>
                <a:cubicBezTo>
                  <a:pt x="17014" y="30663"/>
                  <a:pt x="17014" y="30738"/>
                  <a:pt x="17014" y="30776"/>
                </a:cubicBezTo>
                <a:cubicBezTo>
                  <a:pt x="16938" y="30776"/>
                  <a:pt x="16901" y="30814"/>
                  <a:pt x="16863" y="30852"/>
                </a:cubicBezTo>
                <a:lnTo>
                  <a:pt x="16825" y="30927"/>
                </a:lnTo>
                <a:lnTo>
                  <a:pt x="16825" y="31079"/>
                </a:lnTo>
                <a:lnTo>
                  <a:pt x="16938" y="31192"/>
                </a:lnTo>
                <a:lnTo>
                  <a:pt x="17014" y="31192"/>
                </a:lnTo>
                <a:cubicBezTo>
                  <a:pt x="17127" y="31192"/>
                  <a:pt x="17279" y="31192"/>
                  <a:pt x="17392" y="31116"/>
                </a:cubicBezTo>
                <a:cubicBezTo>
                  <a:pt x="17430" y="31079"/>
                  <a:pt x="17468" y="31041"/>
                  <a:pt x="17468" y="30890"/>
                </a:cubicBezTo>
                <a:lnTo>
                  <a:pt x="17430" y="30852"/>
                </a:lnTo>
                <a:cubicBezTo>
                  <a:pt x="17392" y="30852"/>
                  <a:pt x="17392" y="30814"/>
                  <a:pt x="17392" y="30814"/>
                </a:cubicBezTo>
                <a:cubicBezTo>
                  <a:pt x="17430" y="30814"/>
                  <a:pt x="17506" y="30776"/>
                  <a:pt x="17506" y="30701"/>
                </a:cubicBezTo>
                <a:lnTo>
                  <a:pt x="17392" y="30549"/>
                </a:lnTo>
                <a:cubicBezTo>
                  <a:pt x="17417" y="30549"/>
                  <a:pt x="17426" y="30566"/>
                  <a:pt x="17429" y="30566"/>
                </a:cubicBezTo>
                <a:cubicBezTo>
                  <a:pt x="17430" y="30566"/>
                  <a:pt x="17430" y="30562"/>
                  <a:pt x="17430" y="30549"/>
                </a:cubicBezTo>
                <a:cubicBezTo>
                  <a:pt x="17430" y="30549"/>
                  <a:pt x="17468" y="30549"/>
                  <a:pt x="17468" y="30511"/>
                </a:cubicBezTo>
                <a:lnTo>
                  <a:pt x="17279" y="30398"/>
                </a:lnTo>
                <a:close/>
                <a:moveTo>
                  <a:pt x="83054" y="30912"/>
                </a:moveTo>
                <a:cubicBezTo>
                  <a:pt x="83033" y="30912"/>
                  <a:pt x="83011" y="30916"/>
                  <a:pt x="82988" y="30927"/>
                </a:cubicBezTo>
                <a:lnTo>
                  <a:pt x="82875" y="31041"/>
                </a:lnTo>
                <a:cubicBezTo>
                  <a:pt x="82875" y="31041"/>
                  <a:pt x="82875" y="31041"/>
                  <a:pt x="82837" y="31079"/>
                </a:cubicBezTo>
                <a:cubicBezTo>
                  <a:pt x="82837" y="31116"/>
                  <a:pt x="82799" y="31154"/>
                  <a:pt x="82799" y="31230"/>
                </a:cubicBezTo>
                <a:lnTo>
                  <a:pt x="82913" y="31343"/>
                </a:lnTo>
                <a:cubicBezTo>
                  <a:pt x="83064" y="31343"/>
                  <a:pt x="83215" y="31343"/>
                  <a:pt x="83291" y="31268"/>
                </a:cubicBezTo>
                <a:cubicBezTo>
                  <a:pt x="83329" y="31268"/>
                  <a:pt x="83366" y="31192"/>
                  <a:pt x="83366" y="31116"/>
                </a:cubicBezTo>
                <a:cubicBezTo>
                  <a:pt x="83366" y="31079"/>
                  <a:pt x="83366" y="31079"/>
                  <a:pt x="83366" y="31079"/>
                </a:cubicBezTo>
                <a:lnTo>
                  <a:pt x="83215" y="30965"/>
                </a:lnTo>
                <a:lnTo>
                  <a:pt x="83177" y="30965"/>
                </a:lnTo>
                <a:cubicBezTo>
                  <a:pt x="83151" y="30938"/>
                  <a:pt x="83105" y="30912"/>
                  <a:pt x="83054" y="30912"/>
                </a:cubicBezTo>
                <a:close/>
                <a:moveTo>
                  <a:pt x="78300" y="31003"/>
                </a:moveTo>
                <a:cubicBezTo>
                  <a:pt x="78187" y="31003"/>
                  <a:pt x="78149" y="31041"/>
                  <a:pt x="78111" y="31079"/>
                </a:cubicBezTo>
                <a:cubicBezTo>
                  <a:pt x="78073" y="31116"/>
                  <a:pt x="77998" y="31192"/>
                  <a:pt x="78036" y="31305"/>
                </a:cubicBezTo>
                <a:lnTo>
                  <a:pt x="78187" y="31419"/>
                </a:lnTo>
                <a:lnTo>
                  <a:pt x="78300" y="31419"/>
                </a:lnTo>
                <a:lnTo>
                  <a:pt x="78451" y="31268"/>
                </a:lnTo>
                <a:lnTo>
                  <a:pt x="78451" y="31116"/>
                </a:lnTo>
                <a:lnTo>
                  <a:pt x="78300" y="31003"/>
                </a:lnTo>
                <a:close/>
                <a:moveTo>
                  <a:pt x="37695" y="31079"/>
                </a:moveTo>
                <a:cubicBezTo>
                  <a:pt x="37544" y="31079"/>
                  <a:pt x="37430" y="31154"/>
                  <a:pt x="37430" y="31268"/>
                </a:cubicBezTo>
                <a:lnTo>
                  <a:pt x="37544" y="31381"/>
                </a:lnTo>
                <a:cubicBezTo>
                  <a:pt x="37544" y="31419"/>
                  <a:pt x="37544" y="31419"/>
                  <a:pt x="37581" y="31419"/>
                </a:cubicBezTo>
                <a:cubicBezTo>
                  <a:pt x="37619" y="31457"/>
                  <a:pt x="37695" y="31457"/>
                  <a:pt x="37846" y="31457"/>
                </a:cubicBezTo>
                <a:lnTo>
                  <a:pt x="37922" y="31343"/>
                </a:lnTo>
                <a:cubicBezTo>
                  <a:pt x="37959" y="31343"/>
                  <a:pt x="37959" y="31305"/>
                  <a:pt x="37959" y="31305"/>
                </a:cubicBezTo>
                <a:cubicBezTo>
                  <a:pt x="37959" y="31154"/>
                  <a:pt x="37846" y="31079"/>
                  <a:pt x="37695" y="31079"/>
                </a:cubicBezTo>
                <a:close/>
                <a:moveTo>
                  <a:pt x="81514" y="31230"/>
                </a:moveTo>
                <a:lnTo>
                  <a:pt x="81363" y="31343"/>
                </a:lnTo>
                <a:cubicBezTo>
                  <a:pt x="81363" y="31381"/>
                  <a:pt x="81363" y="31381"/>
                  <a:pt x="81325" y="31419"/>
                </a:cubicBezTo>
                <a:lnTo>
                  <a:pt x="81438" y="31608"/>
                </a:lnTo>
                <a:lnTo>
                  <a:pt x="81627" y="31608"/>
                </a:lnTo>
                <a:lnTo>
                  <a:pt x="81741" y="31494"/>
                </a:lnTo>
                <a:lnTo>
                  <a:pt x="81741" y="31381"/>
                </a:lnTo>
                <a:lnTo>
                  <a:pt x="81627" y="31268"/>
                </a:lnTo>
                <a:cubicBezTo>
                  <a:pt x="81627" y="31268"/>
                  <a:pt x="81589" y="31230"/>
                  <a:pt x="81514" y="31230"/>
                </a:cubicBezTo>
                <a:close/>
                <a:moveTo>
                  <a:pt x="15180" y="31532"/>
                </a:moveTo>
                <a:cubicBezTo>
                  <a:pt x="15114" y="31532"/>
                  <a:pt x="15048" y="31570"/>
                  <a:pt x="15086" y="31646"/>
                </a:cubicBezTo>
                <a:lnTo>
                  <a:pt x="15275" y="31646"/>
                </a:lnTo>
                <a:cubicBezTo>
                  <a:pt x="15313" y="31570"/>
                  <a:pt x="15247" y="31532"/>
                  <a:pt x="15180" y="31532"/>
                </a:cubicBezTo>
                <a:close/>
                <a:moveTo>
                  <a:pt x="61098" y="31343"/>
                </a:moveTo>
                <a:cubicBezTo>
                  <a:pt x="61022" y="31419"/>
                  <a:pt x="60984" y="31494"/>
                  <a:pt x="60984" y="31532"/>
                </a:cubicBezTo>
                <a:cubicBezTo>
                  <a:pt x="60984" y="31646"/>
                  <a:pt x="61098" y="31759"/>
                  <a:pt x="61211" y="31759"/>
                </a:cubicBezTo>
                <a:lnTo>
                  <a:pt x="61325" y="31721"/>
                </a:lnTo>
                <a:cubicBezTo>
                  <a:pt x="61400" y="31684"/>
                  <a:pt x="61438" y="31608"/>
                  <a:pt x="61438" y="31570"/>
                </a:cubicBezTo>
                <a:cubicBezTo>
                  <a:pt x="61438" y="31494"/>
                  <a:pt x="61362" y="31381"/>
                  <a:pt x="61249" y="31343"/>
                </a:cubicBezTo>
                <a:close/>
                <a:moveTo>
                  <a:pt x="21816" y="31079"/>
                </a:moveTo>
                <a:cubicBezTo>
                  <a:pt x="21778" y="31079"/>
                  <a:pt x="21702" y="31116"/>
                  <a:pt x="21664" y="31154"/>
                </a:cubicBezTo>
                <a:lnTo>
                  <a:pt x="21664" y="31230"/>
                </a:lnTo>
                <a:cubicBezTo>
                  <a:pt x="21627" y="31268"/>
                  <a:pt x="21551" y="31343"/>
                  <a:pt x="21589" y="31457"/>
                </a:cubicBezTo>
                <a:cubicBezTo>
                  <a:pt x="21589" y="31494"/>
                  <a:pt x="21589" y="31494"/>
                  <a:pt x="21589" y="31494"/>
                </a:cubicBezTo>
                <a:cubicBezTo>
                  <a:pt x="21589" y="31532"/>
                  <a:pt x="21589" y="31532"/>
                  <a:pt x="21551" y="31532"/>
                </a:cubicBezTo>
                <a:cubicBezTo>
                  <a:pt x="21513" y="31570"/>
                  <a:pt x="21513" y="31608"/>
                  <a:pt x="21513" y="31646"/>
                </a:cubicBezTo>
                <a:lnTo>
                  <a:pt x="21513" y="31684"/>
                </a:lnTo>
                <a:lnTo>
                  <a:pt x="21627" y="31759"/>
                </a:lnTo>
                <a:cubicBezTo>
                  <a:pt x="21677" y="31772"/>
                  <a:pt x="21723" y="31776"/>
                  <a:pt x="21765" y="31776"/>
                </a:cubicBezTo>
                <a:cubicBezTo>
                  <a:pt x="21849" y="31776"/>
                  <a:pt x="21916" y="31759"/>
                  <a:pt x="21967" y="31759"/>
                </a:cubicBezTo>
                <a:cubicBezTo>
                  <a:pt x="22005" y="31740"/>
                  <a:pt x="22033" y="31731"/>
                  <a:pt x="22061" y="31731"/>
                </a:cubicBezTo>
                <a:cubicBezTo>
                  <a:pt x="22090" y="31731"/>
                  <a:pt x="22118" y="31740"/>
                  <a:pt x="22156" y="31759"/>
                </a:cubicBezTo>
                <a:lnTo>
                  <a:pt x="22345" y="31646"/>
                </a:lnTo>
                <a:lnTo>
                  <a:pt x="22345" y="31343"/>
                </a:lnTo>
                <a:lnTo>
                  <a:pt x="22156" y="31230"/>
                </a:lnTo>
                <a:cubicBezTo>
                  <a:pt x="22118" y="31230"/>
                  <a:pt x="22080" y="31230"/>
                  <a:pt x="22042" y="31154"/>
                </a:cubicBezTo>
                <a:cubicBezTo>
                  <a:pt x="21967" y="31116"/>
                  <a:pt x="21891" y="31079"/>
                  <a:pt x="21816" y="31079"/>
                </a:cubicBezTo>
                <a:close/>
                <a:moveTo>
                  <a:pt x="22912" y="31116"/>
                </a:moveTo>
                <a:cubicBezTo>
                  <a:pt x="22534" y="31116"/>
                  <a:pt x="22534" y="31457"/>
                  <a:pt x="22534" y="31608"/>
                </a:cubicBezTo>
                <a:lnTo>
                  <a:pt x="22610" y="31684"/>
                </a:lnTo>
                <a:cubicBezTo>
                  <a:pt x="22723" y="31759"/>
                  <a:pt x="22874" y="31797"/>
                  <a:pt x="22988" y="31797"/>
                </a:cubicBezTo>
                <a:cubicBezTo>
                  <a:pt x="23063" y="31759"/>
                  <a:pt x="23139" y="31721"/>
                  <a:pt x="23215" y="31608"/>
                </a:cubicBezTo>
                <a:lnTo>
                  <a:pt x="23215" y="31457"/>
                </a:lnTo>
                <a:cubicBezTo>
                  <a:pt x="23177" y="31457"/>
                  <a:pt x="23177" y="31419"/>
                  <a:pt x="23139" y="31381"/>
                </a:cubicBezTo>
                <a:cubicBezTo>
                  <a:pt x="23063" y="31343"/>
                  <a:pt x="23063" y="31305"/>
                  <a:pt x="23063" y="31230"/>
                </a:cubicBezTo>
                <a:lnTo>
                  <a:pt x="22912" y="31116"/>
                </a:lnTo>
                <a:close/>
                <a:moveTo>
                  <a:pt x="72138" y="31041"/>
                </a:moveTo>
                <a:cubicBezTo>
                  <a:pt x="72100" y="31041"/>
                  <a:pt x="72100" y="31079"/>
                  <a:pt x="72100" y="31079"/>
                </a:cubicBezTo>
                <a:lnTo>
                  <a:pt x="71835" y="31154"/>
                </a:lnTo>
                <a:cubicBezTo>
                  <a:pt x="71835" y="31192"/>
                  <a:pt x="71835" y="31230"/>
                  <a:pt x="71835" y="31268"/>
                </a:cubicBezTo>
                <a:cubicBezTo>
                  <a:pt x="71797" y="31305"/>
                  <a:pt x="71759" y="31381"/>
                  <a:pt x="71759" y="31457"/>
                </a:cubicBezTo>
                <a:lnTo>
                  <a:pt x="71911" y="31570"/>
                </a:lnTo>
                <a:cubicBezTo>
                  <a:pt x="71986" y="31570"/>
                  <a:pt x="72024" y="31608"/>
                  <a:pt x="72100" y="31646"/>
                </a:cubicBezTo>
                <a:cubicBezTo>
                  <a:pt x="72165" y="31711"/>
                  <a:pt x="72259" y="31804"/>
                  <a:pt x="72429" y="31804"/>
                </a:cubicBezTo>
                <a:cubicBezTo>
                  <a:pt x="72456" y="31804"/>
                  <a:pt x="72485" y="31802"/>
                  <a:pt x="72516" y="31797"/>
                </a:cubicBezTo>
                <a:lnTo>
                  <a:pt x="72629" y="31646"/>
                </a:lnTo>
                <a:cubicBezTo>
                  <a:pt x="72629" y="31646"/>
                  <a:pt x="72667" y="31608"/>
                  <a:pt x="72667" y="31608"/>
                </a:cubicBezTo>
                <a:cubicBezTo>
                  <a:pt x="72667" y="31570"/>
                  <a:pt x="72705" y="31532"/>
                  <a:pt x="72705" y="31494"/>
                </a:cubicBezTo>
                <a:cubicBezTo>
                  <a:pt x="72705" y="31457"/>
                  <a:pt x="72705" y="31381"/>
                  <a:pt x="72591" y="31343"/>
                </a:cubicBezTo>
                <a:cubicBezTo>
                  <a:pt x="72591" y="31343"/>
                  <a:pt x="72591" y="31305"/>
                  <a:pt x="72591" y="31305"/>
                </a:cubicBezTo>
                <a:lnTo>
                  <a:pt x="72553" y="31192"/>
                </a:lnTo>
                <a:cubicBezTo>
                  <a:pt x="72516" y="31154"/>
                  <a:pt x="72440" y="31154"/>
                  <a:pt x="72402" y="31154"/>
                </a:cubicBezTo>
                <a:lnTo>
                  <a:pt x="72327" y="31079"/>
                </a:lnTo>
                <a:cubicBezTo>
                  <a:pt x="72251" y="31041"/>
                  <a:pt x="72175" y="31041"/>
                  <a:pt x="72138" y="31041"/>
                </a:cubicBezTo>
                <a:close/>
                <a:moveTo>
                  <a:pt x="55464" y="31230"/>
                </a:moveTo>
                <a:lnTo>
                  <a:pt x="55351" y="31381"/>
                </a:lnTo>
                <a:cubicBezTo>
                  <a:pt x="55389" y="31457"/>
                  <a:pt x="55389" y="31494"/>
                  <a:pt x="55389" y="31532"/>
                </a:cubicBezTo>
                <a:cubicBezTo>
                  <a:pt x="55427" y="31646"/>
                  <a:pt x="55427" y="31759"/>
                  <a:pt x="55616" y="31835"/>
                </a:cubicBezTo>
                <a:lnTo>
                  <a:pt x="55805" y="31835"/>
                </a:lnTo>
                <a:cubicBezTo>
                  <a:pt x="55842" y="31759"/>
                  <a:pt x="55880" y="31684"/>
                  <a:pt x="55880" y="31646"/>
                </a:cubicBezTo>
                <a:cubicBezTo>
                  <a:pt x="55880" y="31419"/>
                  <a:pt x="55691" y="31230"/>
                  <a:pt x="55464" y="31230"/>
                </a:cubicBezTo>
                <a:close/>
                <a:moveTo>
                  <a:pt x="54935" y="31419"/>
                </a:moveTo>
                <a:lnTo>
                  <a:pt x="54859" y="31570"/>
                </a:lnTo>
                <a:cubicBezTo>
                  <a:pt x="54859" y="31570"/>
                  <a:pt x="54859" y="31570"/>
                  <a:pt x="54822" y="31608"/>
                </a:cubicBezTo>
                <a:cubicBezTo>
                  <a:pt x="54822" y="31608"/>
                  <a:pt x="54784" y="31684"/>
                  <a:pt x="54784" y="31759"/>
                </a:cubicBezTo>
                <a:lnTo>
                  <a:pt x="54859" y="31835"/>
                </a:lnTo>
                <a:cubicBezTo>
                  <a:pt x="54935" y="31873"/>
                  <a:pt x="55011" y="31873"/>
                  <a:pt x="55086" y="31873"/>
                </a:cubicBezTo>
                <a:cubicBezTo>
                  <a:pt x="55162" y="31835"/>
                  <a:pt x="55200" y="31759"/>
                  <a:pt x="55200" y="31646"/>
                </a:cubicBezTo>
                <a:cubicBezTo>
                  <a:pt x="55200" y="31608"/>
                  <a:pt x="55162" y="31532"/>
                  <a:pt x="55086" y="31457"/>
                </a:cubicBezTo>
                <a:cubicBezTo>
                  <a:pt x="55049" y="31419"/>
                  <a:pt x="55011" y="31419"/>
                  <a:pt x="54935" y="31419"/>
                </a:cubicBezTo>
                <a:close/>
                <a:moveTo>
                  <a:pt x="16409" y="31532"/>
                </a:moveTo>
                <a:lnTo>
                  <a:pt x="16258" y="31646"/>
                </a:lnTo>
                <a:lnTo>
                  <a:pt x="16258" y="31797"/>
                </a:lnTo>
                <a:lnTo>
                  <a:pt x="16409" y="31910"/>
                </a:lnTo>
                <a:lnTo>
                  <a:pt x="16598" y="31910"/>
                </a:lnTo>
                <a:lnTo>
                  <a:pt x="16712" y="31797"/>
                </a:lnTo>
                <a:lnTo>
                  <a:pt x="16712" y="31646"/>
                </a:lnTo>
                <a:lnTo>
                  <a:pt x="16598" y="31532"/>
                </a:lnTo>
                <a:close/>
                <a:moveTo>
                  <a:pt x="19925" y="31570"/>
                </a:moveTo>
                <a:cubicBezTo>
                  <a:pt x="19812" y="31646"/>
                  <a:pt x="19774" y="31873"/>
                  <a:pt x="19887" y="31948"/>
                </a:cubicBezTo>
                <a:cubicBezTo>
                  <a:pt x="19925" y="31948"/>
                  <a:pt x="20001" y="31986"/>
                  <a:pt x="20039" y="31986"/>
                </a:cubicBezTo>
                <a:lnTo>
                  <a:pt x="20114" y="31910"/>
                </a:lnTo>
                <a:lnTo>
                  <a:pt x="20039" y="31910"/>
                </a:lnTo>
                <a:lnTo>
                  <a:pt x="20228" y="31797"/>
                </a:lnTo>
                <a:lnTo>
                  <a:pt x="20228" y="31684"/>
                </a:lnTo>
                <a:lnTo>
                  <a:pt x="20152" y="31608"/>
                </a:lnTo>
                <a:cubicBezTo>
                  <a:pt x="20076" y="31570"/>
                  <a:pt x="20001" y="31570"/>
                  <a:pt x="19925" y="31570"/>
                </a:cubicBezTo>
                <a:close/>
                <a:moveTo>
                  <a:pt x="79203" y="31542"/>
                </a:moveTo>
                <a:cubicBezTo>
                  <a:pt x="79160" y="31542"/>
                  <a:pt x="79113" y="31551"/>
                  <a:pt x="79056" y="31570"/>
                </a:cubicBezTo>
                <a:cubicBezTo>
                  <a:pt x="78981" y="31608"/>
                  <a:pt x="78943" y="31684"/>
                  <a:pt x="78943" y="31721"/>
                </a:cubicBezTo>
                <a:lnTo>
                  <a:pt x="79056" y="31873"/>
                </a:lnTo>
                <a:cubicBezTo>
                  <a:pt x="79094" y="31873"/>
                  <a:pt x="79132" y="31910"/>
                  <a:pt x="79170" y="31910"/>
                </a:cubicBezTo>
                <a:cubicBezTo>
                  <a:pt x="79195" y="31936"/>
                  <a:pt x="79273" y="32014"/>
                  <a:pt x="79380" y="32014"/>
                </a:cubicBezTo>
                <a:cubicBezTo>
                  <a:pt x="79430" y="32014"/>
                  <a:pt x="79487" y="31997"/>
                  <a:pt x="79548" y="31948"/>
                </a:cubicBezTo>
                <a:lnTo>
                  <a:pt x="79586" y="31835"/>
                </a:lnTo>
                <a:lnTo>
                  <a:pt x="79586" y="31684"/>
                </a:lnTo>
                <a:lnTo>
                  <a:pt x="79434" y="31570"/>
                </a:lnTo>
                <a:lnTo>
                  <a:pt x="79321" y="31570"/>
                </a:lnTo>
                <a:cubicBezTo>
                  <a:pt x="79283" y="31551"/>
                  <a:pt x="79245" y="31542"/>
                  <a:pt x="79203" y="31542"/>
                </a:cubicBezTo>
                <a:close/>
                <a:moveTo>
                  <a:pt x="80039" y="31684"/>
                </a:moveTo>
                <a:cubicBezTo>
                  <a:pt x="79813" y="31684"/>
                  <a:pt x="79661" y="31759"/>
                  <a:pt x="79623" y="31835"/>
                </a:cubicBezTo>
                <a:lnTo>
                  <a:pt x="79737" y="32024"/>
                </a:lnTo>
                <a:cubicBezTo>
                  <a:pt x="79762" y="32024"/>
                  <a:pt x="79797" y="32026"/>
                  <a:pt x="79836" y="32026"/>
                </a:cubicBezTo>
                <a:cubicBezTo>
                  <a:pt x="79972" y="32026"/>
                  <a:pt x="80161" y="32003"/>
                  <a:pt x="80191" y="31797"/>
                </a:cubicBezTo>
                <a:lnTo>
                  <a:pt x="80039" y="31684"/>
                </a:lnTo>
                <a:close/>
                <a:moveTo>
                  <a:pt x="81642" y="31668"/>
                </a:moveTo>
                <a:cubicBezTo>
                  <a:pt x="81564" y="31668"/>
                  <a:pt x="81492" y="31695"/>
                  <a:pt x="81438" y="31721"/>
                </a:cubicBezTo>
                <a:cubicBezTo>
                  <a:pt x="81249" y="31835"/>
                  <a:pt x="81249" y="32062"/>
                  <a:pt x="81438" y="32099"/>
                </a:cubicBezTo>
                <a:lnTo>
                  <a:pt x="81627" y="32024"/>
                </a:lnTo>
                <a:lnTo>
                  <a:pt x="81627" y="32024"/>
                </a:lnTo>
                <a:cubicBezTo>
                  <a:pt x="81627" y="32062"/>
                  <a:pt x="81589" y="32062"/>
                  <a:pt x="81627" y="32062"/>
                </a:cubicBezTo>
                <a:cubicBezTo>
                  <a:pt x="81665" y="32062"/>
                  <a:pt x="81816" y="32024"/>
                  <a:pt x="81816" y="31873"/>
                </a:cubicBezTo>
                <a:cubicBezTo>
                  <a:pt x="81816" y="31835"/>
                  <a:pt x="81816" y="31797"/>
                  <a:pt x="81816" y="31759"/>
                </a:cubicBezTo>
                <a:lnTo>
                  <a:pt x="81741" y="31684"/>
                </a:lnTo>
                <a:cubicBezTo>
                  <a:pt x="81707" y="31672"/>
                  <a:pt x="81674" y="31668"/>
                  <a:pt x="81642" y="31668"/>
                </a:cubicBezTo>
                <a:close/>
                <a:moveTo>
                  <a:pt x="43290" y="31646"/>
                </a:moveTo>
                <a:lnTo>
                  <a:pt x="43139" y="31721"/>
                </a:lnTo>
                <a:lnTo>
                  <a:pt x="43139" y="31759"/>
                </a:lnTo>
                <a:cubicBezTo>
                  <a:pt x="43139" y="31873"/>
                  <a:pt x="43177" y="31910"/>
                  <a:pt x="43215" y="31948"/>
                </a:cubicBezTo>
                <a:lnTo>
                  <a:pt x="43215" y="31986"/>
                </a:lnTo>
                <a:lnTo>
                  <a:pt x="43328" y="32137"/>
                </a:lnTo>
                <a:cubicBezTo>
                  <a:pt x="43404" y="32137"/>
                  <a:pt x="43479" y="32099"/>
                  <a:pt x="43555" y="32062"/>
                </a:cubicBezTo>
                <a:cubicBezTo>
                  <a:pt x="43593" y="32024"/>
                  <a:pt x="43631" y="31948"/>
                  <a:pt x="43631" y="31835"/>
                </a:cubicBezTo>
                <a:cubicBezTo>
                  <a:pt x="43631" y="31759"/>
                  <a:pt x="43593" y="31721"/>
                  <a:pt x="43555" y="31646"/>
                </a:cubicBezTo>
                <a:close/>
                <a:moveTo>
                  <a:pt x="5256" y="32137"/>
                </a:moveTo>
                <a:lnTo>
                  <a:pt x="5142" y="32251"/>
                </a:lnTo>
                <a:cubicBezTo>
                  <a:pt x="5067" y="32402"/>
                  <a:pt x="5180" y="32477"/>
                  <a:pt x="5369" y="32477"/>
                </a:cubicBezTo>
                <a:lnTo>
                  <a:pt x="5634" y="32440"/>
                </a:lnTo>
                <a:lnTo>
                  <a:pt x="5634" y="32402"/>
                </a:lnTo>
                <a:cubicBezTo>
                  <a:pt x="5634" y="32288"/>
                  <a:pt x="5596" y="32251"/>
                  <a:pt x="5558" y="32213"/>
                </a:cubicBezTo>
                <a:cubicBezTo>
                  <a:pt x="5483" y="32175"/>
                  <a:pt x="5369" y="32137"/>
                  <a:pt x="5256" y="32137"/>
                </a:cubicBezTo>
                <a:close/>
                <a:moveTo>
                  <a:pt x="58035" y="32099"/>
                </a:moveTo>
                <a:cubicBezTo>
                  <a:pt x="57922" y="32137"/>
                  <a:pt x="57808" y="32251"/>
                  <a:pt x="57808" y="32326"/>
                </a:cubicBezTo>
                <a:cubicBezTo>
                  <a:pt x="57808" y="32402"/>
                  <a:pt x="57884" y="32477"/>
                  <a:pt x="57960" y="32477"/>
                </a:cubicBezTo>
                <a:lnTo>
                  <a:pt x="58111" y="32364"/>
                </a:lnTo>
                <a:cubicBezTo>
                  <a:pt x="58111" y="32402"/>
                  <a:pt x="58111" y="32440"/>
                  <a:pt x="58111" y="32440"/>
                </a:cubicBezTo>
                <a:cubicBezTo>
                  <a:pt x="58149" y="32440"/>
                  <a:pt x="58300" y="32402"/>
                  <a:pt x="58300" y="32288"/>
                </a:cubicBezTo>
                <a:lnTo>
                  <a:pt x="58300" y="32213"/>
                </a:lnTo>
                <a:cubicBezTo>
                  <a:pt x="58262" y="32137"/>
                  <a:pt x="58149" y="32099"/>
                  <a:pt x="58035" y="32099"/>
                </a:cubicBezTo>
                <a:close/>
                <a:moveTo>
                  <a:pt x="5369" y="32477"/>
                </a:moveTo>
                <a:cubicBezTo>
                  <a:pt x="5369" y="32515"/>
                  <a:pt x="5407" y="32515"/>
                  <a:pt x="5407" y="32515"/>
                </a:cubicBezTo>
                <a:cubicBezTo>
                  <a:pt x="5407" y="32515"/>
                  <a:pt x="5407" y="32477"/>
                  <a:pt x="5369" y="32477"/>
                </a:cubicBezTo>
                <a:close/>
                <a:moveTo>
                  <a:pt x="20886" y="32084"/>
                </a:moveTo>
                <a:cubicBezTo>
                  <a:pt x="20858" y="32084"/>
                  <a:pt x="20828" y="32088"/>
                  <a:pt x="20795" y="32099"/>
                </a:cubicBezTo>
                <a:lnTo>
                  <a:pt x="20681" y="32213"/>
                </a:lnTo>
                <a:cubicBezTo>
                  <a:pt x="20681" y="32213"/>
                  <a:pt x="20681" y="32251"/>
                  <a:pt x="20681" y="32288"/>
                </a:cubicBezTo>
                <a:cubicBezTo>
                  <a:pt x="20681" y="32402"/>
                  <a:pt x="20719" y="32553"/>
                  <a:pt x="20946" y="32629"/>
                </a:cubicBezTo>
                <a:lnTo>
                  <a:pt x="21097" y="32591"/>
                </a:lnTo>
                <a:cubicBezTo>
                  <a:pt x="21135" y="32553"/>
                  <a:pt x="21173" y="32477"/>
                  <a:pt x="21173" y="32402"/>
                </a:cubicBezTo>
                <a:cubicBezTo>
                  <a:pt x="21173" y="32288"/>
                  <a:pt x="21135" y="32213"/>
                  <a:pt x="21059" y="32137"/>
                </a:cubicBezTo>
                <a:cubicBezTo>
                  <a:pt x="21006" y="32110"/>
                  <a:pt x="20953" y="32084"/>
                  <a:pt x="20886" y="32084"/>
                </a:cubicBezTo>
                <a:close/>
                <a:moveTo>
                  <a:pt x="67038" y="32298"/>
                </a:moveTo>
                <a:cubicBezTo>
                  <a:pt x="67005" y="32298"/>
                  <a:pt x="66977" y="32307"/>
                  <a:pt x="66958" y="32326"/>
                </a:cubicBezTo>
                <a:cubicBezTo>
                  <a:pt x="66807" y="32364"/>
                  <a:pt x="66769" y="32591"/>
                  <a:pt x="66882" y="32667"/>
                </a:cubicBezTo>
                <a:cubicBezTo>
                  <a:pt x="66958" y="32704"/>
                  <a:pt x="66996" y="32704"/>
                  <a:pt x="67071" y="32704"/>
                </a:cubicBezTo>
                <a:lnTo>
                  <a:pt x="67109" y="32629"/>
                </a:lnTo>
                <a:lnTo>
                  <a:pt x="67071" y="32629"/>
                </a:lnTo>
                <a:lnTo>
                  <a:pt x="67223" y="32515"/>
                </a:lnTo>
                <a:lnTo>
                  <a:pt x="67223" y="32440"/>
                </a:lnTo>
                <a:lnTo>
                  <a:pt x="67147" y="32326"/>
                </a:lnTo>
                <a:cubicBezTo>
                  <a:pt x="67109" y="32307"/>
                  <a:pt x="67071" y="32298"/>
                  <a:pt x="67038" y="32298"/>
                </a:cubicBezTo>
                <a:close/>
                <a:moveTo>
                  <a:pt x="54708" y="32175"/>
                </a:moveTo>
                <a:lnTo>
                  <a:pt x="54557" y="32213"/>
                </a:lnTo>
                <a:cubicBezTo>
                  <a:pt x="54519" y="32251"/>
                  <a:pt x="54519" y="32288"/>
                  <a:pt x="54519" y="32288"/>
                </a:cubicBezTo>
                <a:cubicBezTo>
                  <a:pt x="54444" y="32402"/>
                  <a:pt x="54406" y="32515"/>
                  <a:pt x="54406" y="32704"/>
                </a:cubicBezTo>
                <a:lnTo>
                  <a:pt x="54557" y="32780"/>
                </a:lnTo>
                <a:cubicBezTo>
                  <a:pt x="54784" y="32780"/>
                  <a:pt x="54897" y="32629"/>
                  <a:pt x="54897" y="32440"/>
                </a:cubicBezTo>
                <a:cubicBezTo>
                  <a:pt x="54897" y="32288"/>
                  <a:pt x="54822" y="32213"/>
                  <a:pt x="54708" y="32175"/>
                </a:cubicBezTo>
                <a:close/>
                <a:moveTo>
                  <a:pt x="82648" y="32402"/>
                </a:moveTo>
                <a:cubicBezTo>
                  <a:pt x="82497" y="32402"/>
                  <a:pt x="82383" y="32477"/>
                  <a:pt x="82346" y="32591"/>
                </a:cubicBezTo>
                <a:lnTo>
                  <a:pt x="82421" y="32742"/>
                </a:lnTo>
                <a:cubicBezTo>
                  <a:pt x="82459" y="32742"/>
                  <a:pt x="82497" y="32780"/>
                  <a:pt x="82535" y="32780"/>
                </a:cubicBezTo>
                <a:lnTo>
                  <a:pt x="82724" y="32704"/>
                </a:lnTo>
                <a:cubicBezTo>
                  <a:pt x="82724" y="32667"/>
                  <a:pt x="82762" y="32629"/>
                  <a:pt x="82762" y="32553"/>
                </a:cubicBezTo>
                <a:lnTo>
                  <a:pt x="82762" y="32515"/>
                </a:lnTo>
                <a:lnTo>
                  <a:pt x="82648" y="32402"/>
                </a:lnTo>
                <a:close/>
                <a:moveTo>
                  <a:pt x="3933" y="32251"/>
                </a:moveTo>
                <a:lnTo>
                  <a:pt x="3819" y="32326"/>
                </a:lnTo>
                <a:cubicBezTo>
                  <a:pt x="3706" y="32591"/>
                  <a:pt x="3744" y="32780"/>
                  <a:pt x="3933" y="32856"/>
                </a:cubicBezTo>
                <a:lnTo>
                  <a:pt x="4084" y="32818"/>
                </a:lnTo>
                <a:cubicBezTo>
                  <a:pt x="4159" y="32780"/>
                  <a:pt x="4311" y="32667"/>
                  <a:pt x="4311" y="32477"/>
                </a:cubicBezTo>
                <a:cubicBezTo>
                  <a:pt x="4311" y="32440"/>
                  <a:pt x="4311" y="32402"/>
                  <a:pt x="4311" y="32326"/>
                </a:cubicBezTo>
                <a:lnTo>
                  <a:pt x="4159" y="32251"/>
                </a:lnTo>
                <a:close/>
                <a:moveTo>
                  <a:pt x="43064" y="32477"/>
                </a:moveTo>
                <a:lnTo>
                  <a:pt x="42912" y="32553"/>
                </a:lnTo>
                <a:cubicBezTo>
                  <a:pt x="42874" y="32742"/>
                  <a:pt x="42988" y="32893"/>
                  <a:pt x="43139" y="32893"/>
                </a:cubicBezTo>
                <a:lnTo>
                  <a:pt x="43290" y="32780"/>
                </a:lnTo>
                <a:cubicBezTo>
                  <a:pt x="43290" y="32780"/>
                  <a:pt x="43290" y="32742"/>
                  <a:pt x="43290" y="32742"/>
                </a:cubicBezTo>
                <a:cubicBezTo>
                  <a:pt x="43290" y="32591"/>
                  <a:pt x="43215" y="32477"/>
                  <a:pt x="43064" y="32477"/>
                </a:cubicBezTo>
                <a:close/>
                <a:moveTo>
                  <a:pt x="78225" y="32251"/>
                </a:moveTo>
                <a:lnTo>
                  <a:pt x="78111" y="32326"/>
                </a:lnTo>
                <a:cubicBezTo>
                  <a:pt x="78111" y="32326"/>
                  <a:pt x="78073" y="32364"/>
                  <a:pt x="78036" y="32402"/>
                </a:cubicBezTo>
                <a:cubicBezTo>
                  <a:pt x="77960" y="32477"/>
                  <a:pt x="77847" y="32591"/>
                  <a:pt x="77847" y="32704"/>
                </a:cubicBezTo>
                <a:cubicBezTo>
                  <a:pt x="77847" y="32780"/>
                  <a:pt x="77884" y="32856"/>
                  <a:pt x="77960" y="32893"/>
                </a:cubicBezTo>
                <a:lnTo>
                  <a:pt x="78073" y="32969"/>
                </a:lnTo>
                <a:cubicBezTo>
                  <a:pt x="78225" y="32931"/>
                  <a:pt x="78338" y="32893"/>
                  <a:pt x="78414" y="32818"/>
                </a:cubicBezTo>
                <a:cubicBezTo>
                  <a:pt x="78489" y="32780"/>
                  <a:pt x="78527" y="32742"/>
                  <a:pt x="78565" y="32742"/>
                </a:cubicBezTo>
                <a:lnTo>
                  <a:pt x="78678" y="32667"/>
                </a:lnTo>
                <a:cubicBezTo>
                  <a:pt x="78678" y="32629"/>
                  <a:pt x="78678" y="32629"/>
                  <a:pt x="78678" y="32591"/>
                </a:cubicBezTo>
                <a:cubicBezTo>
                  <a:pt x="78678" y="32515"/>
                  <a:pt x="78640" y="32477"/>
                  <a:pt x="78603" y="32440"/>
                </a:cubicBezTo>
                <a:lnTo>
                  <a:pt x="78603" y="32402"/>
                </a:lnTo>
                <a:lnTo>
                  <a:pt x="78489" y="32251"/>
                </a:lnTo>
                <a:close/>
                <a:moveTo>
                  <a:pt x="79826" y="32386"/>
                </a:moveTo>
                <a:cubicBezTo>
                  <a:pt x="79746" y="32386"/>
                  <a:pt x="79666" y="32413"/>
                  <a:pt x="79586" y="32440"/>
                </a:cubicBezTo>
                <a:cubicBezTo>
                  <a:pt x="79434" y="32553"/>
                  <a:pt x="79359" y="32818"/>
                  <a:pt x="79510" y="32931"/>
                </a:cubicBezTo>
                <a:cubicBezTo>
                  <a:pt x="79548" y="32969"/>
                  <a:pt x="79623" y="33007"/>
                  <a:pt x="79737" y="33007"/>
                </a:cubicBezTo>
                <a:lnTo>
                  <a:pt x="79813" y="33007"/>
                </a:lnTo>
                <a:cubicBezTo>
                  <a:pt x="80002" y="32893"/>
                  <a:pt x="80002" y="32704"/>
                  <a:pt x="80002" y="32591"/>
                </a:cubicBezTo>
                <a:cubicBezTo>
                  <a:pt x="80002" y="32591"/>
                  <a:pt x="80002" y="32553"/>
                  <a:pt x="80002" y="32515"/>
                </a:cubicBezTo>
                <a:lnTo>
                  <a:pt x="79926" y="32402"/>
                </a:lnTo>
                <a:cubicBezTo>
                  <a:pt x="79893" y="32391"/>
                  <a:pt x="79859" y="32386"/>
                  <a:pt x="79826" y="32386"/>
                </a:cubicBezTo>
                <a:close/>
                <a:moveTo>
                  <a:pt x="81249" y="32667"/>
                </a:moveTo>
                <a:lnTo>
                  <a:pt x="81098" y="32780"/>
                </a:lnTo>
                <a:lnTo>
                  <a:pt x="81098" y="32931"/>
                </a:lnTo>
                <a:lnTo>
                  <a:pt x="81249" y="33045"/>
                </a:lnTo>
                <a:cubicBezTo>
                  <a:pt x="81363" y="33045"/>
                  <a:pt x="81438" y="33045"/>
                  <a:pt x="81476" y="33007"/>
                </a:cubicBezTo>
                <a:cubicBezTo>
                  <a:pt x="81514" y="32969"/>
                  <a:pt x="81589" y="32893"/>
                  <a:pt x="81589" y="32818"/>
                </a:cubicBezTo>
                <a:lnTo>
                  <a:pt x="81552" y="32780"/>
                </a:lnTo>
                <a:lnTo>
                  <a:pt x="81438" y="32667"/>
                </a:lnTo>
                <a:close/>
                <a:moveTo>
                  <a:pt x="17406" y="32615"/>
                </a:moveTo>
                <a:cubicBezTo>
                  <a:pt x="17340" y="32615"/>
                  <a:pt x="17269" y="32657"/>
                  <a:pt x="17241" y="32742"/>
                </a:cubicBezTo>
                <a:lnTo>
                  <a:pt x="17354" y="32893"/>
                </a:lnTo>
                <a:cubicBezTo>
                  <a:pt x="17317" y="32893"/>
                  <a:pt x="17279" y="32856"/>
                  <a:pt x="17279" y="32856"/>
                </a:cubicBezTo>
                <a:lnTo>
                  <a:pt x="17279" y="32893"/>
                </a:lnTo>
                <a:cubicBezTo>
                  <a:pt x="17279" y="32931"/>
                  <a:pt x="17317" y="32969"/>
                  <a:pt x="17317" y="33007"/>
                </a:cubicBezTo>
                <a:cubicBezTo>
                  <a:pt x="17354" y="33045"/>
                  <a:pt x="17402" y="33054"/>
                  <a:pt x="17449" y="33054"/>
                </a:cubicBezTo>
                <a:cubicBezTo>
                  <a:pt x="17496" y="33054"/>
                  <a:pt x="17543" y="33045"/>
                  <a:pt x="17581" y="33045"/>
                </a:cubicBezTo>
                <a:lnTo>
                  <a:pt x="17695" y="32969"/>
                </a:lnTo>
                <a:lnTo>
                  <a:pt x="17695" y="32931"/>
                </a:lnTo>
                <a:cubicBezTo>
                  <a:pt x="17695" y="32818"/>
                  <a:pt x="17619" y="32629"/>
                  <a:pt x="17468" y="32629"/>
                </a:cubicBezTo>
                <a:cubicBezTo>
                  <a:pt x="17449" y="32619"/>
                  <a:pt x="17428" y="32615"/>
                  <a:pt x="17406" y="32615"/>
                </a:cubicBezTo>
                <a:close/>
                <a:moveTo>
                  <a:pt x="40265" y="32662"/>
                </a:moveTo>
                <a:cubicBezTo>
                  <a:pt x="40026" y="32662"/>
                  <a:pt x="39963" y="32821"/>
                  <a:pt x="39963" y="32856"/>
                </a:cubicBezTo>
                <a:lnTo>
                  <a:pt x="40077" y="33007"/>
                </a:lnTo>
                <a:lnTo>
                  <a:pt x="40115" y="33007"/>
                </a:lnTo>
                <a:cubicBezTo>
                  <a:pt x="40141" y="33034"/>
                  <a:pt x="40187" y="33060"/>
                  <a:pt x="40265" y="33060"/>
                </a:cubicBezTo>
                <a:cubicBezTo>
                  <a:pt x="40297" y="33060"/>
                  <a:pt x="40335" y="33056"/>
                  <a:pt x="40379" y="33045"/>
                </a:cubicBezTo>
                <a:lnTo>
                  <a:pt x="40455" y="32931"/>
                </a:lnTo>
                <a:lnTo>
                  <a:pt x="40455" y="32780"/>
                </a:lnTo>
                <a:lnTo>
                  <a:pt x="40341" y="32667"/>
                </a:lnTo>
                <a:cubicBezTo>
                  <a:pt x="40314" y="32663"/>
                  <a:pt x="40289" y="32662"/>
                  <a:pt x="40265" y="32662"/>
                </a:cubicBezTo>
                <a:close/>
                <a:moveTo>
                  <a:pt x="52704" y="32704"/>
                </a:moveTo>
                <a:cubicBezTo>
                  <a:pt x="52591" y="32704"/>
                  <a:pt x="52515" y="32742"/>
                  <a:pt x="52440" y="32780"/>
                </a:cubicBezTo>
                <a:cubicBezTo>
                  <a:pt x="52402" y="32818"/>
                  <a:pt x="52364" y="32856"/>
                  <a:pt x="52364" y="32969"/>
                </a:cubicBezTo>
                <a:lnTo>
                  <a:pt x="52364" y="33007"/>
                </a:lnTo>
                <a:lnTo>
                  <a:pt x="52515" y="33120"/>
                </a:lnTo>
                <a:lnTo>
                  <a:pt x="52704" y="33120"/>
                </a:lnTo>
                <a:lnTo>
                  <a:pt x="52818" y="33007"/>
                </a:lnTo>
                <a:lnTo>
                  <a:pt x="52818" y="32818"/>
                </a:lnTo>
                <a:lnTo>
                  <a:pt x="52704" y="32704"/>
                </a:lnTo>
                <a:close/>
                <a:moveTo>
                  <a:pt x="24214" y="32755"/>
                </a:moveTo>
                <a:cubicBezTo>
                  <a:pt x="24089" y="32755"/>
                  <a:pt x="24037" y="32835"/>
                  <a:pt x="24008" y="32893"/>
                </a:cubicBezTo>
                <a:lnTo>
                  <a:pt x="24046" y="32893"/>
                </a:lnTo>
                <a:lnTo>
                  <a:pt x="23857" y="33007"/>
                </a:lnTo>
                <a:cubicBezTo>
                  <a:pt x="23857" y="33007"/>
                  <a:pt x="23857" y="33045"/>
                  <a:pt x="23857" y="33045"/>
                </a:cubicBezTo>
                <a:cubicBezTo>
                  <a:pt x="23857" y="33082"/>
                  <a:pt x="23895" y="33234"/>
                  <a:pt x="24046" y="33271"/>
                </a:cubicBezTo>
                <a:lnTo>
                  <a:pt x="24198" y="33158"/>
                </a:lnTo>
                <a:lnTo>
                  <a:pt x="24198" y="33158"/>
                </a:lnTo>
                <a:cubicBezTo>
                  <a:pt x="24198" y="33196"/>
                  <a:pt x="24160" y="33196"/>
                  <a:pt x="24160" y="33196"/>
                </a:cubicBezTo>
                <a:lnTo>
                  <a:pt x="24311" y="33196"/>
                </a:lnTo>
                <a:lnTo>
                  <a:pt x="24424" y="33082"/>
                </a:lnTo>
                <a:lnTo>
                  <a:pt x="24424" y="32893"/>
                </a:lnTo>
                <a:lnTo>
                  <a:pt x="24349" y="32780"/>
                </a:lnTo>
                <a:cubicBezTo>
                  <a:pt x="24296" y="32762"/>
                  <a:pt x="24251" y="32755"/>
                  <a:pt x="24214" y="32755"/>
                </a:cubicBezTo>
                <a:close/>
                <a:moveTo>
                  <a:pt x="20711" y="32614"/>
                </a:moveTo>
                <a:cubicBezTo>
                  <a:pt x="20667" y="32614"/>
                  <a:pt x="20619" y="32619"/>
                  <a:pt x="20568" y="32629"/>
                </a:cubicBezTo>
                <a:lnTo>
                  <a:pt x="20417" y="32742"/>
                </a:lnTo>
                <a:cubicBezTo>
                  <a:pt x="20417" y="32893"/>
                  <a:pt x="20455" y="33082"/>
                  <a:pt x="20606" y="33196"/>
                </a:cubicBezTo>
                <a:cubicBezTo>
                  <a:pt x="20689" y="33251"/>
                  <a:pt x="20792" y="33286"/>
                  <a:pt x="20916" y="33286"/>
                </a:cubicBezTo>
                <a:cubicBezTo>
                  <a:pt x="20961" y="33286"/>
                  <a:pt x="21009" y="33282"/>
                  <a:pt x="21059" y="33271"/>
                </a:cubicBezTo>
                <a:lnTo>
                  <a:pt x="21173" y="33158"/>
                </a:lnTo>
                <a:cubicBezTo>
                  <a:pt x="21173" y="32931"/>
                  <a:pt x="21135" y="32818"/>
                  <a:pt x="20984" y="32704"/>
                </a:cubicBezTo>
                <a:cubicBezTo>
                  <a:pt x="20929" y="32649"/>
                  <a:pt x="20833" y="32614"/>
                  <a:pt x="20711" y="32614"/>
                </a:cubicBezTo>
                <a:close/>
                <a:moveTo>
                  <a:pt x="78036" y="32969"/>
                </a:moveTo>
                <a:lnTo>
                  <a:pt x="77847" y="33082"/>
                </a:lnTo>
                <a:cubicBezTo>
                  <a:pt x="77847" y="33120"/>
                  <a:pt x="77847" y="33158"/>
                  <a:pt x="77809" y="33196"/>
                </a:cubicBezTo>
                <a:lnTo>
                  <a:pt x="77922" y="33385"/>
                </a:lnTo>
                <a:lnTo>
                  <a:pt x="78073" y="33385"/>
                </a:lnTo>
                <a:lnTo>
                  <a:pt x="78149" y="33309"/>
                </a:lnTo>
                <a:cubicBezTo>
                  <a:pt x="78187" y="33271"/>
                  <a:pt x="78225" y="33234"/>
                  <a:pt x="78225" y="33158"/>
                </a:cubicBezTo>
                <a:cubicBezTo>
                  <a:pt x="78225" y="33120"/>
                  <a:pt x="78225" y="33007"/>
                  <a:pt x="78036" y="32969"/>
                </a:cubicBezTo>
                <a:close/>
                <a:moveTo>
                  <a:pt x="55842" y="32969"/>
                </a:moveTo>
                <a:lnTo>
                  <a:pt x="55691" y="33045"/>
                </a:lnTo>
                <a:cubicBezTo>
                  <a:pt x="55691" y="33045"/>
                  <a:pt x="55691" y="33082"/>
                  <a:pt x="55653" y="33082"/>
                </a:cubicBezTo>
                <a:cubicBezTo>
                  <a:pt x="55616" y="33120"/>
                  <a:pt x="55578" y="33158"/>
                  <a:pt x="55578" y="33234"/>
                </a:cubicBezTo>
                <a:cubicBezTo>
                  <a:pt x="55578" y="33309"/>
                  <a:pt x="55616" y="33385"/>
                  <a:pt x="55767" y="33423"/>
                </a:cubicBezTo>
                <a:lnTo>
                  <a:pt x="55956" y="33347"/>
                </a:lnTo>
                <a:cubicBezTo>
                  <a:pt x="55994" y="33271"/>
                  <a:pt x="56032" y="33234"/>
                  <a:pt x="56032" y="33158"/>
                </a:cubicBezTo>
                <a:cubicBezTo>
                  <a:pt x="56032" y="33045"/>
                  <a:pt x="55956" y="32969"/>
                  <a:pt x="55842" y="32969"/>
                </a:cubicBezTo>
                <a:close/>
                <a:moveTo>
                  <a:pt x="76599" y="32856"/>
                </a:moveTo>
                <a:lnTo>
                  <a:pt x="76485" y="32969"/>
                </a:lnTo>
                <a:cubicBezTo>
                  <a:pt x="76485" y="33007"/>
                  <a:pt x="76485" y="33045"/>
                  <a:pt x="76485" y="33082"/>
                </a:cubicBezTo>
                <a:cubicBezTo>
                  <a:pt x="76485" y="33158"/>
                  <a:pt x="76485" y="33385"/>
                  <a:pt x="76674" y="33460"/>
                </a:cubicBezTo>
                <a:lnTo>
                  <a:pt x="76864" y="33385"/>
                </a:lnTo>
                <a:lnTo>
                  <a:pt x="76864" y="33385"/>
                </a:lnTo>
                <a:cubicBezTo>
                  <a:pt x="76864" y="33385"/>
                  <a:pt x="76826" y="33423"/>
                  <a:pt x="76826" y="33423"/>
                </a:cubicBezTo>
                <a:lnTo>
                  <a:pt x="76901" y="33423"/>
                </a:lnTo>
                <a:cubicBezTo>
                  <a:pt x="76977" y="33423"/>
                  <a:pt x="77242" y="33423"/>
                  <a:pt x="77242" y="33234"/>
                </a:cubicBezTo>
                <a:lnTo>
                  <a:pt x="77090" y="32969"/>
                </a:lnTo>
                <a:cubicBezTo>
                  <a:pt x="77053" y="32969"/>
                  <a:pt x="76977" y="32969"/>
                  <a:pt x="76939" y="32931"/>
                </a:cubicBezTo>
                <a:cubicBezTo>
                  <a:pt x="76864" y="32893"/>
                  <a:pt x="76750" y="32856"/>
                  <a:pt x="76599" y="32856"/>
                </a:cubicBezTo>
                <a:close/>
                <a:moveTo>
                  <a:pt x="41438" y="33196"/>
                </a:moveTo>
                <a:cubicBezTo>
                  <a:pt x="41287" y="33234"/>
                  <a:pt x="41211" y="33347"/>
                  <a:pt x="41173" y="33423"/>
                </a:cubicBezTo>
                <a:lnTo>
                  <a:pt x="41287" y="33574"/>
                </a:lnTo>
                <a:cubicBezTo>
                  <a:pt x="41551" y="33574"/>
                  <a:pt x="41665" y="33498"/>
                  <a:pt x="41702" y="33423"/>
                </a:cubicBezTo>
                <a:lnTo>
                  <a:pt x="41702" y="33271"/>
                </a:lnTo>
                <a:cubicBezTo>
                  <a:pt x="41627" y="33196"/>
                  <a:pt x="41551" y="33196"/>
                  <a:pt x="41438" y="33196"/>
                </a:cubicBezTo>
                <a:close/>
                <a:moveTo>
                  <a:pt x="13142" y="33256"/>
                </a:moveTo>
                <a:cubicBezTo>
                  <a:pt x="13111" y="33256"/>
                  <a:pt x="13077" y="33260"/>
                  <a:pt x="13044" y="33271"/>
                </a:cubicBezTo>
                <a:cubicBezTo>
                  <a:pt x="12969" y="33271"/>
                  <a:pt x="12931" y="33347"/>
                  <a:pt x="12893" y="33423"/>
                </a:cubicBezTo>
                <a:lnTo>
                  <a:pt x="13044" y="33574"/>
                </a:lnTo>
                <a:cubicBezTo>
                  <a:pt x="13044" y="33601"/>
                  <a:pt x="13082" y="33627"/>
                  <a:pt x="13144" y="33627"/>
                </a:cubicBezTo>
                <a:cubicBezTo>
                  <a:pt x="13170" y="33627"/>
                  <a:pt x="13200" y="33623"/>
                  <a:pt x="13233" y="33612"/>
                </a:cubicBezTo>
                <a:lnTo>
                  <a:pt x="13347" y="33498"/>
                </a:lnTo>
                <a:lnTo>
                  <a:pt x="13347" y="33423"/>
                </a:lnTo>
                <a:lnTo>
                  <a:pt x="13309" y="33309"/>
                </a:lnTo>
                <a:cubicBezTo>
                  <a:pt x="13282" y="33283"/>
                  <a:pt x="13218" y="33256"/>
                  <a:pt x="13142" y="33256"/>
                </a:cubicBezTo>
                <a:close/>
                <a:moveTo>
                  <a:pt x="59850" y="33082"/>
                </a:moveTo>
                <a:cubicBezTo>
                  <a:pt x="59585" y="33082"/>
                  <a:pt x="59472" y="33271"/>
                  <a:pt x="59472" y="33385"/>
                </a:cubicBezTo>
                <a:cubicBezTo>
                  <a:pt x="59472" y="33498"/>
                  <a:pt x="59548" y="33612"/>
                  <a:pt x="59661" y="33650"/>
                </a:cubicBezTo>
                <a:lnTo>
                  <a:pt x="59812" y="33574"/>
                </a:lnTo>
                <a:cubicBezTo>
                  <a:pt x="59868" y="33596"/>
                  <a:pt x="59913" y="33605"/>
                  <a:pt x="59951" y="33605"/>
                </a:cubicBezTo>
                <a:cubicBezTo>
                  <a:pt x="60042" y="33605"/>
                  <a:pt x="60088" y="33552"/>
                  <a:pt x="60115" y="33498"/>
                </a:cubicBezTo>
                <a:cubicBezTo>
                  <a:pt x="60115" y="33460"/>
                  <a:pt x="60115" y="33423"/>
                  <a:pt x="60115" y="33423"/>
                </a:cubicBezTo>
                <a:cubicBezTo>
                  <a:pt x="60115" y="33309"/>
                  <a:pt x="60039" y="33271"/>
                  <a:pt x="60001" y="33234"/>
                </a:cubicBezTo>
                <a:lnTo>
                  <a:pt x="59850" y="33082"/>
                </a:lnTo>
                <a:close/>
                <a:moveTo>
                  <a:pt x="57491" y="33341"/>
                </a:moveTo>
                <a:cubicBezTo>
                  <a:pt x="57264" y="33341"/>
                  <a:pt x="57204" y="33469"/>
                  <a:pt x="57204" y="33536"/>
                </a:cubicBezTo>
                <a:lnTo>
                  <a:pt x="57241" y="33650"/>
                </a:lnTo>
                <a:cubicBezTo>
                  <a:pt x="57286" y="33694"/>
                  <a:pt x="57343" y="33712"/>
                  <a:pt x="57406" y="33712"/>
                </a:cubicBezTo>
                <a:cubicBezTo>
                  <a:pt x="57450" y="33712"/>
                  <a:pt x="57497" y="33703"/>
                  <a:pt x="57544" y="33687"/>
                </a:cubicBezTo>
                <a:cubicBezTo>
                  <a:pt x="57657" y="33687"/>
                  <a:pt x="57695" y="33574"/>
                  <a:pt x="57695" y="33498"/>
                </a:cubicBezTo>
                <a:cubicBezTo>
                  <a:pt x="57695" y="33460"/>
                  <a:pt x="57695" y="33460"/>
                  <a:pt x="57695" y="33423"/>
                </a:cubicBezTo>
                <a:lnTo>
                  <a:pt x="57582" y="33347"/>
                </a:lnTo>
                <a:cubicBezTo>
                  <a:pt x="57549" y="33343"/>
                  <a:pt x="57519" y="33341"/>
                  <a:pt x="57491" y="33341"/>
                </a:cubicBezTo>
                <a:close/>
                <a:moveTo>
                  <a:pt x="379" y="33234"/>
                </a:moveTo>
                <a:lnTo>
                  <a:pt x="227" y="33347"/>
                </a:lnTo>
                <a:cubicBezTo>
                  <a:pt x="227" y="33460"/>
                  <a:pt x="265" y="33574"/>
                  <a:pt x="341" y="33687"/>
                </a:cubicBezTo>
                <a:lnTo>
                  <a:pt x="454" y="33725"/>
                </a:lnTo>
                <a:lnTo>
                  <a:pt x="606" y="33725"/>
                </a:lnTo>
                <a:lnTo>
                  <a:pt x="757" y="33650"/>
                </a:lnTo>
                <a:cubicBezTo>
                  <a:pt x="757" y="33612"/>
                  <a:pt x="757" y="33574"/>
                  <a:pt x="757" y="33536"/>
                </a:cubicBezTo>
                <a:cubicBezTo>
                  <a:pt x="757" y="33460"/>
                  <a:pt x="719" y="33234"/>
                  <a:pt x="379" y="33234"/>
                </a:cubicBezTo>
                <a:close/>
                <a:moveTo>
                  <a:pt x="64009" y="33385"/>
                </a:moveTo>
                <a:cubicBezTo>
                  <a:pt x="63858" y="33385"/>
                  <a:pt x="63744" y="33460"/>
                  <a:pt x="63706" y="33574"/>
                </a:cubicBezTo>
                <a:lnTo>
                  <a:pt x="63820" y="33725"/>
                </a:lnTo>
                <a:cubicBezTo>
                  <a:pt x="63858" y="33725"/>
                  <a:pt x="63858" y="33763"/>
                  <a:pt x="63933" y="33763"/>
                </a:cubicBezTo>
                <a:lnTo>
                  <a:pt x="64085" y="33650"/>
                </a:lnTo>
                <a:cubicBezTo>
                  <a:pt x="64122" y="33650"/>
                  <a:pt x="64160" y="33612"/>
                  <a:pt x="64160" y="33536"/>
                </a:cubicBezTo>
                <a:lnTo>
                  <a:pt x="64160" y="33498"/>
                </a:lnTo>
                <a:lnTo>
                  <a:pt x="64009" y="33385"/>
                </a:lnTo>
                <a:close/>
                <a:moveTo>
                  <a:pt x="48130" y="33385"/>
                </a:moveTo>
                <a:lnTo>
                  <a:pt x="48016" y="33498"/>
                </a:lnTo>
                <a:cubicBezTo>
                  <a:pt x="48016" y="33536"/>
                  <a:pt x="47979" y="33574"/>
                  <a:pt x="47979" y="33650"/>
                </a:cubicBezTo>
                <a:lnTo>
                  <a:pt x="47979" y="33687"/>
                </a:lnTo>
                <a:lnTo>
                  <a:pt x="48016" y="33763"/>
                </a:lnTo>
                <a:cubicBezTo>
                  <a:pt x="48054" y="33782"/>
                  <a:pt x="48101" y="33791"/>
                  <a:pt x="48144" y="33791"/>
                </a:cubicBezTo>
                <a:cubicBezTo>
                  <a:pt x="48186" y="33791"/>
                  <a:pt x="48224" y="33782"/>
                  <a:pt x="48243" y="33763"/>
                </a:cubicBezTo>
                <a:cubicBezTo>
                  <a:pt x="48319" y="33725"/>
                  <a:pt x="48394" y="33650"/>
                  <a:pt x="48394" y="33574"/>
                </a:cubicBezTo>
                <a:cubicBezTo>
                  <a:pt x="48394" y="33498"/>
                  <a:pt x="48357" y="33460"/>
                  <a:pt x="48281" y="33423"/>
                </a:cubicBezTo>
                <a:cubicBezTo>
                  <a:pt x="48243" y="33385"/>
                  <a:pt x="48205" y="33385"/>
                  <a:pt x="48130" y="33385"/>
                </a:cubicBezTo>
                <a:close/>
                <a:moveTo>
                  <a:pt x="16334" y="33612"/>
                </a:moveTo>
                <a:lnTo>
                  <a:pt x="16144" y="33763"/>
                </a:lnTo>
                <a:cubicBezTo>
                  <a:pt x="16144" y="33801"/>
                  <a:pt x="16144" y="33914"/>
                  <a:pt x="16258" y="33952"/>
                </a:cubicBezTo>
                <a:cubicBezTo>
                  <a:pt x="16296" y="33990"/>
                  <a:pt x="16334" y="33990"/>
                  <a:pt x="16447" y="33990"/>
                </a:cubicBezTo>
                <a:lnTo>
                  <a:pt x="16560" y="33876"/>
                </a:lnTo>
                <a:cubicBezTo>
                  <a:pt x="16560" y="33725"/>
                  <a:pt x="16485" y="33650"/>
                  <a:pt x="16334" y="33612"/>
                </a:cubicBezTo>
                <a:close/>
                <a:moveTo>
                  <a:pt x="82082" y="33634"/>
                </a:moveTo>
                <a:cubicBezTo>
                  <a:pt x="82018" y="33634"/>
                  <a:pt x="81945" y="33661"/>
                  <a:pt x="81892" y="33687"/>
                </a:cubicBezTo>
                <a:cubicBezTo>
                  <a:pt x="81816" y="33725"/>
                  <a:pt x="81779" y="33801"/>
                  <a:pt x="81779" y="33876"/>
                </a:cubicBezTo>
                <a:cubicBezTo>
                  <a:pt x="81779" y="33952"/>
                  <a:pt x="81854" y="34028"/>
                  <a:pt x="81968" y="34028"/>
                </a:cubicBezTo>
                <a:lnTo>
                  <a:pt x="82119" y="33914"/>
                </a:lnTo>
                <a:lnTo>
                  <a:pt x="82119" y="33914"/>
                </a:lnTo>
                <a:cubicBezTo>
                  <a:pt x="82119" y="33952"/>
                  <a:pt x="82081" y="33952"/>
                  <a:pt x="82081" y="33952"/>
                </a:cubicBezTo>
                <a:cubicBezTo>
                  <a:pt x="82119" y="33952"/>
                  <a:pt x="82232" y="33914"/>
                  <a:pt x="82232" y="33801"/>
                </a:cubicBezTo>
                <a:cubicBezTo>
                  <a:pt x="82232" y="33763"/>
                  <a:pt x="82232" y="33763"/>
                  <a:pt x="82232" y="33725"/>
                </a:cubicBezTo>
                <a:lnTo>
                  <a:pt x="82157" y="33650"/>
                </a:lnTo>
                <a:cubicBezTo>
                  <a:pt x="82134" y="33638"/>
                  <a:pt x="82109" y="33634"/>
                  <a:pt x="82082" y="33634"/>
                </a:cubicBezTo>
                <a:close/>
                <a:moveTo>
                  <a:pt x="80531" y="33839"/>
                </a:moveTo>
                <a:lnTo>
                  <a:pt x="80342" y="33914"/>
                </a:lnTo>
                <a:lnTo>
                  <a:pt x="80342" y="34065"/>
                </a:lnTo>
                <a:lnTo>
                  <a:pt x="80455" y="34179"/>
                </a:lnTo>
                <a:cubicBezTo>
                  <a:pt x="80606" y="34179"/>
                  <a:pt x="80720" y="34141"/>
                  <a:pt x="80796" y="34028"/>
                </a:cubicBezTo>
                <a:lnTo>
                  <a:pt x="80644" y="33839"/>
                </a:lnTo>
                <a:close/>
                <a:moveTo>
                  <a:pt x="54292" y="33914"/>
                </a:moveTo>
                <a:cubicBezTo>
                  <a:pt x="54292" y="33952"/>
                  <a:pt x="54255" y="33952"/>
                  <a:pt x="54217" y="33952"/>
                </a:cubicBezTo>
                <a:cubicBezTo>
                  <a:pt x="54141" y="33990"/>
                  <a:pt x="53952" y="34065"/>
                  <a:pt x="53952" y="34217"/>
                </a:cubicBezTo>
                <a:lnTo>
                  <a:pt x="54066" y="34330"/>
                </a:lnTo>
                <a:cubicBezTo>
                  <a:pt x="54113" y="34346"/>
                  <a:pt x="54166" y="34355"/>
                  <a:pt x="54221" y="34355"/>
                </a:cubicBezTo>
                <a:cubicBezTo>
                  <a:pt x="54298" y="34355"/>
                  <a:pt x="54377" y="34337"/>
                  <a:pt x="54444" y="34292"/>
                </a:cubicBezTo>
                <a:cubicBezTo>
                  <a:pt x="54481" y="34254"/>
                  <a:pt x="54519" y="34179"/>
                  <a:pt x="54519" y="34103"/>
                </a:cubicBezTo>
                <a:cubicBezTo>
                  <a:pt x="54519" y="34065"/>
                  <a:pt x="54519" y="34028"/>
                  <a:pt x="54519" y="33990"/>
                </a:cubicBezTo>
                <a:lnTo>
                  <a:pt x="54292" y="33914"/>
                </a:lnTo>
                <a:close/>
                <a:moveTo>
                  <a:pt x="39953" y="34201"/>
                </a:moveTo>
                <a:cubicBezTo>
                  <a:pt x="39932" y="34201"/>
                  <a:pt x="39910" y="34206"/>
                  <a:pt x="39888" y="34217"/>
                </a:cubicBezTo>
                <a:lnTo>
                  <a:pt x="39774" y="34330"/>
                </a:lnTo>
                <a:cubicBezTo>
                  <a:pt x="39736" y="34519"/>
                  <a:pt x="39850" y="34633"/>
                  <a:pt x="40001" y="34670"/>
                </a:cubicBezTo>
                <a:lnTo>
                  <a:pt x="40152" y="34519"/>
                </a:lnTo>
                <a:cubicBezTo>
                  <a:pt x="40152" y="34481"/>
                  <a:pt x="40152" y="34481"/>
                  <a:pt x="40152" y="34481"/>
                </a:cubicBezTo>
                <a:cubicBezTo>
                  <a:pt x="40152" y="34443"/>
                  <a:pt x="40190" y="34443"/>
                  <a:pt x="40190" y="34406"/>
                </a:cubicBezTo>
                <a:cubicBezTo>
                  <a:pt x="40190" y="34368"/>
                  <a:pt x="40190" y="34292"/>
                  <a:pt x="40077" y="34254"/>
                </a:cubicBezTo>
                <a:cubicBezTo>
                  <a:pt x="40050" y="34228"/>
                  <a:pt x="40004" y="34201"/>
                  <a:pt x="39953" y="34201"/>
                </a:cubicBezTo>
                <a:close/>
                <a:moveTo>
                  <a:pt x="17685" y="34310"/>
                </a:moveTo>
                <a:cubicBezTo>
                  <a:pt x="17651" y="34310"/>
                  <a:pt x="17616" y="34318"/>
                  <a:pt x="17581" y="34330"/>
                </a:cubicBezTo>
                <a:lnTo>
                  <a:pt x="17468" y="34443"/>
                </a:lnTo>
                <a:cubicBezTo>
                  <a:pt x="17468" y="34595"/>
                  <a:pt x="17695" y="34746"/>
                  <a:pt x="17808" y="34746"/>
                </a:cubicBezTo>
                <a:cubicBezTo>
                  <a:pt x="17921" y="34746"/>
                  <a:pt x="17997" y="34670"/>
                  <a:pt x="17997" y="34595"/>
                </a:cubicBezTo>
                <a:lnTo>
                  <a:pt x="17846" y="34481"/>
                </a:lnTo>
                <a:lnTo>
                  <a:pt x="17884" y="34481"/>
                </a:lnTo>
                <a:cubicBezTo>
                  <a:pt x="17831" y="34351"/>
                  <a:pt x="17761" y="34310"/>
                  <a:pt x="17685" y="34310"/>
                </a:cubicBezTo>
                <a:close/>
                <a:moveTo>
                  <a:pt x="20215" y="34230"/>
                </a:moveTo>
                <a:cubicBezTo>
                  <a:pt x="20170" y="34230"/>
                  <a:pt x="20123" y="34239"/>
                  <a:pt x="20076" y="34254"/>
                </a:cubicBezTo>
                <a:cubicBezTo>
                  <a:pt x="19850" y="34330"/>
                  <a:pt x="19774" y="34595"/>
                  <a:pt x="19925" y="34746"/>
                </a:cubicBezTo>
                <a:lnTo>
                  <a:pt x="20039" y="34746"/>
                </a:lnTo>
                <a:cubicBezTo>
                  <a:pt x="20266" y="34746"/>
                  <a:pt x="20417" y="34633"/>
                  <a:pt x="20417" y="34406"/>
                </a:cubicBezTo>
                <a:cubicBezTo>
                  <a:pt x="20417" y="34406"/>
                  <a:pt x="20417" y="34406"/>
                  <a:pt x="20417" y="34368"/>
                </a:cubicBezTo>
                <a:lnTo>
                  <a:pt x="20379" y="34292"/>
                </a:lnTo>
                <a:cubicBezTo>
                  <a:pt x="20335" y="34248"/>
                  <a:pt x="20277" y="34230"/>
                  <a:pt x="20215" y="34230"/>
                </a:cubicBezTo>
                <a:close/>
                <a:moveTo>
                  <a:pt x="18355" y="34358"/>
                </a:moveTo>
                <a:cubicBezTo>
                  <a:pt x="18321" y="34358"/>
                  <a:pt x="18289" y="34361"/>
                  <a:pt x="18262" y="34368"/>
                </a:cubicBezTo>
                <a:cubicBezTo>
                  <a:pt x="18186" y="34406"/>
                  <a:pt x="18110" y="34519"/>
                  <a:pt x="18148" y="34633"/>
                </a:cubicBezTo>
                <a:lnTo>
                  <a:pt x="18186" y="34670"/>
                </a:lnTo>
                <a:cubicBezTo>
                  <a:pt x="18241" y="34726"/>
                  <a:pt x="18378" y="34761"/>
                  <a:pt x="18491" y="34761"/>
                </a:cubicBezTo>
                <a:cubicBezTo>
                  <a:pt x="18533" y="34761"/>
                  <a:pt x="18572" y="34756"/>
                  <a:pt x="18602" y="34746"/>
                </a:cubicBezTo>
                <a:cubicBezTo>
                  <a:pt x="18715" y="34708"/>
                  <a:pt x="18791" y="34633"/>
                  <a:pt x="18791" y="34557"/>
                </a:cubicBezTo>
                <a:lnTo>
                  <a:pt x="18753" y="34481"/>
                </a:lnTo>
                <a:cubicBezTo>
                  <a:pt x="18691" y="34420"/>
                  <a:pt x="18504" y="34358"/>
                  <a:pt x="18355" y="34358"/>
                </a:cubicBezTo>
                <a:close/>
                <a:moveTo>
                  <a:pt x="47205" y="34816"/>
                </a:moveTo>
                <a:lnTo>
                  <a:pt x="47185" y="34822"/>
                </a:lnTo>
                <a:cubicBezTo>
                  <a:pt x="47193" y="34822"/>
                  <a:pt x="47200" y="34820"/>
                  <a:pt x="47205" y="34816"/>
                </a:cubicBezTo>
                <a:close/>
                <a:moveTo>
                  <a:pt x="19207" y="34481"/>
                </a:moveTo>
                <a:cubicBezTo>
                  <a:pt x="19093" y="34481"/>
                  <a:pt x="19018" y="34481"/>
                  <a:pt x="18980" y="34519"/>
                </a:cubicBezTo>
                <a:cubicBezTo>
                  <a:pt x="18942" y="34557"/>
                  <a:pt x="18904" y="34633"/>
                  <a:pt x="18942" y="34784"/>
                </a:cubicBezTo>
                <a:lnTo>
                  <a:pt x="19056" y="34859"/>
                </a:lnTo>
                <a:lnTo>
                  <a:pt x="19169" y="34859"/>
                </a:lnTo>
                <a:lnTo>
                  <a:pt x="19320" y="34746"/>
                </a:lnTo>
                <a:lnTo>
                  <a:pt x="19320" y="34595"/>
                </a:lnTo>
                <a:lnTo>
                  <a:pt x="19207" y="34481"/>
                </a:lnTo>
                <a:close/>
                <a:moveTo>
                  <a:pt x="46958" y="33952"/>
                </a:moveTo>
                <a:cubicBezTo>
                  <a:pt x="46920" y="33990"/>
                  <a:pt x="46882" y="34028"/>
                  <a:pt x="46844" y="34103"/>
                </a:cubicBezTo>
                <a:cubicBezTo>
                  <a:pt x="46806" y="34103"/>
                  <a:pt x="46769" y="34179"/>
                  <a:pt x="46769" y="34179"/>
                </a:cubicBezTo>
                <a:lnTo>
                  <a:pt x="46580" y="34254"/>
                </a:lnTo>
                <a:cubicBezTo>
                  <a:pt x="46580" y="34406"/>
                  <a:pt x="46580" y="34481"/>
                  <a:pt x="46617" y="34557"/>
                </a:cubicBezTo>
                <a:cubicBezTo>
                  <a:pt x="46655" y="34595"/>
                  <a:pt x="46655" y="34633"/>
                  <a:pt x="46655" y="34708"/>
                </a:cubicBezTo>
                <a:lnTo>
                  <a:pt x="46731" y="34859"/>
                </a:lnTo>
                <a:cubicBezTo>
                  <a:pt x="46806" y="34897"/>
                  <a:pt x="46882" y="34897"/>
                  <a:pt x="46920" y="34897"/>
                </a:cubicBezTo>
                <a:lnTo>
                  <a:pt x="47033" y="34897"/>
                </a:lnTo>
                <a:lnTo>
                  <a:pt x="47147" y="34822"/>
                </a:lnTo>
                <a:lnTo>
                  <a:pt x="47109" y="34822"/>
                </a:lnTo>
                <a:lnTo>
                  <a:pt x="47222" y="34784"/>
                </a:lnTo>
                <a:lnTo>
                  <a:pt x="47222" y="34784"/>
                </a:lnTo>
                <a:cubicBezTo>
                  <a:pt x="47222" y="34784"/>
                  <a:pt x="47222" y="34806"/>
                  <a:pt x="47205" y="34816"/>
                </a:cubicBezTo>
                <a:lnTo>
                  <a:pt x="47205" y="34816"/>
                </a:lnTo>
                <a:lnTo>
                  <a:pt x="47336" y="34784"/>
                </a:lnTo>
                <a:cubicBezTo>
                  <a:pt x="47374" y="34708"/>
                  <a:pt x="47374" y="34595"/>
                  <a:pt x="47374" y="34519"/>
                </a:cubicBezTo>
                <a:cubicBezTo>
                  <a:pt x="47411" y="34406"/>
                  <a:pt x="47411" y="34292"/>
                  <a:pt x="47449" y="34217"/>
                </a:cubicBezTo>
                <a:lnTo>
                  <a:pt x="47374" y="34141"/>
                </a:lnTo>
                <a:cubicBezTo>
                  <a:pt x="47374" y="34141"/>
                  <a:pt x="47411" y="34103"/>
                  <a:pt x="47411" y="34103"/>
                </a:cubicBezTo>
                <a:cubicBezTo>
                  <a:pt x="47411" y="34028"/>
                  <a:pt x="47374" y="33952"/>
                  <a:pt x="47222" y="33952"/>
                </a:cubicBezTo>
                <a:lnTo>
                  <a:pt x="47185" y="33990"/>
                </a:lnTo>
                <a:cubicBezTo>
                  <a:pt x="47147" y="33952"/>
                  <a:pt x="47071" y="33952"/>
                  <a:pt x="46958" y="33952"/>
                </a:cubicBezTo>
                <a:close/>
                <a:moveTo>
                  <a:pt x="81022" y="34676"/>
                </a:moveTo>
                <a:cubicBezTo>
                  <a:pt x="80983" y="34676"/>
                  <a:pt x="80944" y="34685"/>
                  <a:pt x="80909" y="34708"/>
                </a:cubicBezTo>
                <a:cubicBezTo>
                  <a:pt x="80871" y="34708"/>
                  <a:pt x="80833" y="34746"/>
                  <a:pt x="80796" y="34859"/>
                </a:cubicBezTo>
                <a:lnTo>
                  <a:pt x="80909" y="34973"/>
                </a:lnTo>
                <a:cubicBezTo>
                  <a:pt x="80962" y="35000"/>
                  <a:pt x="81035" y="35026"/>
                  <a:pt x="81113" y="35026"/>
                </a:cubicBezTo>
                <a:cubicBezTo>
                  <a:pt x="81145" y="35026"/>
                  <a:pt x="81178" y="35022"/>
                  <a:pt x="81211" y="35011"/>
                </a:cubicBezTo>
                <a:cubicBezTo>
                  <a:pt x="81249" y="34973"/>
                  <a:pt x="81325" y="34935"/>
                  <a:pt x="81325" y="34859"/>
                </a:cubicBezTo>
                <a:lnTo>
                  <a:pt x="81249" y="34746"/>
                </a:lnTo>
                <a:cubicBezTo>
                  <a:pt x="81197" y="34720"/>
                  <a:pt x="81109" y="34676"/>
                  <a:pt x="81022" y="34676"/>
                </a:cubicBezTo>
                <a:close/>
                <a:moveTo>
                  <a:pt x="2080" y="34670"/>
                </a:moveTo>
                <a:cubicBezTo>
                  <a:pt x="1778" y="34746"/>
                  <a:pt x="1626" y="34935"/>
                  <a:pt x="1778" y="35162"/>
                </a:cubicBezTo>
                <a:lnTo>
                  <a:pt x="1853" y="35237"/>
                </a:lnTo>
                <a:cubicBezTo>
                  <a:pt x="2004" y="35237"/>
                  <a:pt x="2080" y="35200"/>
                  <a:pt x="2156" y="35200"/>
                </a:cubicBezTo>
                <a:cubicBezTo>
                  <a:pt x="2156" y="35162"/>
                  <a:pt x="2193" y="35162"/>
                  <a:pt x="2231" y="35162"/>
                </a:cubicBezTo>
                <a:lnTo>
                  <a:pt x="2383" y="35048"/>
                </a:lnTo>
                <a:cubicBezTo>
                  <a:pt x="2383" y="34935"/>
                  <a:pt x="2345" y="34859"/>
                  <a:pt x="2307" y="34822"/>
                </a:cubicBezTo>
                <a:cubicBezTo>
                  <a:pt x="2269" y="34822"/>
                  <a:pt x="2269" y="34784"/>
                  <a:pt x="2269" y="34784"/>
                </a:cubicBezTo>
                <a:lnTo>
                  <a:pt x="2080" y="34670"/>
                </a:lnTo>
                <a:close/>
                <a:moveTo>
                  <a:pt x="32024" y="34822"/>
                </a:moveTo>
                <a:lnTo>
                  <a:pt x="31872" y="34973"/>
                </a:lnTo>
                <a:cubicBezTo>
                  <a:pt x="31872" y="35048"/>
                  <a:pt x="31948" y="35124"/>
                  <a:pt x="31948" y="35162"/>
                </a:cubicBezTo>
                <a:lnTo>
                  <a:pt x="32061" y="35237"/>
                </a:lnTo>
                <a:lnTo>
                  <a:pt x="32213" y="35237"/>
                </a:lnTo>
                <a:lnTo>
                  <a:pt x="32326" y="35086"/>
                </a:lnTo>
                <a:cubicBezTo>
                  <a:pt x="32326" y="35086"/>
                  <a:pt x="32364" y="35048"/>
                  <a:pt x="32364" y="35011"/>
                </a:cubicBezTo>
                <a:lnTo>
                  <a:pt x="32251" y="34822"/>
                </a:lnTo>
                <a:close/>
                <a:moveTo>
                  <a:pt x="76788" y="34822"/>
                </a:moveTo>
                <a:lnTo>
                  <a:pt x="76674" y="34935"/>
                </a:lnTo>
                <a:cubicBezTo>
                  <a:pt x="76637" y="35124"/>
                  <a:pt x="76712" y="35237"/>
                  <a:pt x="76901" y="35275"/>
                </a:cubicBezTo>
                <a:lnTo>
                  <a:pt x="77053" y="35200"/>
                </a:lnTo>
                <a:cubicBezTo>
                  <a:pt x="77053" y="35162"/>
                  <a:pt x="77053" y="35162"/>
                  <a:pt x="77053" y="35162"/>
                </a:cubicBezTo>
                <a:cubicBezTo>
                  <a:pt x="77090" y="35124"/>
                  <a:pt x="77128" y="35086"/>
                  <a:pt x="77128" y="35011"/>
                </a:cubicBezTo>
                <a:cubicBezTo>
                  <a:pt x="77128" y="34973"/>
                  <a:pt x="77128" y="34935"/>
                  <a:pt x="77090" y="34935"/>
                </a:cubicBezTo>
                <a:lnTo>
                  <a:pt x="76977" y="34822"/>
                </a:lnTo>
                <a:close/>
                <a:moveTo>
                  <a:pt x="11192" y="35048"/>
                </a:moveTo>
                <a:cubicBezTo>
                  <a:pt x="11078" y="35048"/>
                  <a:pt x="11003" y="35048"/>
                  <a:pt x="10927" y="35086"/>
                </a:cubicBezTo>
                <a:cubicBezTo>
                  <a:pt x="10889" y="35124"/>
                  <a:pt x="10851" y="35200"/>
                  <a:pt x="10851" y="35275"/>
                </a:cubicBezTo>
                <a:lnTo>
                  <a:pt x="10851" y="35313"/>
                </a:lnTo>
                <a:lnTo>
                  <a:pt x="11003" y="35426"/>
                </a:lnTo>
                <a:lnTo>
                  <a:pt x="11154" y="35426"/>
                </a:lnTo>
                <a:lnTo>
                  <a:pt x="11305" y="35313"/>
                </a:lnTo>
                <a:lnTo>
                  <a:pt x="11305" y="35162"/>
                </a:lnTo>
                <a:lnTo>
                  <a:pt x="11192" y="35048"/>
                </a:lnTo>
                <a:close/>
                <a:moveTo>
                  <a:pt x="1587" y="35145"/>
                </a:moveTo>
                <a:cubicBezTo>
                  <a:pt x="1563" y="35145"/>
                  <a:pt x="1538" y="35149"/>
                  <a:pt x="1513" y="35162"/>
                </a:cubicBezTo>
                <a:lnTo>
                  <a:pt x="1400" y="35275"/>
                </a:lnTo>
                <a:lnTo>
                  <a:pt x="1400" y="35351"/>
                </a:lnTo>
                <a:lnTo>
                  <a:pt x="1513" y="35502"/>
                </a:lnTo>
                <a:cubicBezTo>
                  <a:pt x="1513" y="35502"/>
                  <a:pt x="1551" y="35540"/>
                  <a:pt x="1626" y="35540"/>
                </a:cubicBezTo>
                <a:lnTo>
                  <a:pt x="1778" y="35389"/>
                </a:lnTo>
                <a:cubicBezTo>
                  <a:pt x="1778" y="35313"/>
                  <a:pt x="1778" y="35237"/>
                  <a:pt x="1702" y="35162"/>
                </a:cubicBezTo>
                <a:cubicBezTo>
                  <a:pt x="1677" y="35162"/>
                  <a:pt x="1635" y="35145"/>
                  <a:pt x="1587" y="35145"/>
                </a:cubicBezTo>
                <a:close/>
                <a:moveTo>
                  <a:pt x="85106" y="35200"/>
                </a:moveTo>
                <a:lnTo>
                  <a:pt x="84954" y="35313"/>
                </a:lnTo>
                <a:lnTo>
                  <a:pt x="84954" y="35426"/>
                </a:lnTo>
                <a:lnTo>
                  <a:pt x="85106" y="35540"/>
                </a:lnTo>
                <a:cubicBezTo>
                  <a:pt x="85132" y="35567"/>
                  <a:pt x="85178" y="35593"/>
                  <a:pt x="85229" y="35593"/>
                </a:cubicBezTo>
                <a:cubicBezTo>
                  <a:pt x="85250" y="35593"/>
                  <a:pt x="85272" y="35589"/>
                  <a:pt x="85295" y="35578"/>
                </a:cubicBezTo>
                <a:lnTo>
                  <a:pt x="85408" y="35464"/>
                </a:lnTo>
                <a:lnTo>
                  <a:pt x="85408" y="35313"/>
                </a:lnTo>
                <a:lnTo>
                  <a:pt x="85295" y="35200"/>
                </a:lnTo>
                <a:close/>
                <a:moveTo>
                  <a:pt x="75895" y="35033"/>
                </a:moveTo>
                <a:cubicBezTo>
                  <a:pt x="75817" y="35033"/>
                  <a:pt x="75745" y="35059"/>
                  <a:pt x="75691" y="35086"/>
                </a:cubicBezTo>
                <a:cubicBezTo>
                  <a:pt x="75578" y="35162"/>
                  <a:pt x="75578" y="35275"/>
                  <a:pt x="75540" y="35351"/>
                </a:cubicBezTo>
                <a:cubicBezTo>
                  <a:pt x="75540" y="35389"/>
                  <a:pt x="75540" y="35464"/>
                  <a:pt x="75540" y="35464"/>
                </a:cubicBezTo>
                <a:lnTo>
                  <a:pt x="75578" y="35616"/>
                </a:lnTo>
                <a:cubicBezTo>
                  <a:pt x="75622" y="35660"/>
                  <a:pt x="75693" y="35678"/>
                  <a:pt x="75758" y="35678"/>
                </a:cubicBezTo>
                <a:cubicBezTo>
                  <a:pt x="75805" y="35678"/>
                  <a:pt x="75849" y="35669"/>
                  <a:pt x="75881" y="35653"/>
                </a:cubicBezTo>
                <a:cubicBezTo>
                  <a:pt x="76032" y="35578"/>
                  <a:pt x="76145" y="35426"/>
                  <a:pt x="76145" y="35275"/>
                </a:cubicBezTo>
                <a:cubicBezTo>
                  <a:pt x="76145" y="35200"/>
                  <a:pt x="76107" y="35162"/>
                  <a:pt x="76070" y="35086"/>
                </a:cubicBezTo>
                <a:lnTo>
                  <a:pt x="75994" y="35048"/>
                </a:lnTo>
                <a:cubicBezTo>
                  <a:pt x="75961" y="35037"/>
                  <a:pt x="75928" y="35033"/>
                  <a:pt x="75895" y="35033"/>
                </a:cubicBezTo>
                <a:close/>
                <a:moveTo>
                  <a:pt x="77960" y="35048"/>
                </a:moveTo>
                <a:lnTo>
                  <a:pt x="77809" y="35162"/>
                </a:lnTo>
                <a:lnTo>
                  <a:pt x="77809" y="35464"/>
                </a:lnTo>
                <a:cubicBezTo>
                  <a:pt x="77733" y="35464"/>
                  <a:pt x="77657" y="35502"/>
                  <a:pt x="77620" y="35578"/>
                </a:cubicBezTo>
                <a:lnTo>
                  <a:pt x="77771" y="35729"/>
                </a:lnTo>
                <a:lnTo>
                  <a:pt x="77695" y="35729"/>
                </a:lnTo>
                <a:cubicBezTo>
                  <a:pt x="77695" y="35767"/>
                  <a:pt x="77733" y="35880"/>
                  <a:pt x="77847" y="35880"/>
                </a:cubicBezTo>
                <a:lnTo>
                  <a:pt x="77922" y="35880"/>
                </a:lnTo>
                <a:cubicBezTo>
                  <a:pt x="77998" y="35880"/>
                  <a:pt x="78073" y="35805"/>
                  <a:pt x="78073" y="35729"/>
                </a:cubicBezTo>
                <a:cubicBezTo>
                  <a:pt x="78073" y="35653"/>
                  <a:pt x="78036" y="35616"/>
                  <a:pt x="78036" y="35578"/>
                </a:cubicBezTo>
                <a:cubicBezTo>
                  <a:pt x="78111" y="35578"/>
                  <a:pt x="78225" y="35540"/>
                  <a:pt x="78300" y="35426"/>
                </a:cubicBezTo>
                <a:lnTo>
                  <a:pt x="78225" y="35275"/>
                </a:lnTo>
                <a:cubicBezTo>
                  <a:pt x="78225" y="35275"/>
                  <a:pt x="78225" y="35237"/>
                  <a:pt x="78187" y="35200"/>
                </a:cubicBezTo>
                <a:cubicBezTo>
                  <a:pt x="78149" y="35162"/>
                  <a:pt x="78111" y="35048"/>
                  <a:pt x="77960" y="35048"/>
                </a:cubicBezTo>
                <a:close/>
                <a:moveTo>
                  <a:pt x="83549" y="35269"/>
                </a:moveTo>
                <a:cubicBezTo>
                  <a:pt x="83509" y="35269"/>
                  <a:pt x="83472" y="35275"/>
                  <a:pt x="83442" y="35275"/>
                </a:cubicBezTo>
                <a:lnTo>
                  <a:pt x="83215" y="35313"/>
                </a:lnTo>
                <a:cubicBezTo>
                  <a:pt x="83215" y="35351"/>
                  <a:pt x="83215" y="35389"/>
                  <a:pt x="83177" y="35426"/>
                </a:cubicBezTo>
                <a:cubicBezTo>
                  <a:pt x="83140" y="35502"/>
                  <a:pt x="83102" y="35616"/>
                  <a:pt x="83102" y="35805"/>
                </a:cubicBezTo>
                <a:lnTo>
                  <a:pt x="83291" y="35918"/>
                </a:lnTo>
                <a:cubicBezTo>
                  <a:pt x="83316" y="35918"/>
                  <a:pt x="83341" y="35935"/>
                  <a:pt x="83378" y="35935"/>
                </a:cubicBezTo>
                <a:cubicBezTo>
                  <a:pt x="83396" y="35935"/>
                  <a:pt x="83417" y="35931"/>
                  <a:pt x="83442" y="35918"/>
                </a:cubicBezTo>
                <a:cubicBezTo>
                  <a:pt x="83518" y="35880"/>
                  <a:pt x="83518" y="35880"/>
                  <a:pt x="83555" y="35805"/>
                </a:cubicBezTo>
                <a:cubicBezTo>
                  <a:pt x="83669" y="35767"/>
                  <a:pt x="83820" y="35691"/>
                  <a:pt x="83820" y="35502"/>
                </a:cubicBezTo>
                <a:cubicBezTo>
                  <a:pt x="83820" y="35464"/>
                  <a:pt x="83820" y="35426"/>
                  <a:pt x="83782" y="35389"/>
                </a:cubicBezTo>
                <a:lnTo>
                  <a:pt x="83745" y="35351"/>
                </a:lnTo>
                <a:cubicBezTo>
                  <a:pt x="83676" y="35283"/>
                  <a:pt x="83608" y="35269"/>
                  <a:pt x="83549" y="35269"/>
                </a:cubicBezTo>
                <a:close/>
                <a:moveTo>
                  <a:pt x="35578" y="35540"/>
                </a:moveTo>
                <a:lnTo>
                  <a:pt x="35389" y="35616"/>
                </a:lnTo>
                <a:lnTo>
                  <a:pt x="35351" y="35616"/>
                </a:lnTo>
                <a:cubicBezTo>
                  <a:pt x="35351" y="35691"/>
                  <a:pt x="35275" y="35767"/>
                  <a:pt x="35313" y="35842"/>
                </a:cubicBezTo>
                <a:lnTo>
                  <a:pt x="35464" y="35956"/>
                </a:lnTo>
                <a:lnTo>
                  <a:pt x="35691" y="35956"/>
                </a:lnTo>
                <a:lnTo>
                  <a:pt x="35842" y="35842"/>
                </a:lnTo>
                <a:lnTo>
                  <a:pt x="35842" y="35805"/>
                </a:lnTo>
                <a:cubicBezTo>
                  <a:pt x="35842" y="35653"/>
                  <a:pt x="35691" y="35578"/>
                  <a:pt x="35578" y="35540"/>
                </a:cubicBezTo>
                <a:close/>
                <a:moveTo>
                  <a:pt x="34141" y="35540"/>
                </a:moveTo>
                <a:lnTo>
                  <a:pt x="33914" y="35616"/>
                </a:lnTo>
                <a:cubicBezTo>
                  <a:pt x="33876" y="35653"/>
                  <a:pt x="33763" y="35729"/>
                  <a:pt x="33801" y="35880"/>
                </a:cubicBezTo>
                <a:lnTo>
                  <a:pt x="33838" y="35918"/>
                </a:lnTo>
                <a:cubicBezTo>
                  <a:pt x="33921" y="35973"/>
                  <a:pt x="34025" y="36008"/>
                  <a:pt x="34119" y="36008"/>
                </a:cubicBezTo>
                <a:cubicBezTo>
                  <a:pt x="34153" y="36008"/>
                  <a:pt x="34186" y="36004"/>
                  <a:pt x="34217" y="35994"/>
                </a:cubicBezTo>
                <a:cubicBezTo>
                  <a:pt x="34330" y="35956"/>
                  <a:pt x="34406" y="35880"/>
                  <a:pt x="34406" y="35767"/>
                </a:cubicBezTo>
                <a:cubicBezTo>
                  <a:pt x="34406" y="35729"/>
                  <a:pt x="34406" y="35729"/>
                  <a:pt x="34368" y="35691"/>
                </a:cubicBezTo>
                <a:lnTo>
                  <a:pt x="34217" y="35616"/>
                </a:lnTo>
                <a:cubicBezTo>
                  <a:pt x="34217" y="35578"/>
                  <a:pt x="34179" y="35540"/>
                  <a:pt x="34141" y="35540"/>
                </a:cubicBezTo>
                <a:close/>
                <a:moveTo>
                  <a:pt x="48848" y="35729"/>
                </a:moveTo>
                <a:lnTo>
                  <a:pt x="48583" y="35805"/>
                </a:lnTo>
                <a:cubicBezTo>
                  <a:pt x="48583" y="35805"/>
                  <a:pt x="48546" y="35842"/>
                  <a:pt x="48546" y="35880"/>
                </a:cubicBezTo>
                <a:cubicBezTo>
                  <a:pt x="48508" y="35918"/>
                  <a:pt x="48470" y="35956"/>
                  <a:pt x="48470" y="35994"/>
                </a:cubicBezTo>
                <a:cubicBezTo>
                  <a:pt x="48470" y="36031"/>
                  <a:pt x="48470" y="36107"/>
                  <a:pt x="48621" y="36145"/>
                </a:cubicBezTo>
                <a:lnTo>
                  <a:pt x="48772" y="36031"/>
                </a:lnTo>
                <a:cubicBezTo>
                  <a:pt x="48772" y="36031"/>
                  <a:pt x="48772" y="36069"/>
                  <a:pt x="48772" y="36069"/>
                </a:cubicBezTo>
                <a:cubicBezTo>
                  <a:pt x="48735" y="36107"/>
                  <a:pt x="48735" y="36107"/>
                  <a:pt x="48697" y="36107"/>
                </a:cubicBezTo>
                <a:cubicBezTo>
                  <a:pt x="48735" y="36107"/>
                  <a:pt x="48772" y="36107"/>
                  <a:pt x="48810" y="36145"/>
                </a:cubicBezTo>
                <a:lnTo>
                  <a:pt x="48848" y="36145"/>
                </a:lnTo>
                <a:lnTo>
                  <a:pt x="49037" y="36069"/>
                </a:lnTo>
                <a:cubicBezTo>
                  <a:pt x="49037" y="36031"/>
                  <a:pt x="49037" y="35994"/>
                  <a:pt x="49037" y="35994"/>
                </a:cubicBezTo>
                <a:cubicBezTo>
                  <a:pt x="49037" y="35842"/>
                  <a:pt x="48924" y="35805"/>
                  <a:pt x="48886" y="35767"/>
                </a:cubicBezTo>
                <a:cubicBezTo>
                  <a:pt x="48848" y="35729"/>
                  <a:pt x="48848" y="35729"/>
                  <a:pt x="48848" y="35729"/>
                </a:cubicBezTo>
                <a:close/>
                <a:moveTo>
                  <a:pt x="15237" y="35653"/>
                </a:moveTo>
                <a:cubicBezTo>
                  <a:pt x="15161" y="35653"/>
                  <a:pt x="14972" y="35653"/>
                  <a:pt x="14935" y="35805"/>
                </a:cubicBezTo>
                <a:lnTo>
                  <a:pt x="15010" y="35918"/>
                </a:lnTo>
                <a:cubicBezTo>
                  <a:pt x="15048" y="35956"/>
                  <a:pt x="15048" y="35956"/>
                  <a:pt x="15048" y="35994"/>
                </a:cubicBezTo>
                <a:cubicBezTo>
                  <a:pt x="15081" y="36059"/>
                  <a:pt x="15170" y="36152"/>
                  <a:pt x="15315" y="36152"/>
                </a:cubicBezTo>
                <a:cubicBezTo>
                  <a:pt x="15338" y="36152"/>
                  <a:pt x="15362" y="36150"/>
                  <a:pt x="15388" y="36145"/>
                </a:cubicBezTo>
                <a:lnTo>
                  <a:pt x="15464" y="36107"/>
                </a:lnTo>
                <a:cubicBezTo>
                  <a:pt x="15540" y="36069"/>
                  <a:pt x="15577" y="36031"/>
                  <a:pt x="15577" y="35956"/>
                </a:cubicBezTo>
                <a:cubicBezTo>
                  <a:pt x="15577" y="35918"/>
                  <a:pt x="15540" y="35842"/>
                  <a:pt x="15502" y="35805"/>
                </a:cubicBezTo>
                <a:cubicBezTo>
                  <a:pt x="15464" y="35805"/>
                  <a:pt x="15464" y="35767"/>
                  <a:pt x="15464" y="35767"/>
                </a:cubicBezTo>
                <a:lnTo>
                  <a:pt x="15313" y="35653"/>
                </a:lnTo>
                <a:close/>
                <a:moveTo>
                  <a:pt x="8734" y="35351"/>
                </a:moveTo>
                <a:cubicBezTo>
                  <a:pt x="8696" y="35351"/>
                  <a:pt x="8470" y="35389"/>
                  <a:pt x="8394" y="35540"/>
                </a:cubicBezTo>
                <a:lnTo>
                  <a:pt x="8470" y="35691"/>
                </a:lnTo>
                <a:cubicBezTo>
                  <a:pt x="8470" y="35691"/>
                  <a:pt x="8432" y="35653"/>
                  <a:pt x="8432" y="35653"/>
                </a:cubicBezTo>
                <a:lnTo>
                  <a:pt x="8432" y="35653"/>
                </a:lnTo>
                <a:lnTo>
                  <a:pt x="8545" y="35805"/>
                </a:lnTo>
                <a:lnTo>
                  <a:pt x="8621" y="35805"/>
                </a:lnTo>
                <a:lnTo>
                  <a:pt x="8507" y="35880"/>
                </a:lnTo>
                <a:cubicBezTo>
                  <a:pt x="8507" y="35842"/>
                  <a:pt x="8507" y="35842"/>
                  <a:pt x="8507" y="35842"/>
                </a:cubicBezTo>
                <a:cubicBezTo>
                  <a:pt x="8470" y="35842"/>
                  <a:pt x="8356" y="35918"/>
                  <a:pt x="8394" y="36069"/>
                </a:cubicBezTo>
                <a:lnTo>
                  <a:pt x="8432" y="36145"/>
                </a:lnTo>
                <a:cubicBezTo>
                  <a:pt x="8488" y="36164"/>
                  <a:pt x="8536" y="36173"/>
                  <a:pt x="8578" y="36173"/>
                </a:cubicBezTo>
                <a:cubicBezTo>
                  <a:pt x="8621" y="36173"/>
                  <a:pt x="8659" y="36164"/>
                  <a:pt x="8696" y="36145"/>
                </a:cubicBezTo>
                <a:cubicBezTo>
                  <a:pt x="8885" y="36069"/>
                  <a:pt x="8885" y="35842"/>
                  <a:pt x="8734" y="35767"/>
                </a:cubicBezTo>
                <a:cubicBezTo>
                  <a:pt x="8734" y="35767"/>
                  <a:pt x="8772" y="35767"/>
                  <a:pt x="8810" y="35729"/>
                </a:cubicBezTo>
                <a:cubicBezTo>
                  <a:pt x="8885" y="35691"/>
                  <a:pt x="8885" y="35616"/>
                  <a:pt x="8885" y="35540"/>
                </a:cubicBezTo>
                <a:cubicBezTo>
                  <a:pt x="8885" y="35502"/>
                  <a:pt x="8885" y="35464"/>
                  <a:pt x="8885" y="35464"/>
                </a:cubicBezTo>
                <a:lnTo>
                  <a:pt x="8734" y="35351"/>
                </a:lnTo>
                <a:close/>
                <a:moveTo>
                  <a:pt x="75512" y="35647"/>
                </a:moveTo>
                <a:cubicBezTo>
                  <a:pt x="75243" y="35647"/>
                  <a:pt x="75112" y="35775"/>
                  <a:pt x="75011" y="35842"/>
                </a:cubicBezTo>
                <a:lnTo>
                  <a:pt x="74973" y="35956"/>
                </a:lnTo>
                <a:cubicBezTo>
                  <a:pt x="74973" y="36220"/>
                  <a:pt x="75162" y="36334"/>
                  <a:pt x="75389" y="36334"/>
                </a:cubicBezTo>
                <a:cubicBezTo>
                  <a:pt x="75616" y="36334"/>
                  <a:pt x="75843" y="36220"/>
                  <a:pt x="75843" y="35956"/>
                </a:cubicBezTo>
                <a:lnTo>
                  <a:pt x="75729" y="35805"/>
                </a:lnTo>
                <a:lnTo>
                  <a:pt x="75729" y="35805"/>
                </a:lnTo>
                <a:cubicBezTo>
                  <a:pt x="75748" y="35823"/>
                  <a:pt x="75758" y="35833"/>
                  <a:pt x="75762" y="35833"/>
                </a:cubicBezTo>
                <a:cubicBezTo>
                  <a:pt x="75767" y="35833"/>
                  <a:pt x="75767" y="35823"/>
                  <a:pt x="75767" y="35805"/>
                </a:cubicBezTo>
                <a:cubicBezTo>
                  <a:pt x="75729" y="35767"/>
                  <a:pt x="75729" y="35729"/>
                  <a:pt x="75691" y="35691"/>
                </a:cubicBezTo>
                <a:lnTo>
                  <a:pt x="75616" y="35653"/>
                </a:lnTo>
                <a:cubicBezTo>
                  <a:pt x="75579" y="35649"/>
                  <a:pt x="75544" y="35647"/>
                  <a:pt x="75512" y="35647"/>
                </a:cubicBezTo>
                <a:close/>
                <a:moveTo>
                  <a:pt x="70663" y="35965"/>
                </a:moveTo>
                <a:cubicBezTo>
                  <a:pt x="70606" y="35965"/>
                  <a:pt x="70550" y="35975"/>
                  <a:pt x="70512" y="35994"/>
                </a:cubicBezTo>
                <a:cubicBezTo>
                  <a:pt x="70323" y="36107"/>
                  <a:pt x="70361" y="36296"/>
                  <a:pt x="70550" y="36372"/>
                </a:cubicBezTo>
                <a:lnTo>
                  <a:pt x="70739" y="36220"/>
                </a:lnTo>
                <a:lnTo>
                  <a:pt x="70739" y="36220"/>
                </a:lnTo>
                <a:cubicBezTo>
                  <a:pt x="70739" y="36258"/>
                  <a:pt x="70701" y="36296"/>
                  <a:pt x="70701" y="36296"/>
                </a:cubicBezTo>
                <a:cubicBezTo>
                  <a:pt x="70739" y="36296"/>
                  <a:pt x="70814" y="36296"/>
                  <a:pt x="70852" y="36258"/>
                </a:cubicBezTo>
                <a:lnTo>
                  <a:pt x="70928" y="36145"/>
                </a:lnTo>
                <a:cubicBezTo>
                  <a:pt x="70928" y="36107"/>
                  <a:pt x="70928" y="36069"/>
                  <a:pt x="70890" y="36031"/>
                </a:cubicBezTo>
                <a:lnTo>
                  <a:pt x="70814" y="35994"/>
                </a:lnTo>
                <a:cubicBezTo>
                  <a:pt x="70776" y="35975"/>
                  <a:pt x="70720" y="35965"/>
                  <a:pt x="70663" y="35965"/>
                </a:cubicBezTo>
                <a:close/>
                <a:moveTo>
                  <a:pt x="34897" y="35805"/>
                </a:moveTo>
                <a:cubicBezTo>
                  <a:pt x="34708" y="35842"/>
                  <a:pt x="34632" y="35918"/>
                  <a:pt x="34632" y="35994"/>
                </a:cubicBezTo>
                <a:lnTo>
                  <a:pt x="34632" y="35956"/>
                </a:lnTo>
                <a:cubicBezTo>
                  <a:pt x="34519" y="35956"/>
                  <a:pt x="34443" y="35994"/>
                  <a:pt x="34406" y="36031"/>
                </a:cubicBezTo>
                <a:lnTo>
                  <a:pt x="34330" y="36031"/>
                </a:lnTo>
                <a:lnTo>
                  <a:pt x="34179" y="36145"/>
                </a:lnTo>
                <a:lnTo>
                  <a:pt x="34179" y="36296"/>
                </a:lnTo>
                <a:lnTo>
                  <a:pt x="34292" y="36409"/>
                </a:lnTo>
                <a:cubicBezTo>
                  <a:pt x="34321" y="36414"/>
                  <a:pt x="34348" y="36415"/>
                  <a:pt x="34373" y="36415"/>
                </a:cubicBezTo>
                <a:cubicBezTo>
                  <a:pt x="34580" y="36415"/>
                  <a:pt x="34674" y="36288"/>
                  <a:pt x="34708" y="36220"/>
                </a:cubicBezTo>
                <a:cubicBezTo>
                  <a:pt x="34708" y="36183"/>
                  <a:pt x="34708" y="36183"/>
                  <a:pt x="34746" y="36145"/>
                </a:cubicBezTo>
                <a:lnTo>
                  <a:pt x="34708" y="36069"/>
                </a:lnTo>
                <a:lnTo>
                  <a:pt x="34708" y="36069"/>
                </a:lnTo>
                <a:lnTo>
                  <a:pt x="34821" y="36145"/>
                </a:lnTo>
                <a:lnTo>
                  <a:pt x="34859" y="36145"/>
                </a:lnTo>
                <a:cubicBezTo>
                  <a:pt x="34897" y="36145"/>
                  <a:pt x="35086" y="36145"/>
                  <a:pt x="35124" y="35994"/>
                </a:cubicBezTo>
                <a:lnTo>
                  <a:pt x="35048" y="35956"/>
                </a:lnTo>
                <a:lnTo>
                  <a:pt x="34897" y="35805"/>
                </a:lnTo>
                <a:close/>
                <a:moveTo>
                  <a:pt x="77633" y="35865"/>
                </a:moveTo>
                <a:cubicBezTo>
                  <a:pt x="77553" y="35865"/>
                  <a:pt x="77473" y="35891"/>
                  <a:pt x="77393" y="35918"/>
                </a:cubicBezTo>
                <a:cubicBezTo>
                  <a:pt x="77242" y="36031"/>
                  <a:pt x="77204" y="36296"/>
                  <a:pt x="77355" y="36409"/>
                </a:cubicBezTo>
                <a:lnTo>
                  <a:pt x="77431" y="36447"/>
                </a:lnTo>
                <a:cubicBezTo>
                  <a:pt x="77464" y="36458"/>
                  <a:pt x="77497" y="36463"/>
                  <a:pt x="77529" y="36463"/>
                </a:cubicBezTo>
                <a:cubicBezTo>
                  <a:pt x="77607" y="36463"/>
                  <a:pt x="77680" y="36436"/>
                  <a:pt x="77733" y="36409"/>
                </a:cubicBezTo>
                <a:cubicBezTo>
                  <a:pt x="77809" y="36334"/>
                  <a:pt x="77847" y="36258"/>
                  <a:pt x="77847" y="36107"/>
                </a:cubicBezTo>
                <a:cubicBezTo>
                  <a:pt x="77847" y="36069"/>
                  <a:pt x="77847" y="36031"/>
                  <a:pt x="77847" y="35956"/>
                </a:cubicBezTo>
                <a:lnTo>
                  <a:pt x="77733" y="35880"/>
                </a:lnTo>
                <a:cubicBezTo>
                  <a:pt x="77700" y="35869"/>
                  <a:pt x="77667" y="35865"/>
                  <a:pt x="77633" y="35865"/>
                </a:cubicBezTo>
                <a:close/>
                <a:moveTo>
                  <a:pt x="67147" y="36220"/>
                </a:moveTo>
                <a:lnTo>
                  <a:pt x="67071" y="36296"/>
                </a:lnTo>
                <a:lnTo>
                  <a:pt x="67109" y="36296"/>
                </a:lnTo>
                <a:lnTo>
                  <a:pt x="66958" y="36409"/>
                </a:lnTo>
                <a:lnTo>
                  <a:pt x="66958" y="36523"/>
                </a:lnTo>
                <a:lnTo>
                  <a:pt x="67034" y="36561"/>
                </a:lnTo>
                <a:cubicBezTo>
                  <a:pt x="67034" y="36561"/>
                  <a:pt x="67034" y="36523"/>
                  <a:pt x="67034" y="36523"/>
                </a:cubicBezTo>
                <a:lnTo>
                  <a:pt x="67147" y="36674"/>
                </a:lnTo>
                <a:lnTo>
                  <a:pt x="67260" y="36674"/>
                </a:lnTo>
                <a:lnTo>
                  <a:pt x="67298" y="36636"/>
                </a:lnTo>
                <a:cubicBezTo>
                  <a:pt x="67298" y="36636"/>
                  <a:pt x="67336" y="36636"/>
                  <a:pt x="67336" y="36599"/>
                </a:cubicBezTo>
                <a:lnTo>
                  <a:pt x="67336" y="36599"/>
                </a:lnTo>
                <a:lnTo>
                  <a:pt x="67449" y="36485"/>
                </a:lnTo>
                <a:lnTo>
                  <a:pt x="67449" y="36409"/>
                </a:lnTo>
                <a:lnTo>
                  <a:pt x="67412" y="36334"/>
                </a:lnTo>
                <a:cubicBezTo>
                  <a:pt x="67412" y="36334"/>
                  <a:pt x="67412" y="36372"/>
                  <a:pt x="67412" y="36372"/>
                </a:cubicBezTo>
                <a:lnTo>
                  <a:pt x="67260" y="36220"/>
                </a:lnTo>
                <a:close/>
                <a:moveTo>
                  <a:pt x="74635" y="36318"/>
                </a:moveTo>
                <a:cubicBezTo>
                  <a:pt x="74602" y="36318"/>
                  <a:pt x="74564" y="36323"/>
                  <a:pt x="74519" y="36334"/>
                </a:cubicBezTo>
                <a:lnTo>
                  <a:pt x="74444" y="36485"/>
                </a:lnTo>
                <a:cubicBezTo>
                  <a:pt x="74444" y="36485"/>
                  <a:pt x="74444" y="36485"/>
                  <a:pt x="74406" y="36523"/>
                </a:cubicBezTo>
                <a:cubicBezTo>
                  <a:pt x="74406" y="36523"/>
                  <a:pt x="74368" y="36561"/>
                  <a:pt x="74368" y="36674"/>
                </a:cubicBezTo>
                <a:lnTo>
                  <a:pt x="74406" y="36712"/>
                </a:lnTo>
                <a:cubicBezTo>
                  <a:pt x="74463" y="36797"/>
                  <a:pt x="74562" y="36840"/>
                  <a:pt x="74672" y="36840"/>
                </a:cubicBezTo>
                <a:cubicBezTo>
                  <a:pt x="74708" y="36840"/>
                  <a:pt x="74746" y="36835"/>
                  <a:pt x="74784" y="36825"/>
                </a:cubicBezTo>
                <a:cubicBezTo>
                  <a:pt x="74898" y="36825"/>
                  <a:pt x="75011" y="36712"/>
                  <a:pt x="75011" y="36523"/>
                </a:cubicBezTo>
                <a:cubicBezTo>
                  <a:pt x="75011" y="36523"/>
                  <a:pt x="75011" y="36523"/>
                  <a:pt x="75011" y="36485"/>
                </a:cubicBezTo>
                <a:lnTo>
                  <a:pt x="74822" y="36372"/>
                </a:lnTo>
                <a:cubicBezTo>
                  <a:pt x="74768" y="36345"/>
                  <a:pt x="74715" y="36318"/>
                  <a:pt x="74635" y="36318"/>
                </a:cubicBezTo>
                <a:close/>
                <a:moveTo>
                  <a:pt x="43256" y="36280"/>
                </a:moveTo>
                <a:cubicBezTo>
                  <a:pt x="43240" y="36280"/>
                  <a:pt x="43226" y="36285"/>
                  <a:pt x="43215" y="36296"/>
                </a:cubicBezTo>
                <a:lnTo>
                  <a:pt x="43139" y="36334"/>
                </a:lnTo>
                <a:cubicBezTo>
                  <a:pt x="43064" y="36372"/>
                  <a:pt x="43026" y="36523"/>
                  <a:pt x="43026" y="36636"/>
                </a:cubicBezTo>
                <a:cubicBezTo>
                  <a:pt x="43026" y="36712"/>
                  <a:pt x="43064" y="36788"/>
                  <a:pt x="43101" y="36825"/>
                </a:cubicBezTo>
                <a:cubicBezTo>
                  <a:pt x="43128" y="36852"/>
                  <a:pt x="43174" y="36879"/>
                  <a:pt x="43238" y="36879"/>
                </a:cubicBezTo>
                <a:cubicBezTo>
                  <a:pt x="43265" y="36879"/>
                  <a:pt x="43295" y="36874"/>
                  <a:pt x="43328" y="36863"/>
                </a:cubicBezTo>
                <a:cubicBezTo>
                  <a:pt x="43442" y="36825"/>
                  <a:pt x="43479" y="36750"/>
                  <a:pt x="43479" y="36599"/>
                </a:cubicBezTo>
                <a:cubicBezTo>
                  <a:pt x="43479" y="36561"/>
                  <a:pt x="43479" y="36409"/>
                  <a:pt x="43366" y="36334"/>
                </a:cubicBezTo>
                <a:cubicBezTo>
                  <a:pt x="43339" y="36307"/>
                  <a:pt x="43294" y="36280"/>
                  <a:pt x="43256" y="36280"/>
                </a:cubicBezTo>
                <a:close/>
                <a:moveTo>
                  <a:pt x="90172" y="36485"/>
                </a:moveTo>
                <a:cubicBezTo>
                  <a:pt x="90058" y="36523"/>
                  <a:pt x="89945" y="36636"/>
                  <a:pt x="89907" y="36750"/>
                </a:cubicBezTo>
                <a:lnTo>
                  <a:pt x="89945" y="36863"/>
                </a:lnTo>
                <a:cubicBezTo>
                  <a:pt x="90011" y="36907"/>
                  <a:pt x="90078" y="36926"/>
                  <a:pt x="90144" y="36926"/>
                </a:cubicBezTo>
                <a:cubicBezTo>
                  <a:pt x="90191" y="36926"/>
                  <a:pt x="90238" y="36917"/>
                  <a:pt x="90285" y="36901"/>
                </a:cubicBezTo>
                <a:cubicBezTo>
                  <a:pt x="90323" y="36901"/>
                  <a:pt x="90399" y="36863"/>
                  <a:pt x="90436" y="36863"/>
                </a:cubicBezTo>
                <a:cubicBezTo>
                  <a:pt x="90481" y="36907"/>
                  <a:pt x="90564" y="36926"/>
                  <a:pt x="90648" y="36926"/>
                </a:cubicBezTo>
                <a:cubicBezTo>
                  <a:pt x="90708" y="36926"/>
                  <a:pt x="90768" y="36917"/>
                  <a:pt x="90815" y="36901"/>
                </a:cubicBezTo>
                <a:cubicBezTo>
                  <a:pt x="90928" y="36863"/>
                  <a:pt x="90966" y="36788"/>
                  <a:pt x="90966" y="36712"/>
                </a:cubicBezTo>
                <a:cubicBezTo>
                  <a:pt x="90966" y="36674"/>
                  <a:pt x="90966" y="36674"/>
                  <a:pt x="90966" y="36636"/>
                </a:cubicBezTo>
                <a:lnTo>
                  <a:pt x="90928" y="36561"/>
                </a:lnTo>
                <a:cubicBezTo>
                  <a:pt x="90884" y="36516"/>
                  <a:pt x="90813" y="36498"/>
                  <a:pt x="90740" y="36498"/>
                </a:cubicBezTo>
                <a:cubicBezTo>
                  <a:pt x="90688" y="36498"/>
                  <a:pt x="90635" y="36507"/>
                  <a:pt x="90588" y="36523"/>
                </a:cubicBezTo>
                <a:cubicBezTo>
                  <a:pt x="90550" y="36523"/>
                  <a:pt x="90512" y="36561"/>
                  <a:pt x="90474" y="36561"/>
                </a:cubicBezTo>
                <a:cubicBezTo>
                  <a:pt x="90399" y="36485"/>
                  <a:pt x="90285" y="36485"/>
                  <a:pt x="90172" y="36485"/>
                </a:cubicBezTo>
                <a:close/>
                <a:moveTo>
                  <a:pt x="44462" y="36636"/>
                </a:moveTo>
                <a:cubicBezTo>
                  <a:pt x="44349" y="36636"/>
                  <a:pt x="44273" y="36674"/>
                  <a:pt x="44198" y="36712"/>
                </a:cubicBezTo>
                <a:cubicBezTo>
                  <a:pt x="44160" y="36750"/>
                  <a:pt x="44122" y="36788"/>
                  <a:pt x="44122" y="36901"/>
                </a:cubicBezTo>
                <a:lnTo>
                  <a:pt x="44122" y="36939"/>
                </a:lnTo>
                <a:lnTo>
                  <a:pt x="44236" y="37014"/>
                </a:lnTo>
                <a:cubicBezTo>
                  <a:pt x="44257" y="37025"/>
                  <a:pt x="44286" y="37033"/>
                  <a:pt x="44317" y="37033"/>
                </a:cubicBezTo>
                <a:cubicBezTo>
                  <a:pt x="44390" y="37033"/>
                  <a:pt x="44477" y="36990"/>
                  <a:pt x="44532" y="36844"/>
                </a:cubicBezTo>
                <a:lnTo>
                  <a:pt x="44532" y="36844"/>
                </a:lnTo>
                <a:lnTo>
                  <a:pt x="44538" y="36863"/>
                </a:lnTo>
                <a:cubicBezTo>
                  <a:pt x="44538" y="36863"/>
                  <a:pt x="44538" y="36825"/>
                  <a:pt x="44538" y="36825"/>
                </a:cubicBezTo>
                <a:cubicBezTo>
                  <a:pt x="44536" y="36832"/>
                  <a:pt x="44534" y="36838"/>
                  <a:pt x="44532" y="36844"/>
                </a:cubicBezTo>
                <a:lnTo>
                  <a:pt x="44532" y="36844"/>
                </a:lnTo>
                <a:lnTo>
                  <a:pt x="44462" y="36636"/>
                </a:lnTo>
                <a:close/>
                <a:moveTo>
                  <a:pt x="49482" y="36707"/>
                </a:moveTo>
                <a:cubicBezTo>
                  <a:pt x="49220" y="36707"/>
                  <a:pt x="49188" y="36867"/>
                  <a:pt x="49188" y="36901"/>
                </a:cubicBezTo>
                <a:lnTo>
                  <a:pt x="49226" y="37014"/>
                </a:lnTo>
                <a:cubicBezTo>
                  <a:pt x="49280" y="37041"/>
                  <a:pt x="49352" y="37068"/>
                  <a:pt x="49430" y="37068"/>
                </a:cubicBezTo>
                <a:cubicBezTo>
                  <a:pt x="49462" y="37068"/>
                  <a:pt x="49495" y="37063"/>
                  <a:pt x="49529" y="37052"/>
                </a:cubicBezTo>
                <a:cubicBezTo>
                  <a:pt x="49642" y="37014"/>
                  <a:pt x="49680" y="36939"/>
                  <a:pt x="49680" y="36825"/>
                </a:cubicBezTo>
                <a:lnTo>
                  <a:pt x="49566" y="36712"/>
                </a:lnTo>
                <a:cubicBezTo>
                  <a:pt x="49536" y="36709"/>
                  <a:pt x="49508" y="36707"/>
                  <a:pt x="49482" y="36707"/>
                </a:cubicBezTo>
                <a:close/>
                <a:moveTo>
                  <a:pt x="1248" y="36788"/>
                </a:moveTo>
                <a:cubicBezTo>
                  <a:pt x="1210" y="36788"/>
                  <a:pt x="1173" y="36788"/>
                  <a:pt x="1135" y="36825"/>
                </a:cubicBezTo>
                <a:cubicBezTo>
                  <a:pt x="1059" y="36863"/>
                  <a:pt x="1021" y="36901"/>
                  <a:pt x="1021" y="36939"/>
                </a:cubicBezTo>
                <a:lnTo>
                  <a:pt x="1021" y="36977"/>
                </a:lnTo>
                <a:lnTo>
                  <a:pt x="1097" y="37052"/>
                </a:lnTo>
                <a:cubicBezTo>
                  <a:pt x="1097" y="37014"/>
                  <a:pt x="1097" y="37014"/>
                  <a:pt x="1097" y="36977"/>
                </a:cubicBezTo>
                <a:lnTo>
                  <a:pt x="1210" y="37128"/>
                </a:lnTo>
                <a:lnTo>
                  <a:pt x="1362" y="37128"/>
                </a:lnTo>
                <a:lnTo>
                  <a:pt x="1475" y="37090"/>
                </a:lnTo>
                <a:cubicBezTo>
                  <a:pt x="1475" y="37052"/>
                  <a:pt x="1513" y="37014"/>
                  <a:pt x="1513" y="36977"/>
                </a:cubicBezTo>
                <a:cubicBezTo>
                  <a:pt x="1513" y="36863"/>
                  <a:pt x="1400" y="36788"/>
                  <a:pt x="1248" y="36788"/>
                </a:cubicBezTo>
                <a:close/>
                <a:moveTo>
                  <a:pt x="8243" y="36750"/>
                </a:moveTo>
                <a:lnTo>
                  <a:pt x="8091" y="36863"/>
                </a:lnTo>
                <a:cubicBezTo>
                  <a:pt x="8054" y="36863"/>
                  <a:pt x="8016" y="36901"/>
                  <a:pt x="8016" y="36939"/>
                </a:cubicBezTo>
                <a:lnTo>
                  <a:pt x="8129" y="37090"/>
                </a:lnTo>
                <a:cubicBezTo>
                  <a:pt x="8167" y="37090"/>
                  <a:pt x="8205" y="37128"/>
                  <a:pt x="8243" y="37128"/>
                </a:cubicBezTo>
                <a:lnTo>
                  <a:pt x="8394" y="37052"/>
                </a:lnTo>
                <a:cubicBezTo>
                  <a:pt x="8432" y="37014"/>
                  <a:pt x="8470" y="36977"/>
                  <a:pt x="8470" y="36939"/>
                </a:cubicBezTo>
                <a:lnTo>
                  <a:pt x="8356" y="36788"/>
                </a:lnTo>
                <a:cubicBezTo>
                  <a:pt x="8318" y="36788"/>
                  <a:pt x="8318" y="36750"/>
                  <a:pt x="8243" y="36750"/>
                </a:cubicBezTo>
                <a:close/>
                <a:moveTo>
                  <a:pt x="51079" y="36750"/>
                </a:moveTo>
                <a:lnTo>
                  <a:pt x="50927" y="36863"/>
                </a:lnTo>
                <a:cubicBezTo>
                  <a:pt x="50927" y="36901"/>
                  <a:pt x="50927" y="36901"/>
                  <a:pt x="50927" y="36901"/>
                </a:cubicBezTo>
                <a:lnTo>
                  <a:pt x="51079" y="36901"/>
                </a:lnTo>
                <a:lnTo>
                  <a:pt x="50927" y="36939"/>
                </a:lnTo>
                <a:cubicBezTo>
                  <a:pt x="50927" y="37090"/>
                  <a:pt x="50965" y="37166"/>
                  <a:pt x="51079" y="37203"/>
                </a:cubicBezTo>
                <a:lnTo>
                  <a:pt x="51268" y="37090"/>
                </a:lnTo>
                <a:cubicBezTo>
                  <a:pt x="51306" y="37052"/>
                  <a:pt x="51381" y="37014"/>
                  <a:pt x="51381" y="36901"/>
                </a:cubicBezTo>
                <a:cubicBezTo>
                  <a:pt x="51381" y="36901"/>
                  <a:pt x="51381" y="36863"/>
                  <a:pt x="51381" y="36825"/>
                </a:cubicBezTo>
                <a:lnTo>
                  <a:pt x="51230" y="36750"/>
                </a:lnTo>
                <a:close/>
                <a:moveTo>
                  <a:pt x="6693" y="36788"/>
                </a:moveTo>
                <a:cubicBezTo>
                  <a:pt x="6579" y="36788"/>
                  <a:pt x="6504" y="36788"/>
                  <a:pt x="6428" y="36863"/>
                </a:cubicBezTo>
                <a:cubicBezTo>
                  <a:pt x="6314" y="36939"/>
                  <a:pt x="6314" y="37128"/>
                  <a:pt x="6428" y="37203"/>
                </a:cubicBezTo>
                <a:cubicBezTo>
                  <a:pt x="6504" y="37241"/>
                  <a:pt x="6579" y="37241"/>
                  <a:pt x="6693" y="37241"/>
                </a:cubicBezTo>
                <a:lnTo>
                  <a:pt x="6768" y="37128"/>
                </a:lnTo>
                <a:lnTo>
                  <a:pt x="6768" y="36901"/>
                </a:lnTo>
                <a:lnTo>
                  <a:pt x="6693" y="36788"/>
                </a:lnTo>
                <a:close/>
                <a:moveTo>
                  <a:pt x="83669" y="36788"/>
                </a:moveTo>
                <a:lnTo>
                  <a:pt x="83518" y="36901"/>
                </a:lnTo>
                <a:lnTo>
                  <a:pt x="83518" y="37128"/>
                </a:lnTo>
                <a:lnTo>
                  <a:pt x="83631" y="37241"/>
                </a:lnTo>
                <a:cubicBezTo>
                  <a:pt x="83782" y="37241"/>
                  <a:pt x="83858" y="37241"/>
                  <a:pt x="83934" y="37203"/>
                </a:cubicBezTo>
                <a:cubicBezTo>
                  <a:pt x="84009" y="37166"/>
                  <a:pt x="84047" y="37090"/>
                  <a:pt x="84047" y="36977"/>
                </a:cubicBezTo>
                <a:cubicBezTo>
                  <a:pt x="84047" y="36939"/>
                  <a:pt x="84047" y="36939"/>
                  <a:pt x="84047" y="36901"/>
                </a:cubicBezTo>
                <a:lnTo>
                  <a:pt x="83896" y="36788"/>
                </a:lnTo>
                <a:close/>
                <a:moveTo>
                  <a:pt x="27464" y="36919"/>
                </a:moveTo>
                <a:cubicBezTo>
                  <a:pt x="27404" y="36919"/>
                  <a:pt x="27324" y="36959"/>
                  <a:pt x="27298" y="37090"/>
                </a:cubicBezTo>
                <a:lnTo>
                  <a:pt x="27373" y="37166"/>
                </a:lnTo>
                <a:cubicBezTo>
                  <a:pt x="27373" y="37203"/>
                  <a:pt x="27373" y="37203"/>
                  <a:pt x="27373" y="37241"/>
                </a:cubicBezTo>
                <a:cubicBezTo>
                  <a:pt x="27373" y="37279"/>
                  <a:pt x="27373" y="37392"/>
                  <a:pt x="27562" y="37392"/>
                </a:cubicBezTo>
                <a:lnTo>
                  <a:pt x="27638" y="37392"/>
                </a:lnTo>
                <a:cubicBezTo>
                  <a:pt x="27714" y="37317"/>
                  <a:pt x="27751" y="37279"/>
                  <a:pt x="27751" y="37203"/>
                </a:cubicBezTo>
                <a:cubicBezTo>
                  <a:pt x="27751" y="37052"/>
                  <a:pt x="27676" y="36939"/>
                  <a:pt x="27525" y="36939"/>
                </a:cubicBezTo>
                <a:cubicBezTo>
                  <a:pt x="27513" y="36927"/>
                  <a:pt x="27490" y="36919"/>
                  <a:pt x="27464" y="36919"/>
                </a:cubicBezTo>
                <a:close/>
                <a:moveTo>
                  <a:pt x="86618" y="36863"/>
                </a:moveTo>
                <a:lnTo>
                  <a:pt x="86467" y="36977"/>
                </a:lnTo>
                <a:cubicBezTo>
                  <a:pt x="86467" y="36977"/>
                  <a:pt x="86429" y="37052"/>
                  <a:pt x="86391" y="37052"/>
                </a:cubicBezTo>
                <a:cubicBezTo>
                  <a:pt x="86315" y="37128"/>
                  <a:pt x="86240" y="37203"/>
                  <a:pt x="86240" y="37279"/>
                </a:cubicBezTo>
                <a:cubicBezTo>
                  <a:pt x="86240" y="37355"/>
                  <a:pt x="86278" y="37430"/>
                  <a:pt x="86353" y="37468"/>
                </a:cubicBezTo>
                <a:lnTo>
                  <a:pt x="86580" y="37392"/>
                </a:lnTo>
                <a:lnTo>
                  <a:pt x="86580" y="37392"/>
                </a:lnTo>
                <a:cubicBezTo>
                  <a:pt x="86580" y="37430"/>
                  <a:pt x="86542" y="37430"/>
                  <a:pt x="86542" y="37430"/>
                </a:cubicBezTo>
                <a:lnTo>
                  <a:pt x="86580" y="37430"/>
                </a:lnTo>
                <a:cubicBezTo>
                  <a:pt x="86656" y="37430"/>
                  <a:pt x="86807" y="37430"/>
                  <a:pt x="86883" y="37317"/>
                </a:cubicBezTo>
                <a:cubicBezTo>
                  <a:pt x="86883" y="37279"/>
                  <a:pt x="86883" y="37241"/>
                  <a:pt x="86883" y="37203"/>
                </a:cubicBezTo>
                <a:cubicBezTo>
                  <a:pt x="86883" y="37090"/>
                  <a:pt x="86845" y="37052"/>
                  <a:pt x="86807" y="37014"/>
                </a:cubicBezTo>
                <a:lnTo>
                  <a:pt x="86807" y="36977"/>
                </a:lnTo>
                <a:cubicBezTo>
                  <a:pt x="86807" y="36939"/>
                  <a:pt x="86731" y="36863"/>
                  <a:pt x="86618" y="36863"/>
                </a:cubicBezTo>
                <a:close/>
                <a:moveTo>
                  <a:pt x="71079" y="37128"/>
                </a:moveTo>
                <a:cubicBezTo>
                  <a:pt x="70928" y="37128"/>
                  <a:pt x="70814" y="37203"/>
                  <a:pt x="70814" y="37317"/>
                </a:cubicBezTo>
                <a:lnTo>
                  <a:pt x="70928" y="37430"/>
                </a:lnTo>
                <a:cubicBezTo>
                  <a:pt x="70928" y="37430"/>
                  <a:pt x="70928" y="37468"/>
                  <a:pt x="70966" y="37468"/>
                </a:cubicBezTo>
                <a:cubicBezTo>
                  <a:pt x="71003" y="37468"/>
                  <a:pt x="71079" y="37506"/>
                  <a:pt x="71230" y="37506"/>
                </a:cubicBezTo>
                <a:lnTo>
                  <a:pt x="71306" y="37392"/>
                </a:lnTo>
                <a:cubicBezTo>
                  <a:pt x="71344" y="37392"/>
                  <a:pt x="71344" y="37355"/>
                  <a:pt x="71344" y="37355"/>
                </a:cubicBezTo>
                <a:cubicBezTo>
                  <a:pt x="71344" y="37203"/>
                  <a:pt x="71230" y="37128"/>
                  <a:pt x="71079" y="37128"/>
                </a:cubicBezTo>
                <a:close/>
                <a:moveTo>
                  <a:pt x="64387" y="37090"/>
                </a:moveTo>
                <a:lnTo>
                  <a:pt x="64198" y="37166"/>
                </a:lnTo>
                <a:cubicBezTo>
                  <a:pt x="64198" y="37166"/>
                  <a:pt x="64160" y="37203"/>
                  <a:pt x="64160" y="37203"/>
                </a:cubicBezTo>
                <a:cubicBezTo>
                  <a:pt x="64085" y="37279"/>
                  <a:pt x="64047" y="37317"/>
                  <a:pt x="64047" y="37392"/>
                </a:cubicBezTo>
                <a:cubicBezTo>
                  <a:pt x="64047" y="37468"/>
                  <a:pt x="64085" y="37544"/>
                  <a:pt x="64198" y="37582"/>
                </a:cubicBezTo>
                <a:lnTo>
                  <a:pt x="64387" y="37468"/>
                </a:lnTo>
                <a:cubicBezTo>
                  <a:pt x="64387" y="37468"/>
                  <a:pt x="64425" y="37430"/>
                  <a:pt x="64425" y="37430"/>
                </a:cubicBezTo>
                <a:cubicBezTo>
                  <a:pt x="64463" y="37392"/>
                  <a:pt x="64538" y="37317"/>
                  <a:pt x="64538" y="37241"/>
                </a:cubicBezTo>
                <a:cubicBezTo>
                  <a:pt x="64538" y="37203"/>
                  <a:pt x="64500" y="37128"/>
                  <a:pt x="64387" y="37090"/>
                </a:cubicBezTo>
                <a:close/>
                <a:moveTo>
                  <a:pt x="2383" y="37166"/>
                </a:moveTo>
                <a:cubicBezTo>
                  <a:pt x="2269" y="37166"/>
                  <a:pt x="2193" y="37166"/>
                  <a:pt x="2156" y="37203"/>
                </a:cubicBezTo>
                <a:cubicBezTo>
                  <a:pt x="2080" y="37279"/>
                  <a:pt x="2042" y="37355"/>
                  <a:pt x="2042" y="37506"/>
                </a:cubicBezTo>
                <a:lnTo>
                  <a:pt x="2193" y="37619"/>
                </a:lnTo>
                <a:lnTo>
                  <a:pt x="2420" y="37619"/>
                </a:lnTo>
                <a:lnTo>
                  <a:pt x="2572" y="37506"/>
                </a:lnTo>
                <a:lnTo>
                  <a:pt x="2572" y="37468"/>
                </a:lnTo>
                <a:cubicBezTo>
                  <a:pt x="2572" y="37355"/>
                  <a:pt x="2534" y="37279"/>
                  <a:pt x="2458" y="37203"/>
                </a:cubicBezTo>
                <a:lnTo>
                  <a:pt x="2383" y="37166"/>
                </a:lnTo>
                <a:close/>
                <a:moveTo>
                  <a:pt x="6125" y="37203"/>
                </a:moveTo>
                <a:lnTo>
                  <a:pt x="6088" y="37241"/>
                </a:lnTo>
                <a:cubicBezTo>
                  <a:pt x="6012" y="37241"/>
                  <a:pt x="5785" y="37279"/>
                  <a:pt x="5785" y="37468"/>
                </a:cubicBezTo>
                <a:lnTo>
                  <a:pt x="5785" y="37506"/>
                </a:lnTo>
                <a:lnTo>
                  <a:pt x="5899" y="37619"/>
                </a:lnTo>
                <a:cubicBezTo>
                  <a:pt x="6050" y="37619"/>
                  <a:pt x="6163" y="37582"/>
                  <a:pt x="6201" y="37544"/>
                </a:cubicBezTo>
                <a:cubicBezTo>
                  <a:pt x="6277" y="37506"/>
                  <a:pt x="6314" y="37468"/>
                  <a:pt x="6314" y="37355"/>
                </a:cubicBezTo>
                <a:cubicBezTo>
                  <a:pt x="6314" y="37355"/>
                  <a:pt x="6314" y="37317"/>
                  <a:pt x="6314" y="37317"/>
                </a:cubicBezTo>
                <a:lnTo>
                  <a:pt x="6125" y="37203"/>
                </a:lnTo>
                <a:close/>
                <a:moveTo>
                  <a:pt x="32024" y="37128"/>
                </a:moveTo>
                <a:lnTo>
                  <a:pt x="31872" y="37241"/>
                </a:lnTo>
                <a:lnTo>
                  <a:pt x="31835" y="37241"/>
                </a:lnTo>
                <a:cubicBezTo>
                  <a:pt x="31797" y="37279"/>
                  <a:pt x="31683" y="37355"/>
                  <a:pt x="31683" y="37506"/>
                </a:cubicBezTo>
                <a:lnTo>
                  <a:pt x="31797" y="37619"/>
                </a:lnTo>
                <a:cubicBezTo>
                  <a:pt x="31948" y="37619"/>
                  <a:pt x="32024" y="37582"/>
                  <a:pt x="32061" y="37544"/>
                </a:cubicBezTo>
                <a:lnTo>
                  <a:pt x="32099" y="37544"/>
                </a:lnTo>
                <a:lnTo>
                  <a:pt x="32288" y="37430"/>
                </a:lnTo>
                <a:cubicBezTo>
                  <a:pt x="32288" y="37430"/>
                  <a:pt x="32288" y="37392"/>
                  <a:pt x="32288" y="37392"/>
                </a:cubicBezTo>
                <a:cubicBezTo>
                  <a:pt x="32288" y="37241"/>
                  <a:pt x="32175" y="37128"/>
                  <a:pt x="32024" y="37128"/>
                </a:cubicBezTo>
                <a:close/>
                <a:moveTo>
                  <a:pt x="69052" y="37014"/>
                </a:moveTo>
                <a:cubicBezTo>
                  <a:pt x="68971" y="37014"/>
                  <a:pt x="68886" y="37033"/>
                  <a:pt x="68810" y="37090"/>
                </a:cubicBezTo>
                <a:lnTo>
                  <a:pt x="68773" y="37203"/>
                </a:lnTo>
                <a:cubicBezTo>
                  <a:pt x="68810" y="37468"/>
                  <a:pt x="68924" y="37619"/>
                  <a:pt x="69189" y="37657"/>
                </a:cubicBezTo>
                <a:lnTo>
                  <a:pt x="69302" y="37582"/>
                </a:lnTo>
                <a:cubicBezTo>
                  <a:pt x="69378" y="37506"/>
                  <a:pt x="69378" y="37468"/>
                  <a:pt x="69378" y="37392"/>
                </a:cubicBezTo>
                <a:lnTo>
                  <a:pt x="69378" y="37355"/>
                </a:lnTo>
                <a:cubicBezTo>
                  <a:pt x="69378" y="37317"/>
                  <a:pt x="69378" y="37279"/>
                  <a:pt x="69415" y="37241"/>
                </a:cubicBezTo>
                <a:lnTo>
                  <a:pt x="69340" y="37052"/>
                </a:lnTo>
                <a:lnTo>
                  <a:pt x="69264" y="37052"/>
                </a:lnTo>
                <a:cubicBezTo>
                  <a:pt x="69207" y="37033"/>
                  <a:pt x="69132" y="37014"/>
                  <a:pt x="69052" y="37014"/>
                </a:cubicBezTo>
                <a:close/>
                <a:moveTo>
                  <a:pt x="17884" y="37166"/>
                </a:moveTo>
                <a:cubicBezTo>
                  <a:pt x="17770" y="37203"/>
                  <a:pt x="17543" y="37317"/>
                  <a:pt x="17619" y="37657"/>
                </a:cubicBezTo>
                <a:lnTo>
                  <a:pt x="17695" y="37771"/>
                </a:lnTo>
                <a:lnTo>
                  <a:pt x="17808" y="37771"/>
                </a:lnTo>
                <a:cubicBezTo>
                  <a:pt x="17869" y="37801"/>
                  <a:pt x="17955" y="37856"/>
                  <a:pt x="18066" y="37856"/>
                </a:cubicBezTo>
                <a:cubicBezTo>
                  <a:pt x="18092" y="37856"/>
                  <a:pt x="18119" y="37853"/>
                  <a:pt x="18148" y="37846"/>
                </a:cubicBezTo>
                <a:lnTo>
                  <a:pt x="18262" y="37808"/>
                </a:lnTo>
                <a:cubicBezTo>
                  <a:pt x="18337" y="37733"/>
                  <a:pt x="18375" y="37619"/>
                  <a:pt x="18375" y="37506"/>
                </a:cubicBezTo>
                <a:cubicBezTo>
                  <a:pt x="18375" y="37430"/>
                  <a:pt x="18337" y="37317"/>
                  <a:pt x="18262" y="37279"/>
                </a:cubicBezTo>
                <a:cubicBezTo>
                  <a:pt x="18224" y="37203"/>
                  <a:pt x="18110" y="37166"/>
                  <a:pt x="17921" y="37166"/>
                </a:cubicBezTo>
                <a:close/>
                <a:moveTo>
                  <a:pt x="85937" y="37468"/>
                </a:moveTo>
                <a:lnTo>
                  <a:pt x="85748" y="37582"/>
                </a:lnTo>
                <a:cubicBezTo>
                  <a:pt x="85748" y="37695"/>
                  <a:pt x="85786" y="37771"/>
                  <a:pt x="85824" y="37808"/>
                </a:cubicBezTo>
                <a:cubicBezTo>
                  <a:pt x="85877" y="37835"/>
                  <a:pt x="85950" y="37862"/>
                  <a:pt x="86041" y="37862"/>
                </a:cubicBezTo>
                <a:cubicBezTo>
                  <a:pt x="86079" y="37862"/>
                  <a:pt x="86120" y="37857"/>
                  <a:pt x="86164" y="37846"/>
                </a:cubicBezTo>
                <a:lnTo>
                  <a:pt x="86278" y="37771"/>
                </a:lnTo>
                <a:lnTo>
                  <a:pt x="86278" y="37733"/>
                </a:lnTo>
                <a:cubicBezTo>
                  <a:pt x="86278" y="37544"/>
                  <a:pt x="86051" y="37506"/>
                  <a:pt x="85975" y="37468"/>
                </a:cubicBezTo>
                <a:close/>
                <a:moveTo>
                  <a:pt x="38300" y="37203"/>
                </a:moveTo>
                <a:cubicBezTo>
                  <a:pt x="38149" y="37203"/>
                  <a:pt x="38073" y="37203"/>
                  <a:pt x="37997" y="37279"/>
                </a:cubicBezTo>
                <a:cubicBezTo>
                  <a:pt x="37959" y="37317"/>
                  <a:pt x="37884" y="37355"/>
                  <a:pt x="37922" y="37506"/>
                </a:cubicBezTo>
                <a:cubicBezTo>
                  <a:pt x="37846" y="37506"/>
                  <a:pt x="37808" y="37544"/>
                  <a:pt x="37770" y="37582"/>
                </a:cubicBezTo>
                <a:cubicBezTo>
                  <a:pt x="37733" y="37619"/>
                  <a:pt x="37733" y="37619"/>
                  <a:pt x="37733" y="37619"/>
                </a:cubicBezTo>
                <a:lnTo>
                  <a:pt x="37770" y="37619"/>
                </a:lnTo>
                <a:lnTo>
                  <a:pt x="37544" y="37695"/>
                </a:lnTo>
                <a:cubicBezTo>
                  <a:pt x="37544" y="37808"/>
                  <a:pt x="37581" y="37846"/>
                  <a:pt x="37657" y="37884"/>
                </a:cubicBezTo>
                <a:cubicBezTo>
                  <a:pt x="37679" y="37891"/>
                  <a:pt x="37702" y="37894"/>
                  <a:pt x="37725" y="37894"/>
                </a:cubicBezTo>
                <a:cubicBezTo>
                  <a:pt x="37825" y="37894"/>
                  <a:pt x="37936" y="37839"/>
                  <a:pt x="37997" y="37808"/>
                </a:cubicBezTo>
                <a:cubicBezTo>
                  <a:pt x="38035" y="37771"/>
                  <a:pt x="38073" y="37771"/>
                  <a:pt x="38073" y="37771"/>
                </a:cubicBezTo>
                <a:lnTo>
                  <a:pt x="38073" y="37733"/>
                </a:lnTo>
                <a:lnTo>
                  <a:pt x="38149" y="37619"/>
                </a:lnTo>
                <a:lnTo>
                  <a:pt x="38300" y="37619"/>
                </a:lnTo>
                <a:lnTo>
                  <a:pt x="38413" y="37468"/>
                </a:lnTo>
                <a:lnTo>
                  <a:pt x="38413" y="37317"/>
                </a:lnTo>
                <a:lnTo>
                  <a:pt x="38300" y="37203"/>
                </a:lnTo>
                <a:close/>
                <a:moveTo>
                  <a:pt x="54103" y="37430"/>
                </a:moveTo>
                <a:cubicBezTo>
                  <a:pt x="53914" y="37468"/>
                  <a:pt x="53650" y="37506"/>
                  <a:pt x="53687" y="37808"/>
                </a:cubicBezTo>
                <a:lnTo>
                  <a:pt x="53725" y="37884"/>
                </a:lnTo>
                <a:cubicBezTo>
                  <a:pt x="53801" y="37960"/>
                  <a:pt x="53914" y="37960"/>
                  <a:pt x="54066" y="37960"/>
                </a:cubicBezTo>
                <a:cubicBezTo>
                  <a:pt x="54179" y="37922"/>
                  <a:pt x="54292" y="37884"/>
                  <a:pt x="54330" y="37808"/>
                </a:cubicBezTo>
                <a:lnTo>
                  <a:pt x="54217" y="37619"/>
                </a:lnTo>
                <a:lnTo>
                  <a:pt x="54103" y="37430"/>
                </a:lnTo>
                <a:close/>
                <a:moveTo>
                  <a:pt x="27631" y="37534"/>
                </a:moveTo>
                <a:cubicBezTo>
                  <a:pt x="27595" y="37534"/>
                  <a:pt x="27559" y="37537"/>
                  <a:pt x="27525" y="37544"/>
                </a:cubicBezTo>
                <a:cubicBezTo>
                  <a:pt x="27411" y="37582"/>
                  <a:pt x="27373" y="37657"/>
                  <a:pt x="27373" y="37771"/>
                </a:cubicBezTo>
                <a:lnTo>
                  <a:pt x="27373" y="37808"/>
                </a:lnTo>
                <a:lnTo>
                  <a:pt x="27411" y="37884"/>
                </a:lnTo>
                <a:cubicBezTo>
                  <a:pt x="27467" y="37939"/>
                  <a:pt x="27623" y="37974"/>
                  <a:pt x="27762" y="37974"/>
                </a:cubicBezTo>
                <a:cubicBezTo>
                  <a:pt x="27813" y="37974"/>
                  <a:pt x="27862" y="37970"/>
                  <a:pt x="27903" y="37960"/>
                </a:cubicBezTo>
                <a:cubicBezTo>
                  <a:pt x="28016" y="37922"/>
                  <a:pt x="28054" y="37846"/>
                  <a:pt x="28054" y="37771"/>
                </a:cubicBezTo>
                <a:cubicBezTo>
                  <a:pt x="28054" y="37771"/>
                  <a:pt x="28054" y="37733"/>
                  <a:pt x="28054" y="37733"/>
                </a:cubicBezTo>
                <a:lnTo>
                  <a:pt x="28016" y="37657"/>
                </a:lnTo>
                <a:cubicBezTo>
                  <a:pt x="27954" y="37595"/>
                  <a:pt x="27792" y="37534"/>
                  <a:pt x="27631" y="37534"/>
                </a:cubicBezTo>
                <a:close/>
                <a:moveTo>
                  <a:pt x="34552" y="37591"/>
                </a:moveTo>
                <a:cubicBezTo>
                  <a:pt x="34510" y="37591"/>
                  <a:pt x="34462" y="37600"/>
                  <a:pt x="34406" y="37619"/>
                </a:cubicBezTo>
                <a:cubicBezTo>
                  <a:pt x="34330" y="37657"/>
                  <a:pt x="34292" y="37733"/>
                  <a:pt x="34292" y="37771"/>
                </a:cubicBezTo>
                <a:lnTo>
                  <a:pt x="34368" y="37884"/>
                </a:lnTo>
                <a:cubicBezTo>
                  <a:pt x="34406" y="37922"/>
                  <a:pt x="34443" y="37922"/>
                  <a:pt x="34481" y="37960"/>
                </a:cubicBezTo>
                <a:cubicBezTo>
                  <a:pt x="34519" y="37997"/>
                  <a:pt x="34595" y="38035"/>
                  <a:pt x="34708" y="38073"/>
                </a:cubicBezTo>
                <a:lnTo>
                  <a:pt x="34859" y="37960"/>
                </a:lnTo>
                <a:lnTo>
                  <a:pt x="34897" y="37960"/>
                </a:lnTo>
                <a:cubicBezTo>
                  <a:pt x="34897" y="37922"/>
                  <a:pt x="34935" y="37846"/>
                  <a:pt x="34935" y="37808"/>
                </a:cubicBezTo>
                <a:cubicBezTo>
                  <a:pt x="34935" y="37771"/>
                  <a:pt x="34935" y="37733"/>
                  <a:pt x="34935" y="37733"/>
                </a:cubicBezTo>
                <a:lnTo>
                  <a:pt x="34784" y="37619"/>
                </a:lnTo>
                <a:lnTo>
                  <a:pt x="34670" y="37619"/>
                </a:lnTo>
                <a:cubicBezTo>
                  <a:pt x="34632" y="37600"/>
                  <a:pt x="34595" y="37591"/>
                  <a:pt x="34552" y="37591"/>
                </a:cubicBezTo>
                <a:close/>
                <a:moveTo>
                  <a:pt x="35615" y="37733"/>
                </a:moveTo>
                <a:cubicBezTo>
                  <a:pt x="35389" y="37733"/>
                  <a:pt x="35351" y="37884"/>
                  <a:pt x="35389" y="37960"/>
                </a:cubicBezTo>
                <a:lnTo>
                  <a:pt x="35540" y="38073"/>
                </a:lnTo>
                <a:lnTo>
                  <a:pt x="35578" y="38073"/>
                </a:lnTo>
                <a:cubicBezTo>
                  <a:pt x="35615" y="38073"/>
                  <a:pt x="35804" y="38073"/>
                  <a:pt x="35842" y="37922"/>
                </a:cubicBezTo>
                <a:lnTo>
                  <a:pt x="35767" y="37846"/>
                </a:lnTo>
                <a:cubicBezTo>
                  <a:pt x="35767" y="37846"/>
                  <a:pt x="35767" y="37846"/>
                  <a:pt x="35767" y="37884"/>
                </a:cubicBezTo>
                <a:lnTo>
                  <a:pt x="35615" y="37733"/>
                </a:lnTo>
                <a:close/>
                <a:moveTo>
                  <a:pt x="36787" y="37733"/>
                </a:moveTo>
                <a:cubicBezTo>
                  <a:pt x="36674" y="37733"/>
                  <a:pt x="36636" y="37771"/>
                  <a:pt x="36598" y="37771"/>
                </a:cubicBezTo>
                <a:cubicBezTo>
                  <a:pt x="36561" y="37808"/>
                  <a:pt x="36485" y="37884"/>
                  <a:pt x="36523" y="38035"/>
                </a:cubicBezTo>
                <a:lnTo>
                  <a:pt x="36674" y="38111"/>
                </a:lnTo>
                <a:lnTo>
                  <a:pt x="36787" y="38111"/>
                </a:lnTo>
                <a:lnTo>
                  <a:pt x="36901" y="37997"/>
                </a:lnTo>
                <a:lnTo>
                  <a:pt x="36901" y="37846"/>
                </a:lnTo>
                <a:lnTo>
                  <a:pt x="36787" y="37733"/>
                </a:lnTo>
                <a:close/>
                <a:moveTo>
                  <a:pt x="46391" y="37657"/>
                </a:moveTo>
                <a:cubicBezTo>
                  <a:pt x="46239" y="37771"/>
                  <a:pt x="46277" y="37997"/>
                  <a:pt x="46391" y="38073"/>
                </a:cubicBezTo>
                <a:cubicBezTo>
                  <a:pt x="46466" y="38149"/>
                  <a:pt x="46580" y="38186"/>
                  <a:pt x="46655" y="38186"/>
                </a:cubicBezTo>
                <a:lnTo>
                  <a:pt x="46806" y="38073"/>
                </a:lnTo>
                <a:cubicBezTo>
                  <a:pt x="46806" y="38035"/>
                  <a:pt x="46806" y="38035"/>
                  <a:pt x="46806" y="37997"/>
                </a:cubicBezTo>
                <a:cubicBezTo>
                  <a:pt x="46806" y="37846"/>
                  <a:pt x="46693" y="37771"/>
                  <a:pt x="46655" y="37733"/>
                </a:cubicBezTo>
                <a:cubicBezTo>
                  <a:pt x="46617" y="37695"/>
                  <a:pt x="46617" y="37695"/>
                  <a:pt x="46580" y="37657"/>
                </a:cubicBezTo>
                <a:close/>
                <a:moveTo>
                  <a:pt x="48432" y="37733"/>
                </a:moveTo>
                <a:cubicBezTo>
                  <a:pt x="48319" y="37733"/>
                  <a:pt x="48243" y="37733"/>
                  <a:pt x="48205" y="37771"/>
                </a:cubicBezTo>
                <a:cubicBezTo>
                  <a:pt x="48092" y="37846"/>
                  <a:pt x="48092" y="37960"/>
                  <a:pt x="48092" y="38035"/>
                </a:cubicBezTo>
                <a:cubicBezTo>
                  <a:pt x="48092" y="38035"/>
                  <a:pt x="48092" y="38073"/>
                  <a:pt x="48092" y="38111"/>
                </a:cubicBezTo>
                <a:lnTo>
                  <a:pt x="48205" y="38224"/>
                </a:lnTo>
                <a:cubicBezTo>
                  <a:pt x="48319" y="38224"/>
                  <a:pt x="48394" y="38224"/>
                  <a:pt x="48470" y="38186"/>
                </a:cubicBezTo>
                <a:cubicBezTo>
                  <a:pt x="48546" y="38111"/>
                  <a:pt x="48583" y="38035"/>
                  <a:pt x="48583" y="37960"/>
                </a:cubicBezTo>
                <a:cubicBezTo>
                  <a:pt x="48583" y="37884"/>
                  <a:pt x="48546" y="37808"/>
                  <a:pt x="48508" y="37771"/>
                </a:cubicBezTo>
                <a:lnTo>
                  <a:pt x="48432" y="37733"/>
                </a:lnTo>
                <a:close/>
                <a:moveTo>
                  <a:pt x="9972" y="37992"/>
                </a:moveTo>
                <a:cubicBezTo>
                  <a:pt x="9704" y="37992"/>
                  <a:pt x="9642" y="38152"/>
                  <a:pt x="9642" y="38186"/>
                </a:cubicBezTo>
                <a:lnTo>
                  <a:pt x="9755" y="38338"/>
                </a:lnTo>
                <a:cubicBezTo>
                  <a:pt x="9785" y="38341"/>
                  <a:pt x="9813" y="38343"/>
                  <a:pt x="9839" y="38343"/>
                </a:cubicBezTo>
                <a:cubicBezTo>
                  <a:pt x="10102" y="38343"/>
                  <a:pt x="10136" y="38180"/>
                  <a:pt x="10171" y="38111"/>
                </a:cubicBezTo>
                <a:lnTo>
                  <a:pt x="10057" y="37997"/>
                </a:lnTo>
                <a:cubicBezTo>
                  <a:pt x="10027" y="37994"/>
                  <a:pt x="9998" y="37992"/>
                  <a:pt x="9972" y="37992"/>
                </a:cubicBezTo>
                <a:close/>
                <a:moveTo>
                  <a:pt x="1664" y="37997"/>
                </a:moveTo>
                <a:cubicBezTo>
                  <a:pt x="1551" y="37997"/>
                  <a:pt x="1475" y="37997"/>
                  <a:pt x="1400" y="38035"/>
                </a:cubicBezTo>
                <a:cubicBezTo>
                  <a:pt x="1362" y="38073"/>
                  <a:pt x="1324" y="38149"/>
                  <a:pt x="1324" y="38224"/>
                </a:cubicBezTo>
                <a:lnTo>
                  <a:pt x="1324" y="38262"/>
                </a:lnTo>
                <a:lnTo>
                  <a:pt x="1437" y="38375"/>
                </a:lnTo>
                <a:cubicBezTo>
                  <a:pt x="1551" y="38375"/>
                  <a:pt x="1626" y="38375"/>
                  <a:pt x="1702" y="38338"/>
                </a:cubicBezTo>
                <a:cubicBezTo>
                  <a:pt x="1740" y="38300"/>
                  <a:pt x="1778" y="38224"/>
                  <a:pt x="1778" y="38149"/>
                </a:cubicBezTo>
                <a:lnTo>
                  <a:pt x="1778" y="38111"/>
                </a:lnTo>
                <a:lnTo>
                  <a:pt x="1664" y="37997"/>
                </a:lnTo>
                <a:close/>
                <a:moveTo>
                  <a:pt x="77015" y="38111"/>
                </a:moveTo>
                <a:cubicBezTo>
                  <a:pt x="76939" y="38111"/>
                  <a:pt x="76712" y="38149"/>
                  <a:pt x="76712" y="38338"/>
                </a:cubicBezTo>
                <a:lnTo>
                  <a:pt x="76712" y="38375"/>
                </a:lnTo>
                <a:lnTo>
                  <a:pt x="76826" y="38489"/>
                </a:lnTo>
                <a:cubicBezTo>
                  <a:pt x="76977" y="38489"/>
                  <a:pt x="77090" y="38489"/>
                  <a:pt x="77128" y="38413"/>
                </a:cubicBezTo>
                <a:cubicBezTo>
                  <a:pt x="77166" y="38375"/>
                  <a:pt x="77242" y="38338"/>
                  <a:pt x="77242" y="38224"/>
                </a:cubicBezTo>
                <a:lnTo>
                  <a:pt x="77242" y="38186"/>
                </a:lnTo>
                <a:lnTo>
                  <a:pt x="77053" y="38111"/>
                </a:lnTo>
                <a:close/>
                <a:moveTo>
                  <a:pt x="8923" y="38149"/>
                </a:moveTo>
                <a:lnTo>
                  <a:pt x="8734" y="38262"/>
                </a:lnTo>
                <a:cubicBezTo>
                  <a:pt x="8734" y="38224"/>
                  <a:pt x="8772" y="38186"/>
                  <a:pt x="8772" y="38186"/>
                </a:cubicBezTo>
                <a:lnTo>
                  <a:pt x="8696" y="38186"/>
                </a:lnTo>
                <a:lnTo>
                  <a:pt x="8545" y="38300"/>
                </a:lnTo>
                <a:lnTo>
                  <a:pt x="8545" y="38527"/>
                </a:lnTo>
                <a:lnTo>
                  <a:pt x="8696" y="38640"/>
                </a:lnTo>
                <a:cubicBezTo>
                  <a:pt x="8810" y="38640"/>
                  <a:pt x="8885" y="38565"/>
                  <a:pt x="8923" y="38527"/>
                </a:cubicBezTo>
                <a:cubicBezTo>
                  <a:pt x="8961" y="38489"/>
                  <a:pt x="9074" y="38413"/>
                  <a:pt x="9074" y="38338"/>
                </a:cubicBezTo>
                <a:cubicBezTo>
                  <a:pt x="9074" y="38262"/>
                  <a:pt x="8999" y="38186"/>
                  <a:pt x="8923" y="38149"/>
                </a:cubicBezTo>
                <a:close/>
                <a:moveTo>
                  <a:pt x="54708" y="38300"/>
                </a:moveTo>
                <a:cubicBezTo>
                  <a:pt x="54633" y="38300"/>
                  <a:pt x="54519" y="38338"/>
                  <a:pt x="54481" y="38489"/>
                </a:cubicBezTo>
                <a:lnTo>
                  <a:pt x="54595" y="38640"/>
                </a:lnTo>
                <a:cubicBezTo>
                  <a:pt x="54708" y="38640"/>
                  <a:pt x="54822" y="38640"/>
                  <a:pt x="54859" y="38602"/>
                </a:cubicBezTo>
                <a:lnTo>
                  <a:pt x="54935" y="38489"/>
                </a:lnTo>
                <a:cubicBezTo>
                  <a:pt x="54935" y="38375"/>
                  <a:pt x="54822" y="38300"/>
                  <a:pt x="54708" y="38300"/>
                </a:cubicBezTo>
                <a:close/>
                <a:moveTo>
                  <a:pt x="12007" y="38139"/>
                </a:moveTo>
                <a:cubicBezTo>
                  <a:pt x="11976" y="38139"/>
                  <a:pt x="11944" y="38142"/>
                  <a:pt x="11910" y="38149"/>
                </a:cubicBezTo>
                <a:cubicBezTo>
                  <a:pt x="11759" y="38186"/>
                  <a:pt x="11645" y="38300"/>
                  <a:pt x="11645" y="38451"/>
                </a:cubicBezTo>
                <a:lnTo>
                  <a:pt x="11683" y="38565"/>
                </a:lnTo>
                <a:cubicBezTo>
                  <a:pt x="11766" y="38620"/>
                  <a:pt x="11890" y="38655"/>
                  <a:pt x="12009" y="38655"/>
                </a:cubicBezTo>
                <a:cubicBezTo>
                  <a:pt x="12053" y="38655"/>
                  <a:pt x="12096" y="38650"/>
                  <a:pt x="12137" y="38640"/>
                </a:cubicBezTo>
                <a:cubicBezTo>
                  <a:pt x="12250" y="38602"/>
                  <a:pt x="12364" y="38527"/>
                  <a:pt x="12402" y="38375"/>
                </a:cubicBezTo>
                <a:lnTo>
                  <a:pt x="12364" y="38300"/>
                </a:lnTo>
                <a:cubicBezTo>
                  <a:pt x="12270" y="38207"/>
                  <a:pt x="12151" y="38139"/>
                  <a:pt x="12007" y="38139"/>
                </a:cubicBezTo>
                <a:close/>
                <a:moveTo>
                  <a:pt x="2392" y="38237"/>
                </a:moveTo>
                <a:cubicBezTo>
                  <a:pt x="2346" y="38237"/>
                  <a:pt x="2293" y="38244"/>
                  <a:pt x="2231" y="38262"/>
                </a:cubicBezTo>
                <a:lnTo>
                  <a:pt x="2156" y="38300"/>
                </a:lnTo>
                <a:cubicBezTo>
                  <a:pt x="2042" y="38375"/>
                  <a:pt x="2042" y="38489"/>
                  <a:pt x="2042" y="38640"/>
                </a:cubicBezTo>
                <a:lnTo>
                  <a:pt x="2080" y="38716"/>
                </a:lnTo>
                <a:cubicBezTo>
                  <a:pt x="2137" y="38754"/>
                  <a:pt x="2212" y="38763"/>
                  <a:pt x="2288" y="38763"/>
                </a:cubicBezTo>
                <a:cubicBezTo>
                  <a:pt x="2364" y="38763"/>
                  <a:pt x="2439" y="38754"/>
                  <a:pt x="2496" y="38754"/>
                </a:cubicBezTo>
                <a:cubicBezTo>
                  <a:pt x="2609" y="38716"/>
                  <a:pt x="2723" y="38640"/>
                  <a:pt x="2761" y="38565"/>
                </a:cubicBezTo>
                <a:lnTo>
                  <a:pt x="2685" y="38413"/>
                </a:lnTo>
                <a:cubicBezTo>
                  <a:pt x="2685" y="38413"/>
                  <a:pt x="2685" y="38413"/>
                  <a:pt x="2647" y="38375"/>
                </a:cubicBezTo>
                <a:cubicBezTo>
                  <a:pt x="2618" y="38317"/>
                  <a:pt x="2545" y="38237"/>
                  <a:pt x="2392" y="38237"/>
                </a:cubicBezTo>
                <a:close/>
                <a:moveTo>
                  <a:pt x="7084" y="38237"/>
                </a:moveTo>
                <a:cubicBezTo>
                  <a:pt x="7021" y="38237"/>
                  <a:pt x="6964" y="38256"/>
                  <a:pt x="6919" y="38300"/>
                </a:cubicBezTo>
                <a:cubicBezTo>
                  <a:pt x="6806" y="38375"/>
                  <a:pt x="6806" y="38527"/>
                  <a:pt x="6806" y="38678"/>
                </a:cubicBezTo>
                <a:lnTo>
                  <a:pt x="6806" y="38716"/>
                </a:lnTo>
                <a:lnTo>
                  <a:pt x="6957" y="38829"/>
                </a:lnTo>
                <a:cubicBezTo>
                  <a:pt x="7184" y="38829"/>
                  <a:pt x="7335" y="38640"/>
                  <a:pt x="7335" y="38451"/>
                </a:cubicBezTo>
                <a:cubicBezTo>
                  <a:pt x="7335" y="38375"/>
                  <a:pt x="7335" y="38338"/>
                  <a:pt x="7297" y="38300"/>
                </a:cubicBezTo>
                <a:lnTo>
                  <a:pt x="7222" y="38262"/>
                </a:lnTo>
                <a:cubicBezTo>
                  <a:pt x="7175" y="38246"/>
                  <a:pt x="7128" y="38237"/>
                  <a:pt x="7084" y="38237"/>
                </a:cubicBezTo>
                <a:close/>
                <a:moveTo>
                  <a:pt x="959" y="37461"/>
                </a:moveTo>
                <a:cubicBezTo>
                  <a:pt x="764" y="37461"/>
                  <a:pt x="666" y="37554"/>
                  <a:pt x="568" y="37619"/>
                </a:cubicBezTo>
                <a:cubicBezTo>
                  <a:pt x="530" y="37657"/>
                  <a:pt x="492" y="37657"/>
                  <a:pt x="454" y="37695"/>
                </a:cubicBezTo>
                <a:lnTo>
                  <a:pt x="379" y="37733"/>
                </a:lnTo>
                <a:cubicBezTo>
                  <a:pt x="341" y="37846"/>
                  <a:pt x="379" y="37960"/>
                  <a:pt x="417" y="37997"/>
                </a:cubicBezTo>
                <a:cubicBezTo>
                  <a:pt x="379" y="38035"/>
                  <a:pt x="379" y="38073"/>
                  <a:pt x="379" y="38073"/>
                </a:cubicBezTo>
                <a:lnTo>
                  <a:pt x="454" y="38224"/>
                </a:lnTo>
                <a:cubicBezTo>
                  <a:pt x="568" y="38262"/>
                  <a:pt x="681" y="38300"/>
                  <a:pt x="832" y="38338"/>
                </a:cubicBezTo>
                <a:lnTo>
                  <a:pt x="719" y="38375"/>
                </a:lnTo>
                <a:cubicBezTo>
                  <a:pt x="719" y="38413"/>
                  <a:pt x="719" y="38413"/>
                  <a:pt x="719" y="38413"/>
                </a:cubicBezTo>
                <a:cubicBezTo>
                  <a:pt x="681" y="38451"/>
                  <a:pt x="643" y="38527"/>
                  <a:pt x="681" y="38640"/>
                </a:cubicBezTo>
                <a:lnTo>
                  <a:pt x="681" y="38678"/>
                </a:lnTo>
                <a:cubicBezTo>
                  <a:pt x="760" y="38809"/>
                  <a:pt x="928" y="38849"/>
                  <a:pt x="1050" y="38849"/>
                </a:cubicBezTo>
                <a:cubicBezTo>
                  <a:pt x="1104" y="38849"/>
                  <a:pt x="1149" y="38841"/>
                  <a:pt x="1173" y="38829"/>
                </a:cubicBezTo>
                <a:lnTo>
                  <a:pt x="1286" y="38716"/>
                </a:lnTo>
                <a:cubicBezTo>
                  <a:pt x="1286" y="38602"/>
                  <a:pt x="1248" y="38451"/>
                  <a:pt x="1135" y="38375"/>
                </a:cubicBezTo>
                <a:cubicBezTo>
                  <a:pt x="1135" y="38338"/>
                  <a:pt x="1097" y="38338"/>
                  <a:pt x="1097" y="38338"/>
                </a:cubicBezTo>
                <a:lnTo>
                  <a:pt x="1135" y="38338"/>
                </a:lnTo>
                <a:lnTo>
                  <a:pt x="1248" y="38224"/>
                </a:lnTo>
                <a:lnTo>
                  <a:pt x="1248" y="38186"/>
                </a:lnTo>
                <a:cubicBezTo>
                  <a:pt x="1286" y="38111"/>
                  <a:pt x="1286" y="37960"/>
                  <a:pt x="1286" y="37846"/>
                </a:cubicBezTo>
                <a:cubicBezTo>
                  <a:pt x="1286" y="37695"/>
                  <a:pt x="1248" y="37582"/>
                  <a:pt x="1135" y="37506"/>
                </a:cubicBezTo>
                <a:lnTo>
                  <a:pt x="1059" y="37468"/>
                </a:lnTo>
                <a:cubicBezTo>
                  <a:pt x="1023" y="37463"/>
                  <a:pt x="990" y="37461"/>
                  <a:pt x="959" y="37461"/>
                </a:cubicBezTo>
                <a:close/>
                <a:moveTo>
                  <a:pt x="33914" y="38300"/>
                </a:moveTo>
                <a:cubicBezTo>
                  <a:pt x="33838" y="38338"/>
                  <a:pt x="33801" y="38338"/>
                  <a:pt x="33801" y="38338"/>
                </a:cubicBezTo>
                <a:cubicBezTo>
                  <a:pt x="33763" y="38375"/>
                  <a:pt x="33763" y="38375"/>
                  <a:pt x="33725" y="38375"/>
                </a:cubicBezTo>
                <a:lnTo>
                  <a:pt x="33687" y="38375"/>
                </a:lnTo>
                <a:cubicBezTo>
                  <a:pt x="33612" y="38375"/>
                  <a:pt x="33536" y="38413"/>
                  <a:pt x="33498" y="38489"/>
                </a:cubicBezTo>
                <a:lnTo>
                  <a:pt x="33536" y="38602"/>
                </a:lnTo>
                <a:cubicBezTo>
                  <a:pt x="33536" y="38602"/>
                  <a:pt x="33536" y="38678"/>
                  <a:pt x="33536" y="38678"/>
                </a:cubicBezTo>
                <a:lnTo>
                  <a:pt x="33612" y="38829"/>
                </a:lnTo>
                <a:cubicBezTo>
                  <a:pt x="33612" y="38829"/>
                  <a:pt x="33649" y="38829"/>
                  <a:pt x="33687" y="38867"/>
                </a:cubicBezTo>
                <a:cubicBezTo>
                  <a:pt x="33649" y="38829"/>
                  <a:pt x="33612" y="38829"/>
                  <a:pt x="33612" y="38791"/>
                </a:cubicBezTo>
                <a:lnTo>
                  <a:pt x="33612" y="38791"/>
                </a:lnTo>
                <a:lnTo>
                  <a:pt x="33763" y="38905"/>
                </a:lnTo>
                <a:cubicBezTo>
                  <a:pt x="33990" y="38905"/>
                  <a:pt x="34179" y="38867"/>
                  <a:pt x="34292" y="38754"/>
                </a:cubicBezTo>
                <a:lnTo>
                  <a:pt x="34254" y="38565"/>
                </a:lnTo>
                <a:cubicBezTo>
                  <a:pt x="34217" y="38565"/>
                  <a:pt x="34217" y="38527"/>
                  <a:pt x="34217" y="38527"/>
                </a:cubicBezTo>
                <a:cubicBezTo>
                  <a:pt x="34179" y="38451"/>
                  <a:pt x="34141" y="38300"/>
                  <a:pt x="33952" y="38300"/>
                </a:cubicBezTo>
                <a:close/>
                <a:moveTo>
                  <a:pt x="55261" y="38550"/>
                </a:moveTo>
                <a:cubicBezTo>
                  <a:pt x="55220" y="38550"/>
                  <a:pt x="55175" y="38554"/>
                  <a:pt x="55124" y="38565"/>
                </a:cubicBezTo>
                <a:lnTo>
                  <a:pt x="55011" y="38640"/>
                </a:lnTo>
                <a:cubicBezTo>
                  <a:pt x="54973" y="38791"/>
                  <a:pt x="55124" y="38943"/>
                  <a:pt x="55313" y="38943"/>
                </a:cubicBezTo>
                <a:cubicBezTo>
                  <a:pt x="55464" y="38943"/>
                  <a:pt x="55578" y="38867"/>
                  <a:pt x="55578" y="38716"/>
                </a:cubicBezTo>
                <a:lnTo>
                  <a:pt x="55540" y="38640"/>
                </a:lnTo>
                <a:cubicBezTo>
                  <a:pt x="55457" y="38585"/>
                  <a:pt x="55374" y="38550"/>
                  <a:pt x="55261" y="38550"/>
                </a:cubicBezTo>
                <a:close/>
                <a:moveTo>
                  <a:pt x="7713" y="38716"/>
                </a:moveTo>
                <a:cubicBezTo>
                  <a:pt x="7638" y="38716"/>
                  <a:pt x="7487" y="38754"/>
                  <a:pt x="7487" y="38905"/>
                </a:cubicBezTo>
                <a:lnTo>
                  <a:pt x="7600" y="39056"/>
                </a:lnTo>
                <a:cubicBezTo>
                  <a:pt x="7713" y="39056"/>
                  <a:pt x="7789" y="39056"/>
                  <a:pt x="7865" y="39018"/>
                </a:cubicBezTo>
                <a:lnTo>
                  <a:pt x="7902" y="38905"/>
                </a:lnTo>
                <a:cubicBezTo>
                  <a:pt x="7902" y="38791"/>
                  <a:pt x="7827" y="38716"/>
                  <a:pt x="7713" y="38716"/>
                </a:cubicBezTo>
                <a:close/>
                <a:moveTo>
                  <a:pt x="12326" y="38716"/>
                </a:moveTo>
                <a:cubicBezTo>
                  <a:pt x="12212" y="38716"/>
                  <a:pt x="12137" y="38716"/>
                  <a:pt x="12099" y="38754"/>
                </a:cubicBezTo>
                <a:cubicBezTo>
                  <a:pt x="12023" y="38791"/>
                  <a:pt x="11986" y="38867"/>
                  <a:pt x="11986" y="38943"/>
                </a:cubicBezTo>
                <a:lnTo>
                  <a:pt x="11986" y="38980"/>
                </a:lnTo>
                <a:lnTo>
                  <a:pt x="12137" y="39094"/>
                </a:lnTo>
                <a:lnTo>
                  <a:pt x="12326" y="39094"/>
                </a:lnTo>
                <a:lnTo>
                  <a:pt x="12439" y="38980"/>
                </a:lnTo>
                <a:lnTo>
                  <a:pt x="12439" y="38829"/>
                </a:lnTo>
                <a:lnTo>
                  <a:pt x="12326" y="38716"/>
                </a:lnTo>
                <a:close/>
                <a:moveTo>
                  <a:pt x="21135" y="38678"/>
                </a:moveTo>
                <a:lnTo>
                  <a:pt x="20908" y="38754"/>
                </a:lnTo>
                <a:cubicBezTo>
                  <a:pt x="20795" y="39018"/>
                  <a:pt x="20984" y="39094"/>
                  <a:pt x="21097" y="39132"/>
                </a:cubicBezTo>
                <a:lnTo>
                  <a:pt x="21324" y="39056"/>
                </a:lnTo>
                <a:lnTo>
                  <a:pt x="21324" y="39018"/>
                </a:lnTo>
                <a:cubicBezTo>
                  <a:pt x="21324" y="38791"/>
                  <a:pt x="21211" y="38716"/>
                  <a:pt x="21135" y="38678"/>
                </a:cubicBezTo>
                <a:close/>
                <a:moveTo>
                  <a:pt x="17430" y="38754"/>
                </a:moveTo>
                <a:lnTo>
                  <a:pt x="17317" y="38905"/>
                </a:lnTo>
                <a:cubicBezTo>
                  <a:pt x="17317" y="38905"/>
                  <a:pt x="17317" y="38905"/>
                  <a:pt x="17317" y="38943"/>
                </a:cubicBezTo>
                <a:lnTo>
                  <a:pt x="17430" y="38943"/>
                </a:lnTo>
                <a:lnTo>
                  <a:pt x="17317" y="38980"/>
                </a:lnTo>
                <a:cubicBezTo>
                  <a:pt x="17317" y="39094"/>
                  <a:pt x="17354" y="39169"/>
                  <a:pt x="17468" y="39207"/>
                </a:cubicBezTo>
                <a:lnTo>
                  <a:pt x="17619" y="39132"/>
                </a:lnTo>
                <a:cubicBezTo>
                  <a:pt x="17657" y="39094"/>
                  <a:pt x="17770" y="39056"/>
                  <a:pt x="17770" y="38943"/>
                </a:cubicBezTo>
                <a:cubicBezTo>
                  <a:pt x="17770" y="38905"/>
                  <a:pt x="17770" y="38867"/>
                  <a:pt x="17732" y="38829"/>
                </a:cubicBezTo>
                <a:lnTo>
                  <a:pt x="17619" y="38754"/>
                </a:lnTo>
                <a:close/>
                <a:moveTo>
                  <a:pt x="86261" y="38819"/>
                </a:moveTo>
                <a:cubicBezTo>
                  <a:pt x="86242" y="38819"/>
                  <a:pt x="86223" y="38822"/>
                  <a:pt x="86202" y="38829"/>
                </a:cubicBezTo>
                <a:cubicBezTo>
                  <a:pt x="86089" y="38829"/>
                  <a:pt x="85975" y="38905"/>
                  <a:pt x="85975" y="39018"/>
                </a:cubicBezTo>
                <a:cubicBezTo>
                  <a:pt x="85975" y="39056"/>
                  <a:pt x="85975" y="39132"/>
                  <a:pt x="86126" y="39207"/>
                </a:cubicBezTo>
                <a:cubicBezTo>
                  <a:pt x="86164" y="39207"/>
                  <a:pt x="86240" y="39207"/>
                  <a:pt x="86315" y="39169"/>
                </a:cubicBezTo>
                <a:cubicBezTo>
                  <a:pt x="86315" y="39169"/>
                  <a:pt x="86467" y="39094"/>
                  <a:pt x="86467" y="38980"/>
                </a:cubicBezTo>
                <a:lnTo>
                  <a:pt x="86429" y="38943"/>
                </a:lnTo>
                <a:cubicBezTo>
                  <a:pt x="86398" y="38881"/>
                  <a:pt x="86342" y="38819"/>
                  <a:pt x="86261" y="38819"/>
                </a:cubicBezTo>
                <a:close/>
                <a:moveTo>
                  <a:pt x="37581" y="38839"/>
                </a:moveTo>
                <a:cubicBezTo>
                  <a:pt x="37544" y="38839"/>
                  <a:pt x="37506" y="38848"/>
                  <a:pt x="37468" y="38867"/>
                </a:cubicBezTo>
                <a:cubicBezTo>
                  <a:pt x="37355" y="38943"/>
                  <a:pt x="37317" y="39132"/>
                  <a:pt x="37430" y="39207"/>
                </a:cubicBezTo>
                <a:cubicBezTo>
                  <a:pt x="37457" y="39234"/>
                  <a:pt x="37503" y="39261"/>
                  <a:pt x="37540" y="39261"/>
                </a:cubicBezTo>
                <a:cubicBezTo>
                  <a:pt x="37556" y="39261"/>
                  <a:pt x="37570" y="39256"/>
                  <a:pt x="37581" y="39245"/>
                </a:cubicBezTo>
                <a:lnTo>
                  <a:pt x="37657" y="39207"/>
                </a:lnTo>
                <a:lnTo>
                  <a:pt x="37581" y="39207"/>
                </a:lnTo>
                <a:lnTo>
                  <a:pt x="37770" y="39094"/>
                </a:lnTo>
                <a:lnTo>
                  <a:pt x="37770" y="38980"/>
                </a:lnTo>
                <a:lnTo>
                  <a:pt x="37695" y="38867"/>
                </a:lnTo>
                <a:cubicBezTo>
                  <a:pt x="37657" y="38848"/>
                  <a:pt x="37619" y="38839"/>
                  <a:pt x="37581" y="38839"/>
                </a:cubicBezTo>
                <a:close/>
                <a:moveTo>
                  <a:pt x="5142" y="38980"/>
                </a:moveTo>
                <a:lnTo>
                  <a:pt x="4991" y="39094"/>
                </a:lnTo>
                <a:lnTo>
                  <a:pt x="4991" y="39207"/>
                </a:lnTo>
                <a:lnTo>
                  <a:pt x="5142" y="39321"/>
                </a:lnTo>
                <a:cubicBezTo>
                  <a:pt x="5180" y="39321"/>
                  <a:pt x="5218" y="39358"/>
                  <a:pt x="5332" y="39358"/>
                </a:cubicBezTo>
                <a:lnTo>
                  <a:pt x="5445" y="39245"/>
                </a:lnTo>
                <a:lnTo>
                  <a:pt x="5445" y="39094"/>
                </a:lnTo>
                <a:lnTo>
                  <a:pt x="5332" y="38980"/>
                </a:lnTo>
                <a:close/>
                <a:moveTo>
                  <a:pt x="9453" y="39283"/>
                </a:moveTo>
                <a:lnTo>
                  <a:pt x="9339" y="39358"/>
                </a:lnTo>
                <a:cubicBezTo>
                  <a:pt x="9301" y="39548"/>
                  <a:pt x="9490" y="39623"/>
                  <a:pt x="9566" y="39623"/>
                </a:cubicBezTo>
                <a:lnTo>
                  <a:pt x="9793" y="39548"/>
                </a:lnTo>
                <a:lnTo>
                  <a:pt x="9793" y="39510"/>
                </a:lnTo>
                <a:cubicBezTo>
                  <a:pt x="9793" y="39434"/>
                  <a:pt x="9755" y="39358"/>
                  <a:pt x="9717" y="39358"/>
                </a:cubicBezTo>
                <a:cubicBezTo>
                  <a:pt x="9642" y="39283"/>
                  <a:pt x="9566" y="39283"/>
                  <a:pt x="9453" y="39283"/>
                </a:cubicBezTo>
                <a:close/>
                <a:moveTo>
                  <a:pt x="26882" y="39321"/>
                </a:moveTo>
                <a:lnTo>
                  <a:pt x="26768" y="39434"/>
                </a:lnTo>
                <a:cubicBezTo>
                  <a:pt x="26731" y="39737"/>
                  <a:pt x="26920" y="39774"/>
                  <a:pt x="26995" y="39774"/>
                </a:cubicBezTo>
                <a:lnTo>
                  <a:pt x="27146" y="39661"/>
                </a:lnTo>
                <a:cubicBezTo>
                  <a:pt x="27146" y="39661"/>
                  <a:pt x="27146" y="39623"/>
                  <a:pt x="27184" y="39623"/>
                </a:cubicBezTo>
                <a:cubicBezTo>
                  <a:pt x="27184" y="39585"/>
                  <a:pt x="27184" y="39548"/>
                  <a:pt x="27184" y="39510"/>
                </a:cubicBezTo>
                <a:cubicBezTo>
                  <a:pt x="27184" y="39434"/>
                  <a:pt x="27146" y="39321"/>
                  <a:pt x="26882" y="39321"/>
                </a:cubicBezTo>
                <a:close/>
                <a:moveTo>
                  <a:pt x="57846" y="39434"/>
                </a:moveTo>
                <a:cubicBezTo>
                  <a:pt x="57771" y="39434"/>
                  <a:pt x="57695" y="39434"/>
                  <a:pt x="57619" y="39472"/>
                </a:cubicBezTo>
                <a:cubicBezTo>
                  <a:pt x="57544" y="39510"/>
                  <a:pt x="57468" y="39585"/>
                  <a:pt x="57468" y="39699"/>
                </a:cubicBezTo>
                <a:cubicBezTo>
                  <a:pt x="57468" y="39774"/>
                  <a:pt x="57544" y="39850"/>
                  <a:pt x="57657" y="39888"/>
                </a:cubicBezTo>
                <a:lnTo>
                  <a:pt x="57808" y="39812"/>
                </a:lnTo>
                <a:cubicBezTo>
                  <a:pt x="57846" y="39774"/>
                  <a:pt x="57960" y="39737"/>
                  <a:pt x="57960" y="39623"/>
                </a:cubicBezTo>
                <a:cubicBezTo>
                  <a:pt x="57960" y="39585"/>
                  <a:pt x="57960" y="39548"/>
                  <a:pt x="57922" y="39510"/>
                </a:cubicBezTo>
                <a:lnTo>
                  <a:pt x="57846" y="39434"/>
                </a:lnTo>
                <a:close/>
                <a:moveTo>
                  <a:pt x="5785" y="39888"/>
                </a:moveTo>
                <a:lnTo>
                  <a:pt x="5823" y="39963"/>
                </a:lnTo>
                <a:cubicBezTo>
                  <a:pt x="5823" y="39963"/>
                  <a:pt x="5785" y="39926"/>
                  <a:pt x="5785" y="39888"/>
                </a:cubicBezTo>
                <a:close/>
                <a:moveTo>
                  <a:pt x="18375" y="39510"/>
                </a:moveTo>
                <a:cubicBezTo>
                  <a:pt x="18224" y="39623"/>
                  <a:pt x="18262" y="39774"/>
                  <a:pt x="18375" y="39888"/>
                </a:cubicBezTo>
                <a:cubicBezTo>
                  <a:pt x="18430" y="39943"/>
                  <a:pt x="18486" y="39978"/>
                  <a:pt x="18556" y="39978"/>
                </a:cubicBezTo>
                <a:cubicBezTo>
                  <a:pt x="18582" y="39978"/>
                  <a:pt x="18609" y="39974"/>
                  <a:pt x="18640" y="39963"/>
                </a:cubicBezTo>
                <a:lnTo>
                  <a:pt x="18791" y="39850"/>
                </a:lnTo>
                <a:cubicBezTo>
                  <a:pt x="18753" y="39774"/>
                  <a:pt x="18715" y="39548"/>
                  <a:pt x="18489" y="39510"/>
                </a:cubicBezTo>
                <a:close/>
                <a:moveTo>
                  <a:pt x="35653" y="39780"/>
                </a:moveTo>
                <a:cubicBezTo>
                  <a:pt x="35614" y="39780"/>
                  <a:pt x="35575" y="39789"/>
                  <a:pt x="35540" y="39812"/>
                </a:cubicBezTo>
                <a:cubicBezTo>
                  <a:pt x="35502" y="39812"/>
                  <a:pt x="35426" y="39850"/>
                  <a:pt x="35426" y="39963"/>
                </a:cubicBezTo>
                <a:lnTo>
                  <a:pt x="35540" y="40077"/>
                </a:lnTo>
                <a:cubicBezTo>
                  <a:pt x="35592" y="40103"/>
                  <a:pt x="35662" y="40147"/>
                  <a:pt x="35738" y="40147"/>
                </a:cubicBezTo>
                <a:cubicBezTo>
                  <a:pt x="35772" y="40147"/>
                  <a:pt x="35807" y="40138"/>
                  <a:pt x="35842" y="40115"/>
                </a:cubicBezTo>
                <a:cubicBezTo>
                  <a:pt x="35880" y="40115"/>
                  <a:pt x="35956" y="40077"/>
                  <a:pt x="35956" y="39963"/>
                </a:cubicBezTo>
                <a:lnTo>
                  <a:pt x="35880" y="39850"/>
                </a:lnTo>
                <a:cubicBezTo>
                  <a:pt x="35828" y="39824"/>
                  <a:pt x="35740" y="39780"/>
                  <a:pt x="35653" y="39780"/>
                </a:cubicBezTo>
                <a:close/>
                <a:moveTo>
                  <a:pt x="6022" y="39575"/>
                </a:moveTo>
                <a:cubicBezTo>
                  <a:pt x="5995" y="39575"/>
                  <a:pt x="5967" y="39578"/>
                  <a:pt x="5936" y="39585"/>
                </a:cubicBezTo>
                <a:lnTo>
                  <a:pt x="5861" y="39737"/>
                </a:lnTo>
                <a:cubicBezTo>
                  <a:pt x="5823" y="39737"/>
                  <a:pt x="5785" y="39774"/>
                  <a:pt x="5747" y="39812"/>
                </a:cubicBezTo>
                <a:lnTo>
                  <a:pt x="5785" y="39888"/>
                </a:lnTo>
                <a:lnTo>
                  <a:pt x="5747" y="39888"/>
                </a:lnTo>
                <a:lnTo>
                  <a:pt x="5823" y="40077"/>
                </a:lnTo>
                <a:lnTo>
                  <a:pt x="5861" y="40077"/>
                </a:lnTo>
                <a:cubicBezTo>
                  <a:pt x="5936" y="40115"/>
                  <a:pt x="6050" y="40152"/>
                  <a:pt x="6201" y="40190"/>
                </a:cubicBezTo>
                <a:lnTo>
                  <a:pt x="6314" y="40152"/>
                </a:lnTo>
                <a:cubicBezTo>
                  <a:pt x="6390" y="40115"/>
                  <a:pt x="6428" y="40039"/>
                  <a:pt x="6428" y="40001"/>
                </a:cubicBezTo>
                <a:cubicBezTo>
                  <a:pt x="6428" y="39926"/>
                  <a:pt x="6390" y="39888"/>
                  <a:pt x="6390" y="39888"/>
                </a:cubicBezTo>
                <a:cubicBezTo>
                  <a:pt x="6390" y="39850"/>
                  <a:pt x="6390" y="39850"/>
                  <a:pt x="6352" y="39850"/>
                </a:cubicBezTo>
                <a:lnTo>
                  <a:pt x="6390" y="39850"/>
                </a:lnTo>
                <a:lnTo>
                  <a:pt x="6239" y="39623"/>
                </a:lnTo>
                <a:cubicBezTo>
                  <a:pt x="6209" y="39623"/>
                  <a:pt x="6130" y="39575"/>
                  <a:pt x="6022" y="39575"/>
                </a:cubicBezTo>
                <a:close/>
                <a:moveTo>
                  <a:pt x="27336" y="40001"/>
                </a:moveTo>
                <a:lnTo>
                  <a:pt x="27222" y="40115"/>
                </a:lnTo>
                <a:cubicBezTo>
                  <a:pt x="27184" y="40152"/>
                  <a:pt x="27146" y="40190"/>
                  <a:pt x="27109" y="40228"/>
                </a:cubicBezTo>
                <a:lnTo>
                  <a:pt x="27260" y="40379"/>
                </a:lnTo>
                <a:lnTo>
                  <a:pt x="27449" y="40379"/>
                </a:lnTo>
                <a:lnTo>
                  <a:pt x="27562" y="40266"/>
                </a:lnTo>
                <a:lnTo>
                  <a:pt x="27562" y="40190"/>
                </a:lnTo>
                <a:lnTo>
                  <a:pt x="27562" y="40152"/>
                </a:lnTo>
                <a:cubicBezTo>
                  <a:pt x="27562" y="40115"/>
                  <a:pt x="27562" y="40077"/>
                  <a:pt x="27487" y="40039"/>
                </a:cubicBezTo>
                <a:cubicBezTo>
                  <a:pt x="27487" y="40001"/>
                  <a:pt x="27411" y="40001"/>
                  <a:pt x="27336" y="40001"/>
                </a:cubicBezTo>
                <a:close/>
                <a:moveTo>
                  <a:pt x="80002" y="39812"/>
                </a:moveTo>
                <a:cubicBezTo>
                  <a:pt x="79737" y="39888"/>
                  <a:pt x="79510" y="40001"/>
                  <a:pt x="79434" y="40228"/>
                </a:cubicBezTo>
                <a:lnTo>
                  <a:pt x="79510" y="40379"/>
                </a:lnTo>
                <a:cubicBezTo>
                  <a:pt x="79586" y="40417"/>
                  <a:pt x="79671" y="40436"/>
                  <a:pt x="79751" y="40436"/>
                </a:cubicBezTo>
                <a:cubicBezTo>
                  <a:pt x="79831" y="40436"/>
                  <a:pt x="79907" y="40417"/>
                  <a:pt x="79964" y="40379"/>
                </a:cubicBezTo>
                <a:cubicBezTo>
                  <a:pt x="80115" y="40304"/>
                  <a:pt x="80191" y="40152"/>
                  <a:pt x="80191" y="40001"/>
                </a:cubicBezTo>
                <a:cubicBezTo>
                  <a:pt x="80191" y="39963"/>
                  <a:pt x="80191" y="39926"/>
                  <a:pt x="80191" y="39888"/>
                </a:cubicBezTo>
                <a:lnTo>
                  <a:pt x="80002" y="39812"/>
                </a:lnTo>
                <a:close/>
                <a:moveTo>
                  <a:pt x="11040" y="40039"/>
                </a:moveTo>
                <a:cubicBezTo>
                  <a:pt x="10927" y="40039"/>
                  <a:pt x="10814" y="40115"/>
                  <a:pt x="10814" y="40190"/>
                </a:cubicBezTo>
                <a:lnTo>
                  <a:pt x="10889" y="40341"/>
                </a:lnTo>
                <a:cubicBezTo>
                  <a:pt x="10889" y="40374"/>
                  <a:pt x="10973" y="40463"/>
                  <a:pt x="11141" y="40463"/>
                </a:cubicBezTo>
                <a:cubicBezTo>
                  <a:pt x="11168" y="40463"/>
                  <a:pt x="11198" y="40460"/>
                  <a:pt x="11229" y="40455"/>
                </a:cubicBezTo>
                <a:lnTo>
                  <a:pt x="11305" y="40379"/>
                </a:lnTo>
                <a:cubicBezTo>
                  <a:pt x="11305" y="40341"/>
                  <a:pt x="11305" y="40304"/>
                  <a:pt x="11305" y="40304"/>
                </a:cubicBezTo>
                <a:cubicBezTo>
                  <a:pt x="11305" y="40152"/>
                  <a:pt x="11192" y="40077"/>
                  <a:pt x="11040" y="40039"/>
                </a:cubicBezTo>
                <a:close/>
                <a:moveTo>
                  <a:pt x="85937" y="40266"/>
                </a:moveTo>
                <a:lnTo>
                  <a:pt x="85711" y="40341"/>
                </a:lnTo>
                <a:lnTo>
                  <a:pt x="85711" y="40493"/>
                </a:lnTo>
                <a:lnTo>
                  <a:pt x="85824" y="40606"/>
                </a:lnTo>
                <a:lnTo>
                  <a:pt x="86013" y="40606"/>
                </a:lnTo>
                <a:lnTo>
                  <a:pt x="86126" y="40493"/>
                </a:lnTo>
                <a:cubicBezTo>
                  <a:pt x="86164" y="40493"/>
                  <a:pt x="86164" y="40455"/>
                  <a:pt x="86164" y="40455"/>
                </a:cubicBezTo>
                <a:cubicBezTo>
                  <a:pt x="86164" y="40304"/>
                  <a:pt x="86013" y="40266"/>
                  <a:pt x="85937" y="40266"/>
                </a:cubicBezTo>
                <a:close/>
                <a:moveTo>
                  <a:pt x="64689" y="40266"/>
                </a:moveTo>
                <a:cubicBezTo>
                  <a:pt x="64463" y="40266"/>
                  <a:pt x="64387" y="40379"/>
                  <a:pt x="64311" y="40493"/>
                </a:cubicBezTo>
                <a:lnTo>
                  <a:pt x="64349" y="40606"/>
                </a:lnTo>
                <a:cubicBezTo>
                  <a:pt x="64387" y="40644"/>
                  <a:pt x="64463" y="40682"/>
                  <a:pt x="64538" y="40682"/>
                </a:cubicBezTo>
                <a:cubicBezTo>
                  <a:pt x="64652" y="40682"/>
                  <a:pt x="64765" y="40644"/>
                  <a:pt x="64841" y="40568"/>
                </a:cubicBezTo>
                <a:lnTo>
                  <a:pt x="64765" y="40379"/>
                </a:lnTo>
                <a:lnTo>
                  <a:pt x="64803" y="40379"/>
                </a:lnTo>
                <a:lnTo>
                  <a:pt x="64689" y="40266"/>
                </a:lnTo>
                <a:close/>
                <a:moveTo>
                  <a:pt x="379" y="40379"/>
                </a:moveTo>
                <a:cubicBezTo>
                  <a:pt x="265" y="40379"/>
                  <a:pt x="152" y="40417"/>
                  <a:pt x="114" y="40568"/>
                </a:cubicBezTo>
                <a:lnTo>
                  <a:pt x="227" y="40720"/>
                </a:lnTo>
                <a:cubicBezTo>
                  <a:pt x="379" y="40720"/>
                  <a:pt x="454" y="40720"/>
                  <a:pt x="492" y="40644"/>
                </a:cubicBezTo>
                <a:lnTo>
                  <a:pt x="568" y="40531"/>
                </a:lnTo>
                <a:cubicBezTo>
                  <a:pt x="568" y="40455"/>
                  <a:pt x="492" y="40379"/>
                  <a:pt x="379" y="40379"/>
                </a:cubicBezTo>
                <a:close/>
                <a:moveTo>
                  <a:pt x="28772" y="39888"/>
                </a:moveTo>
                <a:cubicBezTo>
                  <a:pt x="28700" y="39960"/>
                  <a:pt x="28659" y="39986"/>
                  <a:pt x="28609" y="39986"/>
                </a:cubicBezTo>
                <a:cubicBezTo>
                  <a:pt x="28580" y="39986"/>
                  <a:pt x="28549" y="39977"/>
                  <a:pt x="28508" y="39963"/>
                </a:cubicBezTo>
                <a:lnTo>
                  <a:pt x="28356" y="40001"/>
                </a:lnTo>
                <a:cubicBezTo>
                  <a:pt x="28281" y="40077"/>
                  <a:pt x="28281" y="40152"/>
                  <a:pt x="28281" y="40266"/>
                </a:cubicBezTo>
                <a:lnTo>
                  <a:pt x="28281" y="40417"/>
                </a:lnTo>
                <a:lnTo>
                  <a:pt x="28394" y="40531"/>
                </a:lnTo>
                <a:cubicBezTo>
                  <a:pt x="28432" y="40568"/>
                  <a:pt x="28470" y="40568"/>
                  <a:pt x="28508" y="40568"/>
                </a:cubicBezTo>
                <a:lnTo>
                  <a:pt x="28470" y="40682"/>
                </a:lnTo>
                <a:cubicBezTo>
                  <a:pt x="28583" y="40757"/>
                  <a:pt x="28772" y="40757"/>
                  <a:pt x="28961" y="40757"/>
                </a:cubicBezTo>
                <a:lnTo>
                  <a:pt x="29075" y="40644"/>
                </a:lnTo>
                <a:cubicBezTo>
                  <a:pt x="29075" y="40606"/>
                  <a:pt x="29075" y="40606"/>
                  <a:pt x="29075" y="40606"/>
                </a:cubicBezTo>
                <a:lnTo>
                  <a:pt x="29264" y="40493"/>
                </a:lnTo>
                <a:cubicBezTo>
                  <a:pt x="29264" y="40190"/>
                  <a:pt x="29150" y="40001"/>
                  <a:pt x="28961" y="39888"/>
                </a:cubicBezTo>
                <a:close/>
                <a:moveTo>
                  <a:pt x="14443" y="40341"/>
                </a:moveTo>
                <a:lnTo>
                  <a:pt x="14216" y="40455"/>
                </a:lnTo>
                <a:cubicBezTo>
                  <a:pt x="14254" y="40531"/>
                  <a:pt x="14254" y="40531"/>
                  <a:pt x="14254" y="40568"/>
                </a:cubicBezTo>
                <a:lnTo>
                  <a:pt x="14254" y="40606"/>
                </a:lnTo>
                <a:cubicBezTo>
                  <a:pt x="14254" y="40644"/>
                  <a:pt x="14254" y="40682"/>
                  <a:pt x="14292" y="40757"/>
                </a:cubicBezTo>
                <a:lnTo>
                  <a:pt x="14405" y="40795"/>
                </a:lnTo>
                <a:lnTo>
                  <a:pt x="14594" y="40795"/>
                </a:lnTo>
                <a:lnTo>
                  <a:pt x="14746" y="40720"/>
                </a:lnTo>
                <a:cubicBezTo>
                  <a:pt x="14746" y="40682"/>
                  <a:pt x="14746" y="40644"/>
                  <a:pt x="14746" y="40644"/>
                </a:cubicBezTo>
                <a:cubicBezTo>
                  <a:pt x="14746" y="40455"/>
                  <a:pt x="14594" y="40379"/>
                  <a:pt x="14481" y="40341"/>
                </a:cubicBezTo>
                <a:close/>
                <a:moveTo>
                  <a:pt x="61060" y="40379"/>
                </a:moveTo>
                <a:lnTo>
                  <a:pt x="60909" y="40493"/>
                </a:lnTo>
                <a:lnTo>
                  <a:pt x="60909" y="40757"/>
                </a:lnTo>
                <a:lnTo>
                  <a:pt x="61060" y="40871"/>
                </a:lnTo>
                <a:cubicBezTo>
                  <a:pt x="61098" y="40871"/>
                  <a:pt x="61136" y="40871"/>
                  <a:pt x="61173" y="40909"/>
                </a:cubicBezTo>
                <a:lnTo>
                  <a:pt x="61362" y="40833"/>
                </a:lnTo>
                <a:cubicBezTo>
                  <a:pt x="61400" y="40795"/>
                  <a:pt x="61400" y="40720"/>
                  <a:pt x="61400" y="40682"/>
                </a:cubicBezTo>
                <a:cubicBezTo>
                  <a:pt x="61400" y="40493"/>
                  <a:pt x="61287" y="40379"/>
                  <a:pt x="61060" y="40379"/>
                </a:cubicBezTo>
                <a:close/>
                <a:moveTo>
                  <a:pt x="79841" y="40553"/>
                </a:moveTo>
                <a:cubicBezTo>
                  <a:pt x="79819" y="40553"/>
                  <a:pt x="79797" y="40557"/>
                  <a:pt x="79775" y="40568"/>
                </a:cubicBezTo>
                <a:cubicBezTo>
                  <a:pt x="79661" y="40644"/>
                  <a:pt x="79623" y="40833"/>
                  <a:pt x="79737" y="40946"/>
                </a:cubicBezTo>
                <a:cubicBezTo>
                  <a:pt x="79762" y="40946"/>
                  <a:pt x="79804" y="40963"/>
                  <a:pt x="79841" y="40963"/>
                </a:cubicBezTo>
                <a:cubicBezTo>
                  <a:pt x="79859" y="40963"/>
                  <a:pt x="79876" y="40959"/>
                  <a:pt x="79888" y="40946"/>
                </a:cubicBezTo>
                <a:lnTo>
                  <a:pt x="79964" y="40909"/>
                </a:lnTo>
                <a:lnTo>
                  <a:pt x="79888" y="40909"/>
                </a:lnTo>
                <a:lnTo>
                  <a:pt x="80077" y="40795"/>
                </a:lnTo>
                <a:lnTo>
                  <a:pt x="80077" y="40682"/>
                </a:lnTo>
                <a:lnTo>
                  <a:pt x="80002" y="40606"/>
                </a:lnTo>
                <a:cubicBezTo>
                  <a:pt x="79948" y="40579"/>
                  <a:pt x="79895" y="40553"/>
                  <a:pt x="79841" y="40553"/>
                </a:cubicBezTo>
                <a:close/>
                <a:moveTo>
                  <a:pt x="32629" y="40568"/>
                </a:moveTo>
                <a:lnTo>
                  <a:pt x="32553" y="40682"/>
                </a:lnTo>
                <a:lnTo>
                  <a:pt x="32553" y="40909"/>
                </a:lnTo>
                <a:lnTo>
                  <a:pt x="32666" y="41022"/>
                </a:lnTo>
                <a:lnTo>
                  <a:pt x="32818" y="41022"/>
                </a:lnTo>
                <a:lnTo>
                  <a:pt x="32931" y="40871"/>
                </a:lnTo>
                <a:cubicBezTo>
                  <a:pt x="32931" y="40871"/>
                  <a:pt x="32931" y="40833"/>
                  <a:pt x="32931" y="40833"/>
                </a:cubicBezTo>
                <a:cubicBezTo>
                  <a:pt x="32931" y="40795"/>
                  <a:pt x="32931" y="40795"/>
                  <a:pt x="32931" y="40757"/>
                </a:cubicBezTo>
                <a:cubicBezTo>
                  <a:pt x="32931" y="40720"/>
                  <a:pt x="32931" y="40644"/>
                  <a:pt x="32855" y="40606"/>
                </a:cubicBezTo>
                <a:cubicBezTo>
                  <a:pt x="32818" y="40568"/>
                  <a:pt x="32742" y="40568"/>
                  <a:pt x="32629" y="40568"/>
                </a:cubicBezTo>
                <a:close/>
                <a:moveTo>
                  <a:pt x="12231" y="40413"/>
                </a:moveTo>
                <a:cubicBezTo>
                  <a:pt x="12214" y="40413"/>
                  <a:pt x="12195" y="40414"/>
                  <a:pt x="12175" y="40417"/>
                </a:cubicBezTo>
                <a:lnTo>
                  <a:pt x="12061" y="40531"/>
                </a:lnTo>
                <a:cubicBezTo>
                  <a:pt x="12023" y="40644"/>
                  <a:pt x="12061" y="40757"/>
                  <a:pt x="12137" y="40795"/>
                </a:cubicBezTo>
                <a:cubicBezTo>
                  <a:pt x="12175" y="40833"/>
                  <a:pt x="12212" y="40833"/>
                  <a:pt x="12250" y="40871"/>
                </a:cubicBezTo>
                <a:cubicBezTo>
                  <a:pt x="12212" y="40871"/>
                  <a:pt x="12175" y="40946"/>
                  <a:pt x="12175" y="41022"/>
                </a:cubicBezTo>
                <a:lnTo>
                  <a:pt x="12326" y="41022"/>
                </a:lnTo>
                <a:cubicBezTo>
                  <a:pt x="12326" y="41022"/>
                  <a:pt x="12288" y="41022"/>
                  <a:pt x="12326" y="41060"/>
                </a:cubicBezTo>
                <a:lnTo>
                  <a:pt x="12477" y="41060"/>
                </a:lnTo>
                <a:cubicBezTo>
                  <a:pt x="12515" y="41022"/>
                  <a:pt x="12477" y="41022"/>
                  <a:pt x="12477" y="41022"/>
                </a:cubicBezTo>
                <a:lnTo>
                  <a:pt x="12628" y="41022"/>
                </a:lnTo>
                <a:cubicBezTo>
                  <a:pt x="12628" y="40909"/>
                  <a:pt x="12553" y="40833"/>
                  <a:pt x="12402" y="40833"/>
                </a:cubicBezTo>
                <a:lnTo>
                  <a:pt x="12515" y="40720"/>
                </a:lnTo>
                <a:lnTo>
                  <a:pt x="12515" y="40682"/>
                </a:lnTo>
                <a:cubicBezTo>
                  <a:pt x="12480" y="40612"/>
                  <a:pt x="12445" y="40413"/>
                  <a:pt x="12231" y="40413"/>
                </a:cubicBezTo>
                <a:close/>
                <a:moveTo>
                  <a:pt x="33347" y="40720"/>
                </a:moveTo>
                <a:cubicBezTo>
                  <a:pt x="33082" y="40757"/>
                  <a:pt x="33044" y="40871"/>
                  <a:pt x="33082" y="40984"/>
                </a:cubicBezTo>
                <a:lnTo>
                  <a:pt x="33234" y="41060"/>
                </a:lnTo>
                <a:lnTo>
                  <a:pt x="33271" y="41060"/>
                </a:lnTo>
                <a:cubicBezTo>
                  <a:pt x="33347" y="41060"/>
                  <a:pt x="33536" y="41060"/>
                  <a:pt x="33536" y="40909"/>
                </a:cubicBezTo>
                <a:lnTo>
                  <a:pt x="33460" y="40833"/>
                </a:lnTo>
                <a:cubicBezTo>
                  <a:pt x="33460" y="40871"/>
                  <a:pt x="33460" y="40871"/>
                  <a:pt x="33460" y="40871"/>
                </a:cubicBezTo>
                <a:lnTo>
                  <a:pt x="33347" y="40720"/>
                </a:lnTo>
                <a:close/>
                <a:moveTo>
                  <a:pt x="89038" y="40531"/>
                </a:moveTo>
                <a:lnTo>
                  <a:pt x="88849" y="40682"/>
                </a:lnTo>
                <a:cubicBezTo>
                  <a:pt x="88849" y="40682"/>
                  <a:pt x="88849" y="40644"/>
                  <a:pt x="88849" y="40644"/>
                </a:cubicBezTo>
                <a:cubicBezTo>
                  <a:pt x="88849" y="40644"/>
                  <a:pt x="88849" y="40682"/>
                  <a:pt x="88811" y="40682"/>
                </a:cubicBezTo>
                <a:cubicBezTo>
                  <a:pt x="88735" y="40682"/>
                  <a:pt x="88622" y="40720"/>
                  <a:pt x="88584" y="40795"/>
                </a:cubicBezTo>
                <a:lnTo>
                  <a:pt x="88622" y="40909"/>
                </a:lnTo>
                <a:cubicBezTo>
                  <a:pt x="88714" y="41024"/>
                  <a:pt x="88864" y="41069"/>
                  <a:pt x="89026" y="41069"/>
                </a:cubicBezTo>
                <a:cubicBezTo>
                  <a:pt x="89129" y="41069"/>
                  <a:pt x="89238" y="41051"/>
                  <a:pt x="89340" y="41022"/>
                </a:cubicBezTo>
                <a:lnTo>
                  <a:pt x="89416" y="40909"/>
                </a:lnTo>
                <a:lnTo>
                  <a:pt x="89416" y="40871"/>
                </a:lnTo>
                <a:cubicBezTo>
                  <a:pt x="89416" y="40819"/>
                  <a:pt x="89398" y="40786"/>
                  <a:pt x="89375" y="40757"/>
                </a:cubicBezTo>
                <a:lnTo>
                  <a:pt x="89375" y="40757"/>
                </a:lnTo>
                <a:cubicBezTo>
                  <a:pt x="89376" y="40757"/>
                  <a:pt x="89377" y="40757"/>
                  <a:pt x="89378" y="40757"/>
                </a:cubicBezTo>
                <a:lnTo>
                  <a:pt x="89264" y="40568"/>
                </a:lnTo>
                <a:cubicBezTo>
                  <a:pt x="89231" y="40579"/>
                  <a:pt x="89201" y="40584"/>
                  <a:pt x="89174" y="40584"/>
                </a:cubicBezTo>
                <a:cubicBezTo>
                  <a:pt x="89110" y="40584"/>
                  <a:pt x="89064" y="40557"/>
                  <a:pt x="89038" y="40531"/>
                </a:cubicBezTo>
                <a:close/>
                <a:moveTo>
                  <a:pt x="70247" y="40720"/>
                </a:moveTo>
                <a:cubicBezTo>
                  <a:pt x="70134" y="40795"/>
                  <a:pt x="70096" y="40984"/>
                  <a:pt x="70209" y="41098"/>
                </a:cubicBezTo>
                <a:cubicBezTo>
                  <a:pt x="70235" y="41098"/>
                  <a:pt x="70277" y="41114"/>
                  <a:pt x="70313" y="41114"/>
                </a:cubicBezTo>
                <a:cubicBezTo>
                  <a:pt x="70331" y="41114"/>
                  <a:pt x="70348" y="41110"/>
                  <a:pt x="70361" y="41098"/>
                </a:cubicBezTo>
                <a:lnTo>
                  <a:pt x="70436" y="41060"/>
                </a:lnTo>
                <a:lnTo>
                  <a:pt x="70361" y="41060"/>
                </a:lnTo>
                <a:lnTo>
                  <a:pt x="70550" y="40946"/>
                </a:lnTo>
                <a:lnTo>
                  <a:pt x="70550" y="40833"/>
                </a:lnTo>
                <a:lnTo>
                  <a:pt x="70474" y="40757"/>
                </a:lnTo>
                <a:cubicBezTo>
                  <a:pt x="70398" y="40720"/>
                  <a:pt x="70323" y="40720"/>
                  <a:pt x="70247" y="40720"/>
                </a:cubicBezTo>
                <a:close/>
                <a:moveTo>
                  <a:pt x="26844" y="40606"/>
                </a:moveTo>
                <a:lnTo>
                  <a:pt x="26693" y="40720"/>
                </a:lnTo>
                <a:cubicBezTo>
                  <a:pt x="26693" y="40757"/>
                  <a:pt x="26693" y="40795"/>
                  <a:pt x="26693" y="40833"/>
                </a:cubicBezTo>
                <a:cubicBezTo>
                  <a:pt x="26693" y="40946"/>
                  <a:pt x="26731" y="41098"/>
                  <a:pt x="26957" y="41173"/>
                </a:cubicBezTo>
                <a:lnTo>
                  <a:pt x="27146" y="41098"/>
                </a:lnTo>
                <a:cubicBezTo>
                  <a:pt x="27146" y="41060"/>
                  <a:pt x="27184" y="41022"/>
                  <a:pt x="27184" y="40984"/>
                </a:cubicBezTo>
                <a:cubicBezTo>
                  <a:pt x="27222" y="40946"/>
                  <a:pt x="27260" y="40871"/>
                  <a:pt x="27260" y="40833"/>
                </a:cubicBezTo>
                <a:cubicBezTo>
                  <a:pt x="27260" y="40720"/>
                  <a:pt x="27184" y="40644"/>
                  <a:pt x="27109" y="40606"/>
                </a:cubicBezTo>
                <a:lnTo>
                  <a:pt x="26882" y="40682"/>
                </a:lnTo>
                <a:cubicBezTo>
                  <a:pt x="26882" y="40644"/>
                  <a:pt x="26919" y="40644"/>
                  <a:pt x="26920" y="40607"/>
                </a:cubicBezTo>
                <a:lnTo>
                  <a:pt x="26920" y="40607"/>
                </a:lnTo>
                <a:cubicBezTo>
                  <a:pt x="26919" y="40625"/>
                  <a:pt x="26910" y="40634"/>
                  <a:pt x="26896" y="40634"/>
                </a:cubicBezTo>
                <a:cubicBezTo>
                  <a:pt x="26882" y="40634"/>
                  <a:pt x="26863" y="40625"/>
                  <a:pt x="26844" y="40606"/>
                </a:cubicBezTo>
                <a:close/>
                <a:moveTo>
                  <a:pt x="34530" y="40671"/>
                </a:moveTo>
                <a:cubicBezTo>
                  <a:pt x="34501" y="40671"/>
                  <a:pt x="34472" y="40675"/>
                  <a:pt x="34443" y="40682"/>
                </a:cubicBezTo>
                <a:cubicBezTo>
                  <a:pt x="34368" y="40720"/>
                  <a:pt x="34292" y="40757"/>
                  <a:pt x="34254" y="40833"/>
                </a:cubicBezTo>
                <a:lnTo>
                  <a:pt x="34292" y="40984"/>
                </a:lnTo>
                <a:cubicBezTo>
                  <a:pt x="34368" y="41022"/>
                  <a:pt x="34443" y="41098"/>
                  <a:pt x="34519" y="41135"/>
                </a:cubicBezTo>
                <a:cubicBezTo>
                  <a:pt x="34632" y="41211"/>
                  <a:pt x="34708" y="41287"/>
                  <a:pt x="34859" y="41324"/>
                </a:cubicBezTo>
                <a:lnTo>
                  <a:pt x="35048" y="41173"/>
                </a:lnTo>
                <a:cubicBezTo>
                  <a:pt x="35048" y="41173"/>
                  <a:pt x="35048" y="41135"/>
                  <a:pt x="35048" y="41135"/>
                </a:cubicBezTo>
                <a:cubicBezTo>
                  <a:pt x="35048" y="41135"/>
                  <a:pt x="35048" y="41135"/>
                  <a:pt x="35048" y="41098"/>
                </a:cubicBezTo>
                <a:cubicBezTo>
                  <a:pt x="35086" y="41098"/>
                  <a:pt x="35162" y="41060"/>
                  <a:pt x="35162" y="40984"/>
                </a:cubicBezTo>
                <a:lnTo>
                  <a:pt x="35048" y="40833"/>
                </a:lnTo>
                <a:cubicBezTo>
                  <a:pt x="35010" y="40833"/>
                  <a:pt x="34935" y="40795"/>
                  <a:pt x="34859" y="40757"/>
                </a:cubicBezTo>
                <a:cubicBezTo>
                  <a:pt x="34767" y="40727"/>
                  <a:pt x="34651" y="40671"/>
                  <a:pt x="34530" y="40671"/>
                </a:cubicBezTo>
                <a:close/>
                <a:moveTo>
                  <a:pt x="6201" y="41022"/>
                </a:moveTo>
                <a:lnTo>
                  <a:pt x="6088" y="41173"/>
                </a:lnTo>
                <a:cubicBezTo>
                  <a:pt x="6088" y="41173"/>
                  <a:pt x="6088" y="41173"/>
                  <a:pt x="6088" y="41211"/>
                </a:cubicBezTo>
                <a:cubicBezTo>
                  <a:pt x="6050" y="41249"/>
                  <a:pt x="6012" y="41287"/>
                  <a:pt x="6012" y="41362"/>
                </a:cubicBezTo>
                <a:lnTo>
                  <a:pt x="6163" y="41476"/>
                </a:lnTo>
                <a:lnTo>
                  <a:pt x="6390" y="41476"/>
                </a:lnTo>
                <a:lnTo>
                  <a:pt x="6541" y="41362"/>
                </a:lnTo>
                <a:cubicBezTo>
                  <a:pt x="6541" y="41362"/>
                  <a:pt x="6541" y="41324"/>
                  <a:pt x="6541" y="41324"/>
                </a:cubicBezTo>
                <a:cubicBezTo>
                  <a:pt x="6541" y="41211"/>
                  <a:pt x="6504" y="41135"/>
                  <a:pt x="6466" y="41098"/>
                </a:cubicBezTo>
                <a:cubicBezTo>
                  <a:pt x="6390" y="41060"/>
                  <a:pt x="6314" y="41022"/>
                  <a:pt x="6201" y="41022"/>
                </a:cubicBezTo>
                <a:close/>
                <a:moveTo>
                  <a:pt x="25332" y="41022"/>
                </a:moveTo>
                <a:lnTo>
                  <a:pt x="25181" y="41135"/>
                </a:lnTo>
                <a:cubicBezTo>
                  <a:pt x="25181" y="41173"/>
                  <a:pt x="25143" y="41211"/>
                  <a:pt x="25143" y="41287"/>
                </a:cubicBezTo>
                <a:lnTo>
                  <a:pt x="25143" y="41324"/>
                </a:lnTo>
                <a:lnTo>
                  <a:pt x="25294" y="41438"/>
                </a:lnTo>
                <a:lnTo>
                  <a:pt x="25332" y="41438"/>
                </a:lnTo>
                <a:cubicBezTo>
                  <a:pt x="25370" y="41476"/>
                  <a:pt x="25445" y="41476"/>
                  <a:pt x="25521" y="41476"/>
                </a:cubicBezTo>
                <a:lnTo>
                  <a:pt x="25634" y="41362"/>
                </a:lnTo>
                <a:cubicBezTo>
                  <a:pt x="25634" y="41362"/>
                  <a:pt x="25634" y="41324"/>
                  <a:pt x="25634" y="41324"/>
                </a:cubicBezTo>
                <a:cubicBezTo>
                  <a:pt x="25634" y="41211"/>
                  <a:pt x="25634" y="41135"/>
                  <a:pt x="25559" y="41098"/>
                </a:cubicBezTo>
                <a:cubicBezTo>
                  <a:pt x="25483" y="41060"/>
                  <a:pt x="25407" y="41022"/>
                  <a:pt x="25332" y="41022"/>
                </a:cubicBezTo>
                <a:close/>
                <a:moveTo>
                  <a:pt x="23880" y="41082"/>
                </a:moveTo>
                <a:cubicBezTo>
                  <a:pt x="23848" y="41082"/>
                  <a:pt x="23815" y="41087"/>
                  <a:pt x="23782" y="41098"/>
                </a:cubicBezTo>
                <a:lnTo>
                  <a:pt x="23668" y="41211"/>
                </a:lnTo>
                <a:lnTo>
                  <a:pt x="23668" y="41362"/>
                </a:lnTo>
                <a:lnTo>
                  <a:pt x="23857" y="41476"/>
                </a:lnTo>
                <a:cubicBezTo>
                  <a:pt x="23857" y="41514"/>
                  <a:pt x="23895" y="41551"/>
                  <a:pt x="23933" y="41551"/>
                </a:cubicBezTo>
                <a:lnTo>
                  <a:pt x="24084" y="41551"/>
                </a:lnTo>
                <a:cubicBezTo>
                  <a:pt x="24160" y="41514"/>
                  <a:pt x="24198" y="41400"/>
                  <a:pt x="24198" y="41324"/>
                </a:cubicBezTo>
                <a:cubicBezTo>
                  <a:pt x="24198" y="41249"/>
                  <a:pt x="24160" y="41173"/>
                  <a:pt x="24084" y="41135"/>
                </a:cubicBezTo>
                <a:cubicBezTo>
                  <a:pt x="24031" y="41109"/>
                  <a:pt x="23958" y="41082"/>
                  <a:pt x="23880" y="41082"/>
                </a:cubicBezTo>
                <a:close/>
                <a:moveTo>
                  <a:pt x="65166" y="41158"/>
                </a:moveTo>
                <a:cubicBezTo>
                  <a:pt x="65134" y="41158"/>
                  <a:pt x="65101" y="41162"/>
                  <a:pt x="65068" y="41173"/>
                </a:cubicBezTo>
                <a:cubicBezTo>
                  <a:pt x="64992" y="41173"/>
                  <a:pt x="64954" y="41249"/>
                  <a:pt x="64916" y="41324"/>
                </a:cubicBezTo>
                <a:lnTo>
                  <a:pt x="64916" y="41438"/>
                </a:lnTo>
                <a:cubicBezTo>
                  <a:pt x="64992" y="41514"/>
                  <a:pt x="65030" y="41551"/>
                  <a:pt x="65105" y="41551"/>
                </a:cubicBezTo>
                <a:lnTo>
                  <a:pt x="65257" y="41514"/>
                </a:lnTo>
                <a:lnTo>
                  <a:pt x="65332" y="41514"/>
                </a:lnTo>
                <a:cubicBezTo>
                  <a:pt x="65408" y="41514"/>
                  <a:pt x="65521" y="41476"/>
                  <a:pt x="65521" y="41400"/>
                </a:cubicBezTo>
                <a:lnTo>
                  <a:pt x="65446" y="41249"/>
                </a:lnTo>
                <a:cubicBezTo>
                  <a:pt x="65408" y="41249"/>
                  <a:pt x="65370" y="41211"/>
                  <a:pt x="65370" y="41211"/>
                </a:cubicBezTo>
                <a:cubicBezTo>
                  <a:pt x="65317" y="41184"/>
                  <a:pt x="65244" y="41158"/>
                  <a:pt x="65166" y="41158"/>
                </a:cubicBezTo>
                <a:close/>
                <a:moveTo>
                  <a:pt x="24410" y="41279"/>
                </a:moveTo>
                <a:cubicBezTo>
                  <a:pt x="24390" y="41279"/>
                  <a:pt x="24370" y="41281"/>
                  <a:pt x="24349" y="41287"/>
                </a:cubicBezTo>
                <a:lnTo>
                  <a:pt x="24235" y="41362"/>
                </a:lnTo>
                <a:cubicBezTo>
                  <a:pt x="24160" y="41514"/>
                  <a:pt x="24311" y="41665"/>
                  <a:pt x="24500" y="41703"/>
                </a:cubicBezTo>
                <a:cubicBezTo>
                  <a:pt x="24613" y="41703"/>
                  <a:pt x="24727" y="41665"/>
                  <a:pt x="24727" y="41551"/>
                </a:cubicBezTo>
                <a:lnTo>
                  <a:pt x="24613" y="41400"/>
                </a:lnTo>
                <a:cubicBezTo>
                  <a:pt x="24613" y="41368"/>
                  <a:pt x="24529" y="41279"/>
                  <a:pt x="24410" y="41279"/>
                </a:cubicBezTo>
                <a:close/>
                <a:moveTo>
                  <a:pt x="29869" y="41287"/>
                </a:moveTo>
                <a:lnTo>
                  <a:pt x="29680" y="41400"/>
                </a:lnTo>
                <a:cubicBezTo>
                  <a:pt x="29680" y="41438"/>
                  <a:pt x="29604" y="41476"/>
                  <a:pt x="29604" y="41551"/>
                </a:cubicBezTo>
                <a:lnTo>
                  <a:pt x="29755" y="41703"/>
                </a:lnTo>
                <a:lnTo>
                  <a:pt x="29793" y="41703"/>
                </a:lnTo>
                <a:cubicBezTo>
                  <a:pt x="29831" y="41703"/>
                  <a:pt x="29869" y="41740"/>
                  <a:pt x="29982" y="41740"/>
                </a:cubicBezTo>
                <a:lnTo>
                  <a:pt x="30095" y="41627"/>
                </a:lnTo>
                <a:cubicBezTo>
                  <a:pt x="30095" y="41627"/>
                  <a:pt x="30095" y="41589"/>
                  <a:pt x="30095" y="41551"/>
                </a:cubicBezTo>
                <a:cubicBezTo>
                  <a:pt x="30095" y="41400"/>
                  <a:pt x="30020" y="41324"/>
                  <a:pt x="29869" y="41287"/>
                </a:cubicBezTo>
                <a:close/>
                <a:moveTo>
                  <a:pt x="27260" y="41400"/>
                </a:moveTo>
                <a:lnTo>
                  <a:pt x="27109" y="41551"/>
                </a:lnTo>
                <a:cubicBezTo>
                  <a:pt x="27109" y="41665"/>
                  <a:pt x="27146" y="41740"/>
                  <a:pt x="27222" y="41816"/>
                </a:cubicBezTo>
                <a:lnTo>
                  <a:pt x="27298" y="41854"/>
                </a:lnTo>
                <a:cubicBezTo>
                  <a:pt x="27562" y="41854"/>
                  <a:pt x="27600" y="41665"/>
                  <a:pt x="27638" y="41589"/>
                </a:cubicBezTo>
                <a:lnTo>
                  <a:pt x="27638" y="41551"/>
                </a:lnTo>
                <a:lnTo>
                  <a:pt x="27487" y="41400"/>
                </a:lnTo>
                <a:close/>
                <a:moveTo>
                  <a:pt x="22799" y="41476"/>
                </a:moveTo>
                <a:lnTo>
                  <a:pt x="22610" y="41551"/>
                </a:lnTo>
                <a:cubicBezTo>
                  <a:pt x="22610" y="41589"/>
                  <a:pt x="22610" y="41627"/>
                  <a:pt x="22610" y="41665"/>
                </a:cubicBezTo>
                <a:cubicBezTo>
                  <a:pt x="22610" y="41892"/>
                  <a:pt x="22761" y="41929"/>
                  <a:pt x="22836" y="41929"/>
                </a:cubicBezTo>
                <a:lnTo>
                  <a:pt x="22988" y="41816"/>
                </a:lnTo>
                <a:lnTo>
                  <a:pt x="22988" y="41778"/>
                </a:lnTo>
                <a:cubicBezTo>
                  <a:pt x="22988" y="41589"/>
                  <a:pt x="22912" y="41514"/>
                  <a:pt x="22799" y="41476"/>
                </a:cubicBezTo>
                <a:close/>
                <a:moveTo>
                  <a:pt x="20830" y="41544"/>
                </a:moveTo>
                <a:cubicBezTo>
                  <a:pt x="20808" y="41544"/>
                  <a:pt x="20783" y="41546"/>
                  <a:pt x="20757" y="41551"/>
                </a:cubicBezTo>
                <a:lnTo>
                  <a:pt x="20681" y="41627"/>
                </a:lnTo>
                <a:cubicBezTo>
                  <a:pt x="20606" y="41778"/>
                  <a:pt x="20757" y="41929"/>
                  <a:pt x="20908" y="41967"/>
                </a:cubicBezTo>
                <a:cubicBezTo>
                  <a:pt x="21059" y="41967"/>
                  <a:pt x="21135" y="41892"/>
                  <a:pt x="21173" y="41816"/>
                </a:cubicBezTo>
                <a:lnTo>
                  <a:pt x="21059" y="41665"/>
                </a:lnTo>
                <a:cubicBezTo>
                  <a:pt x="21027" y="41632"/>
                  <a:pt x="20966" y="41544"/>
                  <a:pt x="20830" y="41544"/>
                </a:cubicBezTo>
                <a:close/>
                <a:moveTo>
                  <a:pt x="77166" y="41400"/>
                </a:moveTo>
                <a:lnTo>
                  <a:pt x="76939" y="41514"/>
                </a:lnTo>
                <a:cubicBezTo>
                  <a:pt x="76939" y="41476"/>
                  <a:pt x="77015" y="41476"/>
                  <a:pt x="77015" y="41438"/>
                </a:cubicBezTo>
                <a:lnTo>
                  <a:pt x="76977" y="41438"/>
                </a:lnTo>
                <a:cubicBezTo>
                  <a:pt x="76901" y="41438"/>
                  <a:pt x="76826" y="41438"/>
                  <a:pt x="76750" y="41514"/>
                </a:cubicBezTo>
                <a:cubicBezTo>
                  <a:pt x="76712" y="41551"/>
                  <a:pt x="76674" y="41589"/>
                  <a:pt x="76750" y="41740"/>
                </a:cubicBezTo>
                <a:cubicBezTo>
                  <a:pt x="76750" y="41778"/>
                  <a:pt x="76788" y="41778"/>
                  <a:pt x="76826" y="41816"/>
                </a:cubicBezTo>
                <a:cubicBezTo>
                  <a:pt x="76788" y="41854"/>
                  <a:pt x="76750" y="41929"/>
                  <a:pt x="76788" y="42005"/>
                </a:cubicBezTo>
                <a:lnTo>
                  <a:pt x="76901" y="42081"/>
                </a:lnTo>
                <a:cubicBezTo>
                  <a:pt x="76938" y="42085"/>
                  <a:pt x="76971" y="42087"/>
                  <a:pt x="77001" y="42087"/>
                </a:cubicBezTo>
                <a:cubicBezTo>
                  <a:pt x="77249" y="42087"/>
                  <a:pt x="77279" y="41959"/>
                  <a:pt x="77279" y="41892"/>
                </a:cubicBezTo>
                <a:lnTo>
                  <a:pt x="77242" y="41816"/>
                </a:lnTo>
                <a:cubicBezTo>
                  <a:pt x="77242" y="41778"/>
                  <a:pt x="77204" y="41778"/>
                  <a:pt x="77166" y="41740"/>
                </a:cubicBezTo>
                <a:cubicBezTo>
                  <a:pt x="77317" y="41665"/>
                  <a:pt x="77317" y="41476"/>
                  <a:pt x="77166" y="41400"/>
                </a:cubicBezTo>
                <a:close/>
                <a:moveTo>
                  <a:pt x="44311" y="41703"/>
                </a:moveTo>
                <a:lnTo>
                  <a:pt x="44160" y="41816"/>
                </a:lnTo>
                <a:lnTo>
                  <a:pt x="44160" y="41967"/>
                </a:lnTo>
                <a:lnTo>
                  <a:pt x="44311" y="42081"/>
                </a:lnTo>
                <a:cubicBezTo>
                  <a:pt x="44333" y="42092"/>
                  <a:pt x="44359" y="42096"/>
                  <a:pt x="44384" y="42096"/>
                </a:cubicBezTo>
                <a:cubicBezTo>
                  <a:pt x="44447" y="42096"/>
                  <a:pt x="44511" y="42070"/>
                  <a:pt x="44538" y="42043"/>
                </a:cubicBezTo>
                <a:cubicBezTo>
                  <a:pt x="44576" y="42005"/>
                  <a:pt x="44614" y="41967"/>
                  <a:pt x="44614" y="41854"/>
                </a:cubicBezTo>
                <a:lnTo>
                  <a:pt x="44614" y="41816"/>
                </a:lnTo>
                <a:lnTo>
                  <a:pt x="44500" y="41703"/>
                </a:lnTo>
                <a:close/>
                <a:moveTo>
                  <a:pt x="33460" y="41778"/>
                </a:moveTo>
                <a:cubicBezTo>
                  <a:pt x="33271" y="41778"/>
                  <a:pt x="33158" y="41816"/>
                  <a:pt x="33082" y="41929"/>
                </a:cubicBezTo>
                <a:lnTo>
                  <a:pt x="33120" y="42043"/>
                </a:lnTo>
                <a:cubicBezTo>
                  <a:pt x="33168" y="42115"/>
                  <a:pt x="33246" y="42141"/>
                  <a:pt x="33326" y="42141"/>
                </a:cubicBezTo>
                <a:cubicBezTo>
                  <a:pt x="33372" y="42141"/>
                  <a:pt x="33419" y="42132"/>
                  <a:pt x="33460" y="42118"/>
                </a:cubicBezTo>
                <a:cubicBezTo>
                  <a:pt x="33536" y="42081"/>
                  <a:pt x="33612" y="42005"/>
                  <a:pt x="33612" y="41929"/>
                </a:cubicBezTo>
                <a:cubicBezTo>
                  <a:pt x="33612" y="41892"/>
                  <a:pt x="33612" y="41892"/>
                  <a:pt x="33612" y="41854"/>
                </a:cubicBezTo>
                <a:lnTo>
                  <a:pt x="33460" y="41778"/>
                </a:lnTo>
                <a:close/>
                <a:moveTo>
                  <a:pt x="67859" y="41763"/>
                </a:moveTo>
                <a:cubicBezTo>
                  <a:pt x="67805" y="41763"/>
                  <a:pt x="67779" y="41789"/>
                  <a:pt x="67752" y="41816"/>
                </a:cubicBezTo>
                <a:cubicBezTo>
                  <a:pt x="67714" y="41854"/>
                  <a:pt x="67638" y="41929"/>
                  <a:pt x="67676" y="42043"/>
                </a:cubicBezTo>
                <a:lnTo>
                  <a:pt x="67828" y="42156"/>
                </a:lnTo>
                <a:lnTo>
                  <a:pt x="67941" y="42156"/>
                </a:lnTo>
                <a:lnTo>
                  <a:pt x="68054" y="42043"/>
                </a:lnTo>
                <a:lnTo>
                  <a:pt x="68054" y="41892"/>
                </a:lnTo>
                <a:lnTo>
                  <a:pt x="67941" y="41778"/>
                </a:lnTo>
                <a:cubicBezTo>
                  <a:pt x="67908" y="41767"/>
                  <a:pt x="67881" y="41763"/>
                  <a:pt x="67859" y="41763"/>
                </a:cubicBezTo>
                <a:close/>
                <a:moveTo>
                  <a:pt x="69189" y="41665"/>
                </a:moveTo>
                <a:lnTo>
                  <a:pt x="69075" y="41778"/>
                </a:lnTo>
                <a:cubicBezTo>
                  <a:pt x="69075" y="41816"/>
                  <a:pt x="69075" y="41816"/>
                  <a:pt x="69037" y="41816"/>
                </a:cubicBezTo>
                <a:cubicBezTo>
                  <a:pt x="69037" y="41854"/>
                  <a:pt x="69000" y="41892"/>
                  <a:pt x="69000" y="42005"/>
                </a:cubicBezTo>
                <a:lnTo>
                  <a:pt x="69189" y="42118"/>
                </a:lnTo>
                <a:cubicBezTo>
                  <a:pt x="69219" y="42118"/>
                  <a:pt x="69297" y="42167"/>
                  <a:pt x="69405" y="42167"/>
                </a:cubicBezTo>
                <a:cubicBezTo>
                  <a:pt x="69432" y="42167"/>
                  <a:pt x="69461" y="42164"/>
                  <a:pt x="69491" y="42156"/>
                </a:cubicBezTo>
                <a:lnTo>
                  <a:pt x="69567" y="42081"/>
                </a:lnTo>
                <a:cubicBezTo>
                  <a:pt x="69604" y="42043"/>
                  <a:pt x="69604" y="41967"/>
                  <a:pt x="69604" y="41929"/>
                </a:cubicBezTo>
                <a:cubicBezTo>
                  <a:pt x="69604" y="41854"/>
                  <a:pt x="69567" y="41778"/>
                  <a:pt x="69529" y="41740"/>
                </a:cubicBezTo>
                <a:cubicBezTo>
                  <a:pt x="69453" y="41665"/>
                  <a:pt x="69340" y="41665"/>
                  <a:pt x="69189" y="41665"/>
                </a:cubicBezTo>
                <a:close/>
                <a:moveTo>
                  <a:pt x="26920" y="41740"/>
                </a:moveTo>
                <a:lnTo>
                  <a:pt x="26693" y="41816"/>
                </a:lnTo>
                <a:cubicBezTo>
                  <a:pt x="26693" y="41816"/>
                  <a:pt x="26731" y="41778"/>
                  <a:pt x="26731" y="41778"/>
                </a:cubicBezTo>
                <a:lnTo>
                  <a:pt x="26693" y="41778"/>
                </a:lnTo>
                <a:cubicBezTo>
                  <a:pt x="26617" y="41816"/>
                  <a:pt x="26390" y="41854"/>
                  <a:pt x="26466" y="42043"/>
                </a:cubicBezTo>
                <a:lnTo>
                  <a:pt x="26504" y="42118"/>
                </a:lnTo>
                <a:cubicBezTo>
                  <a:pt x="26560" y="42175"/>
                  <a:pt x="26627" y="42194"/>
                  <a:pt x="26693" y="42194"/>
                </a:cubicBezTo>
                <a:cubicBezTo>
                  <a:pt x="26759" y="42194"/>
                  <a:pt x="26825" y="42175"/>
                  <a:pt x="26882" y="42156"/>
                </a:cubicBezTo>
                <a:lnTo>
                  <a:pt x="26995" y="42156"/>
                </a:lnTo>
                <a:lnTo>
                  <a:pt x="27146" y="42043"/>
                </a:lnTo>
                <a:lnTo>
                  <a:pt x="27146" y="42005"/>
                </a:lnTo>
                <a:cubicBezTo>
                  <a:pt x="27146" y="41854"/>
                  <a:pt x="26995" y="41778"/>
                  <a:pt x="26920" y="41740"/>
                </a:cubicBezTo>
                <a:close/>
                <a:moveTo>
                  <a:pt x="28356" y="41438"/>
                </a:moveTo>
                <a:cubicBezTo>
                  <a:pt x="28167" y="41438"/>
                  <a:pt x="28054" y="41514"/>
                  <a:pt x="27978" y="41551"/>
                </a:cubicBezTo>
                <a:cubicBezTo>
                  <a:pt x="27827" y="41665"/>
                  <a:pt x="27789" y="41892"/>
                  <a:pt x="27865" y="42118"/>
                </a:cubicBezTo>
                <a:lnTo>
                  <a:pt x="27940" y="42194"/>
                </a:lnTo>
                <a:cubicBezTo>
                  <a:pt x="27996" y="42201"/>
                  <a:pt x="28046" y="42204"/>
                  <a:pt x="28092" y="42204"/>
                </a:cubicBezTo>
                <a:cubicBezTo>
                  <a:pt x="28296" y="42204"/>
                  <a:pt x="28408" y="42142"/>
                  <a:pt x="28470" y="42081"/>
                </a:cubicBezTo>
                <a:lnTo>
                  <a:pt x="28545" y="42005"/>
                </a:lnTo>
                <a:cubicBezTo>
                  <a:pt x="28545" y="41967"/>
                  <a:pt x="28545" y="41929"/>
                  <a:pt x="28545" y="41892"/>
                </a:cubicBezTo>
                <a:cubicBezTo>
                  <a:pt x="28545" y="41816"/>
                  <a:pt x="28508" y="41740"/>
                  <a:pt x="28508" y="41703"/>
                </a:cubicBezTo>
                <a:cubicBezTo>
                  <a:pt x="28508" y="41665"/>
                  <a:pt x="28470" y="41665"/>
                  <a:pt x="28470" y="41589"/>
                </a:cubicBezTo>
                <a:lnTo>
                  <a:pt x="28356" y="41438"/>
                </a:lnTo>
                <a:close/>
                <a:moveTo>
                  <a:pt x="26164" y="41665"/>
                </a:moveTo>
                <a:lnTo>
                  <a:pt x="25974" y="41740"/>
                </a:lnTo>
                <a:cubicBezTo>
                  <a:pt x="25937" y="41816"/>
                  <a:pt x="25937" y="41854"/>
                  <a:pt x="25899" y="41892"/>
                </a:cubicBezTo>
                <a:cubicBezTo>
                  <a:pt x="25861" y="41967"/>
                  <a:pt x="25823" y="42005"/>
                  <a:pt x="25785" y="42118"/>
                </a:cubicBezTo>
                <a:lnTo>
                  <a:pt x="25899" y="42270"/>
                </a:lnTo>
                <a:cubicBezTo>
                  <a:pt x="26050" y="42270"/>
                  <a:pt x="26126" y="42232"/>
                  <a:pt x="26201" y="42232"/>
                </a:cubicBezTo>
                <a:cubicBezTo>
                  <a:pt x="26239" y="42194"/>
                  <a:pt x="26277" y="42194"/>
                  <a:pt x="26277" y="42194"/>
                </a:cubicBezTo>
                <a:lnTo>
                  <a:pt x="26428" y="42118"/>
                </a:lnTo>
                <a:cubicBezTo>
                  <a:pt x="26428" y="42081"/>
                  <a:pt x="26428" y="42043"/>
                  <a:pt x="26428" y="42005"/>
                </a:cubicBezTo>
                <a:cubicBezTo>
                  <a:pt x="26428" y="41892"/>
                  <a:pt x="26390" y="41740"/>
                  <a:pt x="26164" y="41665"/>
                </a:cubicBezTo>
                <a:close/>
                <a:moveTo>
                  <a:pt x="12401" y="41882"/>
                </a:moveTo>
                <a:cubicBezTo>
                  <a:pt x="12288" y="41882"/>
                  <a:pt x="12206" y="41949"/>
                  <a:pt x="12175" y="42043"/>
                </a:cubicBezTo>
                <a:lnTo>
                  <a:pt x="12288" y="42194"/>
                </a:lnTo>
                <a:cubicBezTo>
                  <a:pt x="12288" y="42194"/>
                  <a:pt x="12326" y="42232"/>
                  <a:pt x="12326" y="42232"/>
                </a:cubicBezTo>
                <a:cubicBezTo>
                  <a:pt x="12358" y="42264"/>
                  <a:pt x="12419" y="42353"/>
                  <a:pt x="12556" y="42353"/>
                </a:cubicBezTo>
                <a:cubicBezTo>
                  <a:pt x="12578" y="42353"/>
                  <a:pt x="12602" y="42351"/>
                  <a:pt x="12628" y="42345"/>
                </a:cubicBezTo>
                <a:lnTo>
                  <a:pt x="12742" y="42270"/>
                </a:lnTo>
                <a:cubicBezTo>
                  <a:pt x="12742" y="42232"/>
                  <a:pt x="12742" y="42232"/>
                  <a:pt x="12742" y="42194"/>
                </a:cubicBezTo>
                <a:cubicBezTo>
                  <a:pt x="12742" y="42043"/>
                  <a:pt x="12628" y="41892"/>
                  <a:pt x="12477" y="41892"/>
                </a:cubicBezTo>
                <a:cubicBezTo>
                  <a:pt x="12450" y="41885"/>
                  <a:pt x="12425" y="41882"/>
                  <a:pt x="12401" y="41882"/>
                </a:cubicBezTo>
                <a:close/>
                <a:moveTo>
                  <a:pt x="64689" y="42005"/>
                </a:moveTo>
                <a:cubicBezTo>
                  <a:pt x="64538" y="42005"/>
                  <a:pt x="64463" y="42043"/>
                  <a:pt x="64349" y="42081"/>
                </a:cubicBezTo>
                <a:cubicBezTo>
                  <a:pt x="64274" y="42156"/>
                  <a:pt x="64236" y="42232"/>
                  <a:pt x="64236" y="42345"/>
                </a:cubicBezTo>
                <a:lnTo>
                  <a:pt x="64387" y="42459"/>
                </a:lnTo>
                <a:cubicBezTo>
                  <a:pt x="64614" y="42459"/>
                  <a:pt x="64689" y="42345"/>
                  <a:pt x="64765" y="42270"/>
                </a:cubicBezTo>
                <a:cubicBezTo>
                  <a:pt x="64765" y="42232"/>
                  <a:pt x="64765" y="42232"/>
                  <a:pt x="64803" y="42194"/>
                </a:cubicBezTo>
                <a:lnTo>
                  <a:pt x="64689" y="42005"/>
                </a:lnTo>
                <a:close/>
                <a:moveTo>
                  <a:pt x="56865" y="42064"/>
                </a:moveTo>
                <a:cubicBezTo>
                  <a:pt x="56817" y="42064"/>
                  <a:pt x="56775" y="42081"/>
                  <a:pt x="56750" y="42081"/>
                </a:cubicBezTo>
                <a:cubicBezTo>
                  <a:pt x="56674" y="42118"/>
                  <a:pt x="56636" y="42194"/>
                  <a:pt x="56636" y="42270"/>
                </a:cubicBezTo>
                <a:cubicBezTo>
                  <a:pt x="56636" y="42345"/>
                  <a:pt x="56674" y="42497"/>
                  <a:pt x="56825" y="42534"/>
                </a:cubicBezTo>
                <a:cubicBezTo>
                  <a:pt x="56863" y="42534"/>
                  <a:pt x="56977" y="42534"/>
                  <a:pt x="57015" y="42459"/>
                </a:cubicBezTo>
                <a:lnTo>
                  <a:pt x="56939" y="42307"/>
                </a:lnTo>
                <a:cubicBezTo>
                  <a:pt x="56939" y="42307"/>
                  <a:pt x="56939" y="42270"/>
                  <a:pt x="56939" y="42270"/>
                </a:cubicBezTo>
                <a:cubicBezTo>
                  <a:pt x="56939" y="42307"/>
                  <a:pt x="56977" y="42307"/>
                  <a:pt x="56977" y="42383"/>
                </a:cubicBezTo>
                <a:cubicBezTo>
                  <a:pt x="57015" y="42345"/>
                  <a:pt x="57052" y="42307"/>
                  <a:pt x="57052" y="42232"/>
                </a:cubicBezTo>
                <a:cubicBezTo>
                  <a:pt x="57052" y="42194"/>
                  <a:pt x="57052" y="42156"/>
                  <a:pt x="57015" y="42118"/>
                </a:cubicBezTo>
                <a:lnTo>
                  <a:pt x="56939" y="42081"/>
                </a:lnTo>
                <a:cubicBezTo>
                  <a:pt x="56914" y="42068"/>
                  <a:pt x="56888" y="42064"/>
                  <a:pt x="56865" y="42064"/>
                </a:cubicBezTo>
                <a:close/>
                <a:moveTo>
                  <a:pt x="89680" y="42081"/>
                </a:moveTo>
                <a:lnTo>
                  <a:pt x="89491" y="42156"/>
                </a:lnTo>
                <a:cubicBezTo>
                  <a:pt x="89491" y="42156"/>
                  <a:pt x="89529" y="42118"/>
                  <a:pt x="89529" y="42118"/>
                </a:cubicBezTo>
                <a:lnTo>
                  <a:pt x="89491" y="42118"/>
                </a:lnTo>
                <a:cubicBezTo>
                  <a:pt x="89416" y="42156"/>
                  <a:pt x="89189" y="42194"/>
                  <a:pt x="89264" y="42421"/>
                </a:cubicBezTo>
                <a:lnTo>
                  <a:pt x="89340" y="42497"/>
                </a:lnTo>
                <a:cubicBezTo>
                  <a:pt x="89378" y="42497"/>
                  <a:pt x="89378" y="42534"/>
                  <a:pt x="89378" y="42534"/>
                </a:cubicBezTo>
                <a:cubicBezTo>
                  <a:pt x="89453" y="42534"/>
                  <a:pt x="89529" y="42572"/>
                  <a:pt x="89642" y="42572"/>
                </a:cubicBezTo>
                <a:lnTo>
                  <a:pt x="89756" y="42383"/>
                </a:lnTo>
                <a:cubicBezTo>
                  <a:pt x="89756" y="42383"/>
                  <a:pt x="89756" y="42383"/>
                  <a:pt x="89794" y="42345"/>
                </a:cubicBezTo>
                <a:cubicBezTo>
                  <a:pt x="89794" y="42307"/>
                  <a:pt x="89832" y="42270"/>
                  <a:pt x="89832" y="42232"/>
                </a:cubicBezTo>
                <a:cubicBezTo>
                  <a:pt x="89832" y="42194"/>
                  <a:pt x="89794" y="42118"/>
                  <a:pt x="89680" y="42081"/>
                </a:cubicBezTo>
                <a:close/>
                <a:moveTo>
                  <a:pt x="4136" y="42216"/>
                </a:moveTo>
                <a:cubicBezTo>
                  <a:pt x="4109" y="42216"/>
                  <a:pt x="4079" y="42221"/>
                  <a:pt x="4046" y="42232"/>
                </a:cubicBezTo>
                <a:lnTo>
                  <a:pt x="3933" y="42345"/>
                </a:lnTo>
                <a:lnTo>
                  <a:pt x="3933" y="42459"/>
                </a:lnTo>
                <a:cubicBezTo>
                  <a:pt x="3933" y="42497"/>
                  <a:pt x="3933" y="42534"/>
                  <a:pt x="4008" y="42572"/>
                </a:cubicBezTo>
                <a:cubicBezTo>
                  <a:pt x="4008" y="42610"/>
                  <a:pt x="4084" y="42610"/>
                  <a:pt x="4159" y="42610"/>
                </a:cubicBezTo>
                <a:lnTo>
                  <a:pt x="4235" y="42497"/>
                </a:lnTo>
                <a:lnTo>
                  <a:pt x="4273" y="42497"/>
                </a:lnTo>
                <a:cubicBezTo>
                  <a:pt x="4235" y="42534"/>
                  <a:pt x="4235" y="42572"/>
                  <a:pt x="4235" y="42572"/>
                </a:cubicBezTo>
                <a:cubicBezTo>
                  <a:pt x="4273" y="42534"/>
                  <a:pt x="4424" y="42534"/>
                  <a:pt x="4424" y="42421"/>
                </a:cubicBezTo>
                <a:lnTo>
                  <a:pt x="4311" y="42270"/>
                </a:lnTo>
                <a:lnTo>
                  <a:pt x="4273" y="42270"/>
                </a:lnTo>
                <a:cubicBezTo>
                  <a:pt x="4246" y="42243"/>
                  <a:pt x="4201" y="42216"/>
                  <a:pt x="4136" y="42216"/>
                </a:cubicBezTo>
                <a:close/>
                <a:moveTo>
                  <a:pt x="16523" y="42156"/>
                </a:moveTo>
                <a:cubicBezTo>
                  <a:pt x="16371" y="42156"/>
                  <a:pt x="16258" y="42270"/>
                  <a:pt x="16258" y="42383"/>
                </a:cubicBezTo>
                <a:lnTo>
                  <a:pt x="16409" y="42383"/>
                </a:lnTo>
                <a:cubicBezTo>
                  <a:pt x="16523" y="42421"/>
                  <a:pt x="16523" y="42421"/>
                  <a:pt x="16598" y="42421"/>
                </a:cubicBezTo>
                <a:cubicBezTo>
                  <a:pt x="16636" y="42421"/>
                  <a:pt x="16636" y="42459"/>
                  <a:pt x="16636" y="42459"/>
                </a:cubicBezTo>
                <a:cubicBezTo>
                  <a:pt x="16636" y="42459"/>
                  <a:pt x="16636" y="42459"/>
                  <a:pt x="16636" y="42421"/>
                </a:cubicBezTo>
                <a:cubicBezTo>
                  <a:pt x="16674" y="42421"/>
                  <a:pt x="16712" y="42421"/>
                  <a:pt x="16787" y="42459"/>
                </a:cubicBezTo>
                <a:cubicBezTo>
                  <a:pt x="16787" y="42459"/>
                  <a:pt x="16749" y="42421"/>
                  <a:pt x="16749" y="42421"/>
                </a:cubicBezTo>
                <a:lnTo>
                  <a:pt x="16863" y="42421"/>
                </a:lnTo>
                <a:lnTo>
                  <a:pt x="16863" y="42497"/>
                </a:lnTo>
                <a:lnTo>
                  <a:pt x="17014" y="42610"/>
                </a:lnTo>
                <a:cubicBezTo>
                  <a:pt x="17127" y="42610"/>
                  <a:pt x="17165" y="42648"/>
                  <a:pt x="17165" y="42648"/>
                </a:cubicBezTo>
                <a:lnTo>
                  <a:pt x="17392" y="42534"/>
                </a:lnTo>
                <a:cubicBezTo>
                  <a:pt x="17354" y="42383"/>
                  <a:pt x="17241" y="42270"/>
                  <a:pt x="17052" y="42232"/>
                </a:cubicBezTo>
                <a:lnTo>
                  <a:pt x="16901" y="42345"/>
                </a:lnTo>
                <a:cubicBezTo>
                  <a:pt x="16863" y="42307"/>
                  <a:pt x="16825" y="42270"/>
                  <a:pt x="16749" y="42232"/>
                </a:cubicBezTo>
                <a:cubicBezTo>
                  <a:pt x="16674" y="42194"/>
                  <a:pt x="16598" y="42156"/>
                  <a:pt x="16523" y="42156"/>
                </a:cubicBezTo>
                <a:close/>
                <a:moveTo>
                  <a:pt x="23366" y="41816"/>
                </a:moveTo>
                <a:lnTo>
                  <a:pt x="23215" y="41929"/>
                </a:lnTo>
                <a:cubicBezTo>
                  <a:pt x="23177" y="41929"/>
                  <a:pt x="23177" y="41967"/>
                  <a:pt x="23139" y="42005"/>
                </a:cubicBezTo>
                <a:lnTo>
                  <a:pt x="23252" y="42156"/>
                </a:lnTo>
                <a:cubicBezTo>
                  <a:pt x="23290" y="42156"/>
                  <a:pt x="23328" y="42194"/>
                  <a:pt x="23366" y="42194"/>
                </a:cubicBezTo>
                <a:lnTo>
                  <a:pt x="23479" y="42118"/>
                </a:lnTo>
                <a:lnTo>
                  <a:pt x="23404" y="42194"/>
                </a:lnTo>
                <a:cubicBezTo>
                  <a:pt x="23404" y="42270"/>
                  <a:pt x="23404" y="42270"/>
                  <a:pt x="23441" y="42307"/>
                </a:cubicBezTo>
                <a:cubicBezTo>
                  <a:pt x="23479" y="42383"/>
                  <a:pt x="23517" y="42421"/>
                  <a:pt x="23517" y="42459"/>
                </a:cubicBezTo>
                <a:cubicBezTo>
                  <a:pt x="23555" y="42497"/>
                  <a:pt x="23555" y="42497"/>
                  <a:pt x="23555" y="42534"/>
                </a:cubicBezTo>
                <a:lnTo>
                  <a:pt x="23706" y="42610"/>
                </a:lnTo>
                <a:cubicBezTo>
                  <a:pt x="23819" y="42610"/>
                  <a:pt x="23895" y="42610"/>
                  <a:pt x="23933" y="42648"/>
                </a:cubicBezTo>
                <a:lnTo>
                  <a:pt x="24046" y="42610"/>
                </a:lnTo>
                <a:lnTo>
                  <a:pt x="24084" y="42648"/>
                </a:lnTo>
                <a:cubicBezTo>
                  <a:pt x="24117" y="42659"/>
                  <a:pt x="24153" y="42666"/>
                  <a:pt x="24189" y="42666"/>
                </a:cubicBezTo>
                <a:cubicBezTo>
                  <a:pt x="24279" y="42666"/>
                  <a:pt x="24371" y="42620"/>
                  <a:pt x="24424" y="42459"/>
                </a:cubicBezTo>
                <a:lnTo>
                  <a:pt x="24424" y="42459"/>
                </a:lnTo>
                <a:cubicBezTo>
                  <a:pt x="24424" y="42459"/>
                  <a:pt x="24387" y="42459"/>
                  <a:pt x="24387" y="42497"/>
                </a:cubicBezTo>
                <a:lnTo>
                  <a:pt x="24349" y="42270"/>
                </a:lnTo>
                <a:lnTo>
                  <a:pt x="24311" y="42270"/>
                </a:lnTo>
                <a:cubicBezTo>
                  <a:pt x="24257" y="42243"/>
                  <a:pt x="24204" y="42216"/>
                  <a:pt x="24137" y="42216"/>
                </a:cubicBezTo>
                <a:cubicBezTo>
                  <a:pt x="24109" y="42216"/>
                  <a:pt x="24079" y="42221"/>
                  <a:pt x="24046" y="42232"/>
                </a:cubicBezTo>
                <a:lnTo>
                  <a:pt x="24008" y="42270"/>
                </a:lnTo>
                <a:cubicBezTo>
                  <a:pt x="23971" y="42232"/>
                  <a:pt x="23971" y="42232"/>
                  <a:pt x="23933" y="42232"/>
                </a:cubicBezTo>
                <a:cubicBezTo>
                  <a:pt x="23857" y="42194"/>
                  <a:pt x="23819" y="42194"/>
                  <a:pt x="23744" y="42194"/>
                </a:cubicBezTo>
                <a:cubicBezTo>
                  <a:pt x="23744" y="42156"/>
                  <a:pt x="23706" y="42156"/>
                  <a:pt x="23706" y="42118"/>
                </a:cubicBezTo>
                <a:cubicBezTo>
                  <a:pt x="23630" y="42118"/>
                  <a:pt x="23593" y="42081"/>
                  <a:pt x="23555" y="42081"/>
                </a:cubicBezTo>
                <a:cubicBezTo>
                  <a:pt x="23555" y="42081"/>
                  <a:pt x="23593" y="42043"/>
                  <a:pt x="23593" y="42005"/>
                </a:cubicBezTo>
                <a:lnTo>
                  <a:pt x="23479" y="41854"/>
                </a:lnTo>
                <a:cubicBezTo>
                  <a:pt x="23441" y="41854"/>
                  <a:pt x="23441" y="41816"/>
                  <a:pt x="23366" y="41816"/>
                </a:cubicBezTo>
                <a:close/>
                <a:moveTo>
                  <a:pt x="22761" y="42686"/>
                </a:moveTo>
                <a:cubicBezTo>
                  <a:pt x="22781" y="42686"/>
                  <a:pt x="22790" y="42696"/>
                  <a:pt x="22795" y="42706"/>
                </a:cubicBezTo>
                <a:lnTo>
                  <a:pt x="22795" y="42706"/>
                </a:lnTo>
                <a:lnTo>
                  <a:pt x="22761" y="42686"/>
                </a:lnTo>
                <a:close/>
                <a:moveTo>
                  <a:pt x="11305" y="41589"/>
                </a:moveTo>
                <a:lnTo>
                  <a:pt x="11154" y="41740"/>
                </a:lnTo>
                <a:cubicBezTo>
                  <a:pt x="11154" y="41778"/>
                  <a:pt x="11154" y="41816"/>
                  <a:pt x="10927" y="41816"/>
                </a:cubicBezTo>
                <a:lnTo>
                  <a:pt x="10814" y="41816"/>
                </a:lnTo>
                <a:lnTo>
                  <a:pt x="10738" y="41929"/>
                </a:lnTo>
                <a:cubicBezTo>
                  <a:pt x="10738" y="42005"/>
                  <a:pt x="10738" y="42081"/>
                  <a:pt x="10776" y="42118"/>
                </a:cubicBezTo>
                <a:cubicBezTo>
                  <a:pt x="10776" y="42156"/>
                  <a:pt x="10776" y="42156"/>
                  <a:pt x="10776" y="42194"/>
                </a:cubicBezTo>
                <a:lnTo>
                  <a:pt x="10738" y="42232"/>
                </a:lnTo>
                <a:cubicBezTo>
                  <a:pt x="10700" y="42345"/>
                  <a:pt x="10738" y="42421"/>
                  <a:pt x="10776" y="42497"/>
                </a:cubicBezTo>
                <a:cubicBezTo>
                  <a:pt x="10776" y="42497"/>
                  <a:pt x="10814" y="42534"/>
                  <a:pt x="10776" y="42572"/>
                </a:cubicBezTo>
                <a:lnTo>
                  <a:pt x="10965" y="42723"/>
                </a:lnTo>
                <a:cubicBezTo>
                  <a:pt x="11003" y="42686"/>
                  <a:pt x="11003" y="42686"/>
                  <a:pt x="11003" y="42686"/>
                </a:cubicBezTo>
                <a:cubicBezTo>
                  <a:pt x="11040" y="42723"/>
                  <a:pt x="11040" y="42761"/>
                  <a:pt x="11040" y="42761"/>
                </a:cubicBezTo>
                <a:lnTo>
                  <a:pt x="11154" y="42875"/>
                </a:lnTo>
                <a:cubicBezTo>
                  <a:pt x="11214" y="42887"/>
                  <a:pt x="11268" y="42892"/>
                  <a:pt x="11318" y="42892"/>
                </a:cubicBezTo>
                <a:cubicBezTo>
                  <a:pt x="11579" y="42892"/>
                  <a:pt x="11701" y="42743"/>
                  <a:pt x="11797" y="42648"/>
                </a:cubicBezTo>
                <a:cubicBezTo>
                  <a:pt x="11816" y="42667"/>
                  <a:pt x="11844" y="42676"/>
                  <a:pt x="11872" y="42676"/>
                </a:cubicBezTo>
                <a:cubicBezTo>
                  <a:pt x="11901" y="42676"/>
                  <a:pt x="11929" y="42667"/>
                  <a:pt x="11948" y="42648"/>
                </a:cubicBezTo>
                <a:lnTo>
                  <a:pt x="12023" y="42534"/>
                </a:lnTo>
                <a:cubicBezTo>
                  <a:pt x="12023" y="42270"/>
                  <a:pt x="11986" y="41665"/>
                  <a:pt x="11305" y="41589"/>
                </a:cubicBezTo>
                <a:close/>
                <a:moveTo>
                  <a:pt x="22609" y="42529"/>
                </a:moveTo>
                <a:cubicBezTo>
                  <a:pt x="22370" y="42529"/>
                  <a:pt x="22307" y="42689"/>
                  <a:pt x="22307" y="42723"/>
                </a:cubicBezTo>
                <a:lnTo>
                  <a:pt x="22383" y="42875"/>
                </a:lnTo>
                <a:lnTo>
                  <a:pt x="22534" y="42988"/>
                </a:lnTo>
                <a:lnTo>
                  <a:pt x="22610" y="42988"/>
                </a:lnTo>
                <a:cubicBezTo>
                  <a:pt x="22685" y="42988"/>
                  <a:pt x="22799" y="42988"/>
                  <a:pt x="22874" y="42950"/>
                </a:cubicBezTo>
                <a:cubicBezTo>
                  <a:pt x="22912" y="42912"/>
                  <a:pt x="22950" y="42875"/>
                  <a:pt x="22950" y="42799"/>
                </a:cubicBezTo>
                <a:lnTo>
                  <a:pt x="22799" y="42708"/>
                </a:lnTo>
                <a:lnTo>
                  <a:pt x="22799" y="42708"/>
                </a:lnTo>
                <a:cubicBezTo>
                  <a:pt x="22799" y="42686"/>
                  <a:pt x="22799" y="42686"/>
                  <a:pt x="22799" y="42686"/>
                </a:cubicBezTo>
                <a:lnTo>
                  <a:pt x="22685" y="42534"/>
                </a:lnTo>
                <a:cubicBezTo>
                  <a:pt x="22658" y="42531"/>
                  <a:pt x="22633" y="42529"/>
                  <a:pt x="22609" y="42529"/>
                </a:cubicBezTo>
                <a:close/>
                <a:moveTo>
                  <a:pt x="26074" y="42317"/>
                </a:moveTo>
                <a:cubicBezTo>
                  <a:pt x="26031" y="42317"/>
                  <a:pt x="25993" y="42326"/>
                  <a:pt x="25974" y="42345"/>
                </a:cubicBezTo>
                <a:cubicBezTo>
                  <a:pt x="25861" y="42383"/>
                  <a:pt x="25823" y="42459"/>
                  <a:pt x="25861" y="42572"/>
                </a:cubicBezTo>
                <a:cubicBezTo>
                  <a:pt x="25785" y="42534"/>
                  <a:pt x="25748" y="42534"/>
                  <a:pt x="25710" y="42534"/>
                </a:cubicBezTo>
                <a:lnTo>
                  <a:pt x="25559" y="42610"/>
                </a:lnTo>
                <a:cubicBezTo>
                  <a:pt x="25559" y="42648"/>
                  <a:pt x="25559" y="42648"/>
                  <a:pt x="25521" y="42648"/>
                </a:cubicBezTo>
                <a:cubicBezTo>
                  <a:pt x="25521" y="42686"/>
                  <a:pt x="25483" y="42799"/>
                  <a:pt x="25483" y="42875"/>
                </a:cubicBezTo>
                <a:lnTo>
                  <a:pt x="25634" y="42988"/>
                </a:lnTo>
                <a:lnTo>
                  <a:pt x="25937" y="42988"/>
                </a:lnTo>
                <a:lnTo>
                  <a:pt x="26050" y="42875"/>
                </a:lnTo>
                <a:cubicBezTo>
                  <a:pt x="26088" y="42875"/>
                  <a:pt x="26088" y="42837"/>
                  <a:pt x="26088" y="42799"/>
                </a:cubicBezTo>
                <a:cubicBezTo>
                  <a:pt x="26088" y="42761"/>
                  <a:pt x="26088" y="42761"/>
                  <a:pt x="26050" y="42723"/>
                </a:cubicBezTo>
                <a:lnTo>
                  <a:pt x="26088" y="42723"/>
                </a:lnTo>
                <a:lnTo>
                  <a:pt x="26126" y="42648"/>
                </a:lnTo>
                <a:lnTo>
                  <a:pt x="26088" y="42648"/>
                </a:lnTo>
                <a:lnTo>
                  <a:pt x="26239" y="42534"/>
                </a:lnTo>
                <a:lnTo>
                  <a:pt x="26239" y="42459"/>
                </a:lnTo>
                <a:lnTo>
                  <a:pt x="26201" y="42345"/>
                </a:lnTo>
                <a:cubicBezTo>
                  <a:pt x="26164" y="42326"/>
                  <a:pt x="26116" y="42317"/>
                  <a:pt x="26074" y="42317"/>
                </a:cubicBezTo>
                <a:close/>
                <a:moveTo>
                  <a:pt x="26559" y="43068"/>
                </a:moveTo>
                <a:lnTo>
                  <a:pt x="26560" y="43070"/>
                </a:lnTo>
                <a:lnTo>
                  <a:pt x="26560" y="43070"/>
                </a:lnTo>
                <a:cubicBezTo>
                  <a:pt x="26565" y="43073"/>
                  <a:pt x="26571" y="43077"/>
                  <a:pt x="26575" y="43083"/>
                </a:cubicBezTo>
                <a:lnTo>
                  <a:pt x="26575" y="43083"/>
                </a:lnTo>
                <a:cubicBezTo>
                  <a:pt x="26572" y="43075"/>
                  <a:pt x="26565" y="43070"/>
                  <a:pt x="26559" y="43068"/>
                </a:cubicBezTo>
                <a:close/>
                <a:moveTo>
                  <a:pt x="44573" y="42678"/>
                </a:moveTo>
                <a:cubicBezTo>
                  <a:pt x="44551" y="42678"/>
                  <a:pt x="44527" y="42680"/>
                  <a:pt x="44500" y="42686"/>
                </a:cubicBezTo>
                <a:lnTo>
                  <a:pt x="44425" y="42799"/>
                </a:lnTo>
                <a:lnTo>
                  <a:pt x="44425" y="43026"/>
                </a:lnTo>
                <a:lnTo>
                  <a:pt x="44538" y="43139"/>
                </a:lnTo>
                <a:cubicBezTo>
                  <a:pt x="44565" y="43143"/>
                  <a:pt x="44590" y="43144"/>
                  <a:pt x="44614" y="43144"/>
                </a:cubicBezTo>
                <a:cubicBezTo>
                  <a:pt x="44853" y="43144"/>
                  <a:pt x="44916" y="42981"/>
                  <a:pt x="44916" y="42912"/>
                </a:cubicBezTo>
                <a:lnTo>
                  <a:pt x="44803" y="42799"/>
                </a:lnTo>
                <a:cubicBezTo>
                  <a:pt x="44770" y="42766"/>
                  <a:pt x="44710" y="42678"/>
                  <a:pt x="44573" y="42678"/>
                </a:cubicBezTo>
                <a:close/>
                <a:moveTo>
                  <a:pt x="62923" y="42644"/>
                </a:moveTo>
                <a:cubicBezTo>
                  <a:pt x="62908" y="42644"/>
                  <a:pt x="62892" y="42645"/>
                  <a:pt x="62875" y="42648"/>
                </a:cubicBezTo>
                <a:cubicBezTo>
                  <a:pt x="62761" y="42648"/>
                  <a:pt x="62610" y="42686"/>
                  <a:pt x="62610" y="42950"/>
                </a:cubicBezTo>
                <a:lnTo>
                  <a:pt x="62610" y="43064"/>
                </a:lnTo>
                <a:lnTo>
                  <a:pt x="62723" y="43177"/>
                </a:lnTo>
                <a:cubicBezTo>
                  <a:pt x="62768" y="43188"/>
                  <a:pt x="62806" y="43193"/>
                  <a:pt x="62839" y="43193"/>
                </a:cubicBezTo>
                <a:cubicBezTo>
                  <a:pt x="62919" y="43193"/>
                  <a:pt x="62972" y="43166"/>
                  <a:pt x="63026" y="43139"/>
                </a:cubicBezTo>
                <a:lnTo>
                  <a:pt x="63177" y="42950"/>
                </a:lnTo>
                <a:cubicBezTo>
                  <a:pt x="63177" y="42950"/>
                  <a:pt x="63177" y="42912"/>
                  <a:pt x="63139" y="42912"/>
                </a:cubicBezTo>
                <a:cubicBezTo>
                  <a:pt x="63139" y="42843"/>
                  <a:pt x="63107" y="42644"/>
                  <a:pt x="62923" y="42644"/>
                </a:cubicBezTo>
                <a:close/>
                <a:moveTo>
                  <a:pt x="21627" y="42912"/>
                </a:moveTo>
                <a:cubicBezTo>
                  <a:pt x="21400" y="42912"/>
                  <a:pt x="21286" y="42988"/>
                  <a:pt x="21324" y="43139"/>
                </a:cubicBezTo>
                <a:lnTo>
                  <a:pt x="21475" y="43253"/>
                </a:lnTo>
                <a:lnTo>
                  <a:pt x="21589" y="43253"/>
                </a:lnTo>
                <a:lnTo>
                  <a:pt x="21740" y="43139"/>
                </a:lnTo>
                <a:cubicBezTo>
                  <a:pt x="21740" y="43101"/>
                  <a:pt x="21778" y="43101"/>
                  <a:pt x="21778" y="43026"/>
                </a:cubicBezTo>
                <a:lnTo>
                  <a:pt x="21627" y="42912"/>
                </a:lnTo>
                <a:close/>
                <a:moveTo>
                  <a:pt x="89227" y="42610"/>
                </a:moveTo>
                <a:lnTo>
                  <a:pt x="89000" y="42723"/>
                </a:lnTo>
                <a:cubicBezTo>
                  <a:pt x="89000" y="42723"/>
                  <a:pt x="89000" y="42723"/>
                  <a:pt x="89000" y="42761"/>
                </a:cubicBezTo>
                <a:cubicBezTo>
                  <a:pt x="88962" y="42799"/>
                  <a:pt x="88962" y="42799"/>
                  <a:pt x="88962" y="42875"/>
                </a:cubicBezTo>
                <a:cubicBezTo>
                  <a:pt x="88849" y="42875"/>
                  <a:pt x="88697" y="42950"/>
                  <a:pt x="88697" y="43101"/>
                </a:cubicBezTo>
                <a:lnTo>
                  <a:pt x="88697" y="43139"/>
                </a:lnTo>
                <a:lnTo>
                  <a:pt x="88924" y="43253"/>
                </a:lnTo>
                <a:cubicBezTo>
                  <a:pt x="88962" y="43253"/>
                  <a:pt x="89038" y="43290"/>
                  <a:pt x="89151" y="43290"/>
                </a:cubicBezTo>
                <a:lnTo>
                  <a:pt x="89264" y="43177"/>
                </a:lnTo>
                <a:lnTo>
                  <a:pt x="89264" y="43139"/>
                </a:lnTo>
                <a:cubicBezTo>
                  <a:pt x="89264" y="43101"/>
                  <a:pt x="89264" y="43101"/>
                  <a:pt x="89264" y="43064"/>
                </a:cubicBezTo>
                <a:lnTo>
                  <a:pt x="89302" y="43064"/>
                </a:lnTo>
                <a:cubicBezTo>
                  <a:pt x="89416" y="43026"/>
                  <a:pt x="89529" y="42912"/>
                  <a:pt x="89529" y="42799"/>
                </a:cubicBezTo>
                <a:cubicBezTo>
                  <a:pt x="89529" y="42723"/>
                  <a:pt x="89491" y="42648"/>
                  <a:pt x="89416" y="42610"/>
                </a:cubicBezTo>
                <a:lnTo>
                  <a:pt x="89189" y="42686"/>
                </a:lnTo>
                <a:cubicBezTo>
                  <a:pt x="89189" y="42659"/>
                  <a:pt x="89208" y="42632"/>
                  <a:pt x="89232" y="42632"/>
                </a:cubicBezTo>
                <a:cubicBezTo>
                  <a:pt x="89242" y="42632"/>
                  <a:pt x="89253" y="42637"/>
                  <a:pt x="89264" y="42648"/>
                </a:cubicBezTo>
                <a:cubicBezTo>
                  <a:pt x="89264" y="42648"/>
                  <a:pt x="89227" y="42610"/>
                  <a:pt x="89227" y="42610"/>
                </a:cubicBezTo>
                <a:close/>
                <a:moveTo>
                  <a:pt x="26353" y="42912"/>
                </a:moveTo>
                <a:cubicBezTo>
                  <a:pt x="26164" y="42912"/>
                  <a:pt x="26164" y="43026"/>
                  <a:pt x="26164" y="43064"/>
                </a:cubicBezTo>
                <a:lnTo>
                  <a:pt x="26164" y="43101"/>
                </a:lnTo>
                <a:lnTo>
                  <a:pt x="26277" y="43177"/>
                </a:lnTo>
                <a:lnTo>
                  <a:pt x="26239" y="43177"/>
                </a:lnTo>
                <a:cubicBezTo>
                  <a:pt x="26270" y="43270"/>
                  <a:pt x="26327" y="43338"/>
                  <a:pt x="26430" y="43338"/>
                </a:cubicBezTo>
                <a:cubicBezTo>
                  <a:pt x="26453" y="43338"/>
                  <a:pt x="26477" y="43335"/>
                  <a:pt x="26504" y="43328"/>
                </a:cubicBezTo>
                <a:lnTo>
                  <a:pt x="26617" y="43215"/>
                </a:lnTo>
                <a:cubicBezTo>
                  <a:pt x="26617" y="43163"/>
                  <a:pt x="26599" y="43110"/>
                  <a:pt x="26575" y="43083"/>
                </a:cubicBezTo>
                <a:lnTo>
                  <a:pt x="26575" y="43083"/>
                </a:lnTo>
                <a:cubicBezTo>
                  <a:pt x="26578" y="43088"/>
                  <a:pt x="26579" y="43094"/>
                  <a:pt x="26579" y="43101"/>
                </a:cubicBezTo>
                <a:lnTo>
                  <a:pt x="26560" y="43070"/>
                </a:lnTo>
                <a:lnTo>
                  <a:pt x="26560" y="43070"/>
                </a:lnTo>
                <a:cubicBezTo>
                  <a:pt x="26556" y="43067"/>
                  <a:pt x="26551" y="43065"/>
                  <a:pt x="26547" y="43064"/>
                </a:cubicBezTo>
                <a:lnTo>
                  <a:pt x="26547" y="43064"/>
                </a:lnTo>
                <a:cubicBezTo>
                  <a:pt x="26550" y="43065"/>
                  <a:pt x="26555" y="43066"/>
                  <a:pt x="26559" y="43068"/>
                </a:cubicBezTo>
                <a:lnTo>
                  <a:pt x="26559" y="43068"/>
                </a:lnTo>
                <a:lnTo>
                  <a:pt x="26466" y="42912"/>
                </a:lnTo>
                <a:close/>
                <a:moveTo>
                  <a:pt x="20190" y="42875"/>
                </a:moveTo>
                <a:cubicBezTo>
                  <a:pt x="20001" y="42875"/>
                  <a:pt x="19887" y="42988"/>
                  <a:pt x="19887" y="43101"/>
                </a:cubicBezTo>
                <a:lnTo>
                  <a:pt x="20039" y="43101"/>
                </a:lnTo>
                <a:cubicBezTo>
                  <a:pt x="20114" y="43177"/>
                  <a:pt x="20190" y="43177"/>
                  <a:pt x="20341" y="43177"/>
                </a:cubicBezTo>
                <a:cubicBezTo>
                  <a:pt x="20341" y="43139"/>
                  <a:pt x="20303" y="43139"/>
                  <a:pt x="20303" y="43139"/>
                </a:cubicBezTo>
                <a:lnTo>
                  <a:pt x="20341" y="43139"/>
                </a:lnTo>
                <a:lnTo>
                  <a:pt x="20379" y="43253"/>
                </a:lnTo>
                <a:cubicBezTo>
                  <a:pt x="20432" y="43306"/>
                  <a:pt x="20618" y="43360"/>
                  <a:pt x="20789" y="43360"/>
                </a:cubicBezTo>
                <a:cubicBezTo>
                  <a:pt x="20860" y="43360"/>
                  <a:pt x="20928" y="43350"/>
                  <a:pt x="20984" y="43328"/>
                </a:cubicBezTo>
                <a:cubicBezTo>
                  <a:pt x="21097" y="43290"/>
                  <a:pt x="21135" y="43215"/>
                  <a:pt x="21135" y="43139"/>
                </a:cubicBezTo>
                <a:lnTo>
                  <a:pt x="21135" y="43101"/>
                </a:lnTo>
                <a:lnTo>
                  <a:pt x="20984" y="42988"/>
                </a:lnTo>
                <a:lnTo>
                  <a:pt x="20946" y="42988"/>
                </a:lnTo>
                <a:cubicBezTo>
                  <a:pt x="20881" y="42988"/>
                  <a:pt x="20779" y="42963"/>
                  <a:pt x="20676" y="42963"/>
                </a:cubicBezTo>
                <a:cubicBezTo>
                  <a:pt x="20598" y="42963"/>
                  <a:pt x="20519" y="42977"/>
                  <a:pt x="20455" y="43026"/>
                </a:cubicBezTo>
                <a:cubicBezTo>
                  <a:pt x="20417" y="42988"/>
                  <a:pt x="20417" y="42950"/>
                  <a:pt x="20379" y="42950"/>
                </a:cubicBezTo>
                <a:cubicBezTo>
                  <a:pt x="20341" y="42875"/>
                  <a:pt x="20266" y="42875"/>
                  <a:pt x="20190" y="42875"/>
                </a:cubicBezTo>
                <a:close/>
                <a:moveTo>
                  <a:pt x="56580" y="43404"/>
                </a:moveTo>
                <a:cubicBezTo>
                  <a:pt x="56514" y="43404"/>
                  <a:pt x="56447" y="43442"/>
                  <a:pt x="56485" y="43517"/>
                </a:cubicBezTo>
                <a:lnTo>
                  <a:pt x="56674" y="43517"/>
                </a:lnTo>
                <a:cubicBezTo>
                  <a:pt x="56712" y="43442"/>
                  <a:pt x="56646" y="43404"/>
                  <a:pt x="56580" y="43404"/>
                </a:cubicBezTo>
                <a:close/>
                <a:moveTo>
                  <a:pt x="81854" y="43101"/>
                </a:moveTo>
                <a:cubicBezTo>
                  <a:pt x="81741" y="43139"/>
                  <a:pt x="81476" y="43139"/>
                  <a:pt x="81476" y="43366"/>
                </a:cubicBezTo>
                <a:lnTo>
                  <a:pt x="81514" y="43480"/>
                </a:lnTo>
                <a:cubicBezTo>
                  <a:pt x="81589" y="43517"/>
                  <a:pt x="81665" y="43517"/>
                  <a:pt x="81703" y="43517"/>
                </a:cubicBezTo>
                <a:cubicBezTo>
                  <a:pt x="81816" y="43517"/>
                  <a:pt x="81930" y="43442"/>
                  <a:pt x="82005" y="43366"/>
                </a:cubicBezTo>
                <a:cubicBezTo>
                  <a:pt x="82005" y="43366"/>
                  <a:pt x="82043" y="43328"/>
                  <a:pt x="82043" y="43328"/>
                </a:cubicBezTo>
                <a:lnTo>
                  <a:pt x="81930" y="43101"/>
                </a:lnTo>
                <a:close/>
                <a:moveTo>
                  <a:pt x="9716" y="43160"/>
                </a:moveTo>
                <a:cubicBezTo>
                  <a:pt x="9692" y="43160"/>
                  <a:pt x="9667" y="43164"/>
                  <a:pt x="9642" y="43177"/>
                </a:cubicBezTo>
                <a:lnTo>
                  <a:pt x="9528" y="43290"/>
                </a:lnTo>
                <a:lnTo>
                  <a:pt x="9528" y="43366"/>
                </a:lnTo>
                <a:lnTo>
                  <a:pt x="9642" y="43480"/>
                </a:lnTo>
                <a:cubicBezTo>
                  <a:pt x="9679" y="43517"/>
                  <a:pt x="9717" y="43517"/>
                  <a:pt x="9755" y="43555"/>
                </a:cubicBezTo>
                <a:lnTo>
                  <a:pt x="9906" y="43404"/>
                </a:lnTo>
                <a:cubicBezTo>
                  <a:pt x="9906" y="43328"/>
                  <a:pt x="9906" y="43253"/>
                  <a:pt x="9831" y="43177"/>
                </a:cubicBezTo>
                <a:cubicBezTo>
                  <a:pt x="9805" y="43177"/>
                  <a:pt x="9763" y="43160"/>
                  <a:pt x="9716" y="43160"/>
                </a:cubicBezTo>
                <a:close/>
                <a:moveTo>
                  <a:pt x="79813" y="43139"/>
                </a:moveTo>
                <a:cubicBezTo>
                  <a:pt x="79661" y="43139"/>
                  <a:pt x="79548" y="43215"/>
                  <a:pt x="79510" y="43328"/>
                </a:cubicBezTo>
                <a:lnTo>
                  <a:pt x="79623" y="43480"/>
                </a:lnTo>
                <a:cubicBezTo>
                  <a:pt x="79623" y="43517"/>
                  <a:pt x="79661" y="43517"/>
                  <a:pt x="79699" y="43555"/>
                </a:cubicBezTo>
                <a:lnTo>
                  <a:pt x="79888" y="43442"/>
                </a:lnTo>
                <a:cubicBezTo>
                  <a:pt x="79926" y="43404"/>
                  <a:pt x="79964" y="43366"/>
                  <a:pt x="79964" y="43290"/>
                </a:cubicBezTo>
                <a:lnTo>
                  <a:pt x="79926" y="43253"/>
                </a:lnTo>
                <a:lnTo>
                  <a:pt x="79813" y="43139"/>
                </a:lnTo>
                <a:close/>
                <a:moveTo>
                  <a:pt x="8507" y="42648"/>
                </a:moveTo>
                <a:cubicBezTo>
                  <a:pt x="8356" y="42723"/>
                  <a:pt x="8280" y="42837"/>
                  <a:pt x="8205" y="42950"/>
                </a:cubicBezTo>
                <a:cubicBezTo>
                  <a:pt x="8205" y="42988"/>
                  <a:pt x="8167" y="43026"/>
                  <a:pt x="8167" y="43064"/>
                </a:cubicBezTo>
                <a:lnTo>
                  <a:pt x="8205" y="43139"/>
                </a:lnTo>
                <a:lnTo>
                  <a:pt x="8091" y="43177"/>
                </a:lnTo>
                <a:cubicBezTo>
                  <a:pt x="7940" y="43404"/>
                  <a:pt x="8129" y="43631"/>
                  <a:pt x="8432" y="43631"/>
                </a:cubicBezTo>
                <a:lnTo>
                  <a:pt x="8545" y="43555"/>
                </a:lnTo>
                <a:lnTo>
                  <a:pt x="8583" y="43555"/>
                </a:lnTo>
                <a:cubicBezTo>
                  <a:pt x="8621" y="43555"/>
                  <a:pt x="8734" y="43555"/>
                  <a:pt x="8810" y="43480"/>
                </a:cubicBezTo>
                <a:cubicBezTo>
                  <a:pt x="8810" y="43480"/>
                  <a:pt x="8848" y="43442"/>
                  <a:pt x="8848" y="43404"/>
                </a:cubicBezTo>
                <a:cubicBezTo>
                  <a:pt x="8885" y="43442"/>
                  <a:pt x="8961" y="43480"/>
                  <a:pt x="9037" y="43480"/>
                </a:cubicBezTo>
                <a:lnTo>
                  <a:pt x="9188" y="43404"/>
                </a:lnTo>
                <a:cubicBezTo>
                  <a:pt x="9188" y="43404"/>
                  <a:pt x="9226" y="43366"/>
                  <a:pt x="9226" y="43328"/>
                </a:cubicBezTo>
                <a:cubicBezTo>
                  <a:pt x="9263" y="43290"/>
                  <a:pt x="9301" y="43253"/>
                  <a:pt x="9301" y="43177"/>
                </a:cubicBezTo>
                <a:cubicBezTo>
                  <a:pt x="9301" y="43139"/>
                  <a:pt x="9301" y="43064"/>
                  <a:pt x="9150" y="43026"/>
                </a:cubicBezTo>
                <a:lnTo>
                  <a:pt x="9074" y="43064"/>
                </a:lnTo>
                <a:cubicBezTo>
                  <a:pt x="9037" y="43026"/>
                  <a:pt x="8961" y="42988"/>
                  <a:pt x="8961" y="42988"/>
                </a:cubicBezTo>
                <a:lnTo>
                  <a:pt x="8885" y="42799"/>
                </a:lnTo>
                <a:cubicBezTo>
                  <a:pt x="8885" y="42799"/>
                  <a:pt x="8848" y="42761"/>
                  <a:pt x="8848" y="42761"/>
                </a:cubicBezTo>
                <a:cubicBezTo>
                  <a:pt x="8810" y="42723"/>
                  <a:pt x="8734" y="42648"/>
                  <a:pt x="8583" y="42648"/>
                </a:cubicBezTo>
                <a:close/>
                <a:moveTo>
                  <a:pt x="72780" y="42837"/>
                </a:moveTo>
                <a:cubicBezTo>
                  <a:pt x="72553" y="42837"/>
                  <a:pt x="72478" y="42950"/>
                  <a:pt x="72516" y="43101"/>
                </a:cubicBezTo>
                <a:lnTo>
                  <a:pt x="72553" y="43139"/>
                </a:lnTo>
                <a:lnTo>
                  <a:pt x="72553" y="43215"/>
                </a:lnTo>
                <a:lnTo>
                  <a:pt x="72591" y="43215"/>
                </a:lnTo>
                <a:cubicBezTo>
                  <a:pt x="72478" y="43253"/>
                  <a:pt x="72402" y="43290"/>
                  <a:pt x="72364" y="43328"/>
                </a:cubicBezTo>
                <a:cubicBezTo>
                  <a:pt x="72327" y="43366"/>
                  <a:pt x="72327" y="43366"/>
                  <a:pt x="72327" y="43404"/>
                </a:cubicBezTo>
                <a:lnTo>
                  <a:pt x="72440" y="43593"/>
                </a:lnTo>
                <a:cubicBezTo>
                  <a:pt x="72467" y="43620"/>
                  <a:pt x="72531" y="43646"/>
                  <a:pt x="72620" y="43646"/>
                </a:cubicBezTo>
                <a:cubicBezTo>
                  <a:pt x="72657" y="43646"/>
                  <a:pt x="72698" y="43642"/>
                  <a:pt x="72742" y="43631"/>
                </a:cubicBezTo>
                <a:lnTo>
                  <a:pt x="72818" y="43555"/>
                </a:lnTo>
                <a:lnTo>
                  <a:pt x="72894" y="43555"/>
                </a:lnTo>
                <a:cubicBezTo>
                  <a:pt x="72894" y="43555"/>
                  <a:pt x="72856" y="43593"/>
                  <a:pt x="72856" y="43593"/>
                </a:cubicBezTo>
                <a:cubicBezTo>
                  <a:pt x="72894" y="43593"/>
                  <a:pt x="72894" y="43593"/>
                  <a:pt x="72932" y="43555"/>
                </a:cubicBezTo>
                <a:lnTo>
                  <a:pt x="73045" y="43555"/>
                </a:lnTo>
                <a:lnTo>
                  <a:pt x="73045" y="43480"/>
                </a:lnTo>
                <a:cubicBezTo>
                  <a:pt x="73072" y="43506"/>
                  <a:pt x="73080" y="43533"/>
                  <a:pt x="73095" y="43533"/>
                </a:cubicBezTo>
                <a:cubicBezTo>
                  <a:pt x="73102" y="43533"/>
                  <a:pt x="73109" y="43528"/>
                  <a:pt x="73121" y="43517"/>
                </a:cubicBezTo>
                <a:cubicBezTo>
                  <a:pt x="73121" y="43517"/>
                  <a:pt x="73121" y="43517"/>
                  <a:pt x="73121" y="43480"/>
                </a:cubicBezTo>
                <a:lnTo>
                  <a:pt x="73272" y="43480"/>
                </a:lnTo>
                <a:cubicBezTo>
                  <a:pt x="73272" y="43404"/>
                  <a:pt x="73158" y="43328"/>
                  <a:pt x="73045" y="43328"/>
                </a:cubicBezTo>
                <a:cubicBezTo>
                  <a:pt x="72969" y="43328"/>
                  <a:pt x="72894" y="43328"/>
                  <a:pt x="72818" y="43404"/>
                </a:cubicBezTo>
                <a:lnTo>
                  <a:pt x="72818" y="43328"/>
                </a:lnTo>
                <a:lnTo>
                  <a:pt x="72780" y="43290"/>
                </a:lnTo>
                <a:cubicBezTo>
                  <a:pt x="73045" y="43253"/>
                  <a:pt x="73007" y="43101"/>
                  <a:pt x="72969" y="42988"/>
                </a:cubicBezTo>
                <a:cubicBezTo>
                  <a:pt x="72969" y="42988"/>
                  <a:pt x="72969" y="42950"/>
                  <a:pt x="72932" y="42950"/>
                </a:cubicBezTo>
                <a:lnTo>
                  <a:pt x="72780" y="42837"/>
                </a:lnTo>
                <a:close/>
                <a:moveTo>
                  <a:pt x="24991" y="43480"/>
                </a:moveTo>
                <a:lnTo>
                  <a:pt x="24916" y="43517"/>
                </a:lnTo>
                <a:cubicBezTo>
                  <a:pt x="24897" y="43498"/>
                  <a:pt x="24869" y="43489"/>
                  <a:pt x="24836" y="43489"/>
                </a:cubicBezTo>
                <a:cubicBezTo>
                  <a:pt x="24802" y="43489"/>
                  <a:pt x="24765" y="43498"/>
                  <a:pt x="24727" y="43517"/>
                </a:cubicBezTo>
                <a:cubicBezTo>
                  <a:pt x="24651" y="43555"/>
                  <a:pt x="24651" y="43631"/>
                  <a:pt x="24651" y="43669"/>
                </a:cubicBezTo>
                <a:lnTo>
                  <a:pt x="24802" y="43820"/>
                </a:lnTo>
                <a:lnTo>
                  <a:pt x="24878" y="43820"/>
                </a:lnTo>
                <a:lnTo>
                  <a:pt x="25029" y="43782"/>
                </a:lnTo>
                <a:lnTo>
                  <a:pt x="25143" y="43631"/>
                </a:lnTo>
                <a:cubicBezTo>
                  <a:pt x="25143" y="43517"/>
                  <a:pt x="25029" y="43480"/>
                  <a:pt x="24991" y="43480"/>
                </a:cubicBezTo>
                <a:close/>
                <a:moveTo>
                  <a:pt x="48583" y="43404"/>
                </a:moveTo>
                <a:lnTo>
                  <a:pt x="48470" y="43517"/>
                </a:lnTo>
                <a:lnTo>
                  <a:pt x="48470" y="43669"/>
                </a:lnTo>
                <a:lnTo>
                  <a:pt x="48583" y="43820"/>
                </a:lnTo>
                <a:cubicBezTo>
                  <a:pt x="48697" y="43820"/>
                  <a:pt x="48810" y="43782"/>
                  <a:pt x="48886" y="43744"/>
                </a:cubicBezTo>
                <a:cubicBezTo>
                  <a:pt x="48924" y="43706"/>
                  <a:pt x="48961" y="43669"/>
                  <a:pt x="48961" y="43555"/>
                </a:cubicBezTo>
                <a:cubicBezTo>
                  <a:pt x="48961" y="43555"/>
                  <a:pt x="48961" y="43517"/>
                  <a:pt x="48961" y="43517"/>
                </a:cubicBezTo>
                <a:lnTo>
                  <a:pt x="48848" y="43404"/>
                </a:lnTo>
                <a:close/>
                <a:moveTo>
                  <a:pt x="5332" y="43555"/>
                </a:moveTo>
                <a:lnTo>
                  <a:pt x="5180" y="43706"/>
                </a:lnTo>
                <a:lnTo>
                  <a:pt x="5332" y="43706"/>
                </a:lnTo>
                <a:lnTo>
                  <a:pt x="5294" y="43820"/>
                </a:lnTo>
                <a:cubicBezTo>
                  <a:pt x="5332" y="43820"/>
                  <a:pt x="5369" y="43820"/>
                  <a:pt x="5407" y="43858"/>
                </a:cubicBezTo>
                <a:cubicBezTo>
                  <a:pt x="5407" y="43858"/>
                  <a:pt x="5369" y="43820"/>
                  <a:pt x="5369" y="43820"/>
                </a:cubicBezTo>
                <a:lnTo>
                  <a:pt x="5407" y="43820"/>
                </a:lnTo>
                <a:cubicBezTo>
                  <a:pt x="5407" y="43820"/>
                  <a:pt x="5369" y="43858"/>
                  <a:pt x="5445" y="43858"/>
                </a:cubicBezTo>
                <a:cubicBezTo>
                  <a:pt x="5483" y="43820"/>
                  <a:pt x="5521" y="43820"/>
                  <a:pt x="5521" y="43820"/>
                </a:cubicBezTo>
                <a:lnTo>
                  <a:pt x="5634" y="43820"/>
                </a:lnTo>
                <a:cubicBezTo>
                  <a:pt x="5634" y="43669"/>
                  <a:pt x="5407" y="43555"/>
                  <a:pt x="5332" y="43555"/>
                </a:cubicBezTo>
                <a:close/>
                <a:moveTo>
                  <a:pt x="33046" y="43198"/>
                </a:moveTo>
                <a:cubicBezTo>
                  <a:pt x="32998" y="43198"/>
                  <a:pt x="32956" y="43215"/>
                  <a:pt x="32931" y="43215"/>
                </a:cubicBezTo>
                <a:lnTo>
                  <a:pt x="32855" y="43290"/>
                </a:lnTo>
                <a:lnTo>
                  <a:pt x="32818" y="43366"/>
                </a:lnTo>
                <a:cubicBezTo>
                  <a:pt x="32780" y="43593"/>
                  <a:pt x="32780" y="43706"/>
                  <a:pt x="32855" y="43858"/>
                </a:cubicBezTo>
                <a:lnTo>
                  <a:pt x="32931" y="43895"/>
                </a:lnTo>
                <a:cubicBezTo>
                  <a:pt x="32986" y="43918"/>
                  <a:pt x="33032" y="43927"/>
                  <a:pt x="33070" y="43927"/>
                </a:cubicBezTo>
                <a:cubicBezTo>
                  <a:pt x="33161" y="43927"/>
                  <a:pt x="33207" y="43873"/>
                  <a:pt x="33234" y="43820"/>
                </a:cubicBezTo>
                <a:cubicBezTo>
                  <a:pt x="33252" y="43829"/>
                  <a:pt x="33271" y="43834"/>
                  <a:pt x="33290" y="43834"/>
                </a:cubicBezTo>
                <a:cubicBezTo>
                  <a:pt x="33345" y="43834"/>
                  <a:pt x="33394" y="43791"/>
                  <a:pt x="33423" y="43706"/>
                </a:cubicBezTo>
                <a:lnTo>
                  <a:pt x="33271" y="43555"/>
                </a:lnTo>
                <a:cubicBezTo>
                  <a:pt x="33309" y="43555"/>
                  <a:pt x="33347" y="43593"/>
                  <a:pt x="33347" y="43631"/>
                </a:cubicBezTo>
                <a:cubicBezTo>
                  <a:pt x="33347" y="43593"/>
                  <a:pt x="33347" y="43593"/>
                  <a:pt x="33347" y="43555"/>
                </a:cubicBezTo>
                <a:cubicBezTo>
                  <a:pt x="33385" y="43480"/>
                  <a:pt x="33385" y="43442"/>
                  <a:pt x="33347" y="43404"/>
                </a:cubicBezTo>
                <a:lnTo>
                  <a:pt x="33234" y="43366"/>
                </a:lnTo>
                <a:cubicBezTo>
                  <a:pt x="33234" y="43328"/>
                  <a:pt x="33196" y="43253"/>
                  <a:pt x="33120" y="43215"/>
                </a:cubicBezTo>
                <a:cubicBezTo>
                  <a:pt x="33095" y="43202"/>
                  <a:pt x="33070" y="43198"/>
                  <a:pt x="33046" y="43198"/>
                </a:cubicBezTo>
                <a:close/>
                <a:moveTo>
                  <a:pt x="59547" y="43361"/>
                </a:moveTo>
                <a:cubicBezTo>
                  <a:pt x="59301" y="43361"/>
                  <a:pt x="59204" y="43527"/>
                  <a:pt x="59170" y="43631"/>
                </a:cubicBezTo>
                <a:lnTo>
                  <a:pt x="59132" y="43669"/>
                </a:lnTo>
                <a:lnTo>
                  <a:pt x="59207" y="43858"/>
                </a:lnTo>
                <a:lnTo>
                  <a:pt x="59245" y="43858"/>
                </a:lnTo>
                <a:cubicBezTo>
                  <a:pt x="59307" y="43919"/>
                  <a:pt x="59369" y="43981"/>
                  <a:pt x="59492" y="43981"/>
                </a:cubicBezTo>
                <a:cubicBezTo>
                  <a:pt x="59520" y="43981"/>
                  <a:pt x="59551" y="43978"/>
                  <a:pt x="59585" y="43971"/>
                </a:cubicBezTo>
                <a:lnTo>
                  <a:pt x="59699" y="43895"/>
                </a:lnTo>
                <a:lnTo>
                  <a:pt x="59699" y="43858"/>
                </a:lnTo>
                <a:cubicBezTo>
                  <a:pt x="59737" y="43782"/>
                  <a:pt x="59774" y="43706"/>
                  <a:pt x="59774" y="43593"/>
                </a:cubicBezTo>
                <a:cubicBezTo>
                  <a:pt x="59774" y="43555"/>
                  <a:pt x="59774" y="43480"/>
                  <a:pt x="59737" y="43442"/>
                </a:cubicBezTo>
                <a:lnTo>
                  <a:pt x="59623" y="43366"/>
                </a:lnTo>
                <a:cubicBezTo>
                  <a:pt x="59596" y="43363"/>
                  <a:pt x="59571" y="43361"/>
                  <a:pt x="59547" y="43361"/>
                </a:cubicBezTo>
                <a:close/>
                <a:moveTo>
                  <a:pt x="52856" y="43631"/>
                </a:moveTo>
                <a:lnTo>
                  <a:pt x="52742" y="43744"/>
                </a:lnTo>
                <a:cubicBezTo>
                  <a:pt x="52704" y="43744"/>
                  <a:pt x="52667" y="43782"/>
                  <a:pt x="52667" y="43858"/>
                </a:cubicBezTo>
                <a:lnTo>
                  <a:pt x="52667" y="43933"/>
                </a:lnTo>
                <a:lnTo>
                  <a:pt x="52742" y="44009"/>
                </a:lnTo>
                <a:cubicBezTo>
                  <a:pt x="52780" y="44028"/>
                  <a:pt x="52818" y="44037"/>
                  <a:pt x="52856" y="44037"/>
                </a:cubicBezTo>
                <a:cubicBezTo>
                  <a:pt x="52893" y="44037"/>
                  <a:pt x="52931" y="44028"/>
                  <a:pt x="52969" y="44009"/>
                </a:cubicBezTo>
                <a:cubicBezTo>
                  <a:pt x="53045" y="43971"/>
                  <a:pt x="53083" y="43895"/>
                  <a:pt x="53083" y="43820"/>
                </a:cubicBezTo>
                <a:cubicBezTo>
                  <a:pt x="53083" y="43744"/>
                  <a:pt x="53045" y="43706"/>
                  <a:pt x="53007" y="43669"/>
                </a:cubicBezTo>
                <a:cubicBezTo>
                  <a:pt x="52969" y="43631"/>
                  <a:pt x="52893" y="43631"/>
                  <a:pt x="52856" y="43631"/>
                </a:cubicBezTo>
                <a:close/>
                <a:moveTo>
                  <a:pt x="40039" y="43782"/>
                </a:moveTo>
                <a:cubicBezTo>
                  <a:pt x="39925" y="43782"/>
                  <a:pt x="39850" y="43782"/>
                  <a:pt x="39812" y="43820"/>
                </a:cubicBezTo>
                <a:cubicBezTo>
                  <a:pt x="39774" y="43858"/>
                  <a:pt x="39699" y="43933"/>
                  <a:pt x="39699" y="44009"/>
                </a:cubicBezTo>
                <a:lnTo>
                  <a:pt x="39699" y="44047"/>
                </a:lnTo>
                <a:lnTo>
                  <a:pt x="39850" y="44160"/>
                </a:lnTo>
                <a:cubicBezTo>
                  <a:pt x="39925" y="44160"/>
                  <a:pt x="40039" y="44160"/>
                  <a:pt x="40077" y="44122"/>
                </a:cubicBezTo>
                <a:cubicBezTo>
                  <a:pt x="40115" y="44084"/>
                  <a:pt x="40152" y="44009"/>
                  <a:pt x="40152" y="43933"/>
                </a:cubicBezTo>
                <a:lnTo>
                  <a:pt x="40152" y="43895"/>
                </a:lnTo>
                <a:lnTo>
                  <a:pt x="40039" y="43782"/>
                </a:lnTo>
                <a:close/>
                <a:moveTo>
                  <a:pt x="31797" y="43480"/>
                </a:moveTo>
                <a:cubicBezTo>
                  <a:pt x="31532" y="43517"/>
                  <a:pt x="31154" y="43631"/>
                  <a:pt x="31116" y="43971"/>
                </a:cubicBezTo>
                <a:lnTo>
                  <a:pt x="31230" y="44122"/>
                </a:lnTo>
                <a:lnTo>
                  <a:pt x="31305" y="44122"/>
                </a:lnTo>
                <a:cubicBezTo>
                  <a:pt x="31359" y="44149"/>
                  <a:pt x="31431" y="44176"/>
                  <a:pt x="31522" y="44176"/>
                </a:cubicBezTo>
                <a:cubicBezTo>
                  <a:pt x="31560" y="44176"/>
                  <a:pt x="31601" y="44171"/>
                  <a:pt x="31646" y="44160"/>
                </a:cubicBezTo>
                <a:lnTo>
                  <a:pt x="31683" y="44122"/>
                </a:lnTo>
                <a:cubicBezTo>
                  <a:pt x="31721" y="44084"/>
                  <a:pt x="31759" y="44047"/>
                  <a:pt x="31759" y="43971"/>
                </a:cubicBezTo>
                <a:cubicBezTo>
                  <a:pt x="31759" y="43933"/>
                  <a:pt x="31759" y="43895"/>
                  <a:pt x="31759" y="43895"/>
                </a:cubicBezTo>
                <a:cubicBezTo>
                  <a:pt x="31835" y="43820"/>
                  <a:pt x="31948" y="43744"/>
                  <a:pt x="31986" y="43593"/>
                </a:cubicBezTo>
                <a:lnTo>
                  <a:pt x="31797" y="43480"/>
                </a:lnTo>
                <a:close/>
                <a:moveTo>
                  <a:pt x="21059" y="43328"/>
                </a:moveTo>
                <a:lnTo>
                  <a:pt x="20946" y="43480"/>
                </a:lnTo>
                <a:cubicBezTo>
                  <a:pt x="20908" y="43480"/>
                  <a:pt x="20833" y="43517"/>
                  <a:pt x="20795" y="43593"/>
                </a:cubicBezTo>
                <a:lnTo>
                  <a:pt x="20870" y="43744"/>
                </a:lnTo>
                <a:cubicBezTo>
                  <a:pt x="20908" y="43744"/>
                  <a:pt x="20946" y="43782"/>
                  <a:pt x="20946" y="43782"/>
                </a:cubicBezTo>
                <a:cubicBezTo>
                  <a:pt x="20984" y="43820"/>
                  <a:pt x="21022" y="43820"/>
                  <a:pt x="21022" y="43820"/>
                </a:cubicBezTo>
                <a:lnTo>
                  <a:pt x="20984" y="43895"/>
                </a:lnTo>
                <a:cubicBezTo>
                  <a:pt x="20946" y="44084"/>
                  <a:pt x="21022" y="44198"/>
                  <a:pt x="21211" y="44236"/>
                </a:cubicBezTo>
                <a:lnTo>
                  <a:pt x="21324" y="44198"/>
                </a:lnTo>
                <a:cubicBezTo>
                  <a:pt x="21438" y="44122"/>
                  <a:pt x="21438" y="43933"/>
                  <a:pt x="21324" y="43858"/>
                </a:cubicBezTo>
                <a:lnTo>
                  <a:pt x="21362" y="43820"/>
                </a:lnTo>
                <a:cubicBezTo>
                  <a:pt x="21400" y="43782"/>
                  <a:pt x="21400" y="43706"/>
                  <a:pt x="21400" y="43631"/>
                </a:cubicBezTo>
                <a:cubicBezTo>
                  <a:pt x="21400" y="43442"/>
                  <a:pt x="21286" y="43328"/>
                  <a:pt x="21059" y="43328"/>
                </a:cubicBezTo>
                <a:close/>
                <a:moveTo>
                  <a:pt x="12402" y="44160"/>
                </a:moveTo>
                <a:cubicBezTo>
                  <a:pt x="12335" y="44160"/>
                  <a:pt x="12269" y="44198"/>
                  <a:pt x="12326" y="44273"/>
                </a:cubicBezTo>
                <a:lnTo>
                  <a:pt x="12477" y="44273"/>
                </a:lnTo>
                <a:cubicBezTo>
                  <a:pt x="12534" y="44198"/>
                  <a:pt x="12468" y="44160"/>
                  <a:pt x="12402" y="44160"/>
                </a:cubicBezTo>
                <a:close/>
                <a:moveTo>
                  <a:pt x="17691" y="44041"/>
                </a:moveTo>
                <a:cubicBezTo>
                  <a:pt x="17636" y="44041"/>
                  <a:pt x="17558" y="44054"/>
                  <a:pt x="17468" y="44122"/>
                </a:cubicBezTo>
                <a:lnTo>
                  <a:pt x="17506" y="44311"/>
                </a:lnTo>
                <a:cubicBezTo>
                  <a:pt x="17581" y="44349"/>
                  <a:pt x="17638" y="44359"/>
                  <a:pt x="17685" y="44359"/>
                </a:cubicBezTo>
                <a:cubicBezTo>
                  <a:pt x="17732" y="44359"/>
                  <a:pt x="17770" y="44349"/>
                  <a:pt x="17808" y="44349"/>
                </a:cubicBezTo>
                <a:cubicBezTo>
                  <a:pt x="17846" y="44311"/>
                  <a:pt x="17884" y="44236"/>
                  <a:pt x="17884" y="44198"/>
                </a:cubicBezTo>
                <a:cubicBezTo>
                  <a:pt x="17884" y="44122"/>
                  <a:pt x="17846" y="44084"/>
                  <a:pt x="17770" y="44047"/>
                </a:cubicBezTo>
                <a:cubicBezTo>
                  <a:pt x="17755" y="44047"/>
                  <a:pt x="17728" y="44041"/>
                  <a:pt x="17691" y="44041"/>
                </a:cubicBezTo>
                <a:close/>
                <a:moveTo>
                  <a:pt x="45672" y="43820"/>
                </a:moveTo>
                <a:cubicBezTo>
                  <a:pt x="45672" y="43820"/>
                  <a:pt x="45483" y="43858"/>
                  <a:pt x="45483" y="44047"/>
                </a:cubicBezTo>
                <a:cubicBezTo>
                  <a:pt x="45483" y="44047"/>
                  <a:pt x="45483" y="44084"/>
                  <a:pt x="45483" y="44122"/>
                </a:cubicBezTo>
                <a:cubicBezTo>
                  <a:pt x="45521" y="44160"/>
                  <a:pt x="45483" y="44198"/>
                  <a:pt x="45521" y="44236"/>
                </a:cubicBezTo>
                <a:lnTo>
                  <a:pt x="45597" y="44349"/>
                </a:lnTo>
                <a:cubicBezTo>
                  <a:pt x="45634" y="44368"/>
                  <a:pt x="45672" y="44377"/>
                  <a:pt x="45710" y="44377"/>
                </a:cubicBezTo>
                <a:cubicBezTo>
                  <a:pt x="45748" y="44377"/>
                  <a:pt x="45786" y="44368"/>
                  <a:pt x="45823" y="44349"/>
                </a:cubicBezTo>
                <a:cubicBezTo>
                  <a:pt x="45937" y="44273"/>
                  <a:pt x="45975" y="44160"/>
                  <a:pt x="45975" y="44084"/>
                </a:cubicBezTo>
                <a:cubicBezTo>
                  <a:pt x="45975" y="43971"/>
                  <a:pt x="45937" y="43933"/>
                  <a:pt x="45861" y="43858"/>
                </a:cubicBezTo>
                <a:cubicBezTo>
                  <a:pt x="45823" y="43820"/>
                  <a:pt x="45748" y="43820"/>
                  <a:pt x="45672" y="43820"/>
                </a:cubicBezTo>
                <a:close/>
                <a:moveTo>
                  <a:pt x="51154" y="44047"/>
                </a:moveTo>
                <a:lnTo>
                  <a:pt x="50965" y="44160"/>
                </a:lnTo>
                <a:cubicBezTo>
                  <a:pt x="50965" y="44160"/>
                  <a:pt x="50927" y="44198"/>
                  <a:pt x="50927" y="44273"/>
                </a:cubicBezTo>
                <a:lnTo>
                  <a:pt x="50927" y="44311"/>
                </a:lnTo>
                <a:lnTo>
                  <a:pt x="51079" y="44425"/>
                </a:lnTo>
                <a:lnTo>
                  <a:pt x="51230" y="44425"/>
                </a:lnTo>
                <a:lnTo>
                  <a:pt x="51381" y="44311"/>
                </a:lnTo>
                <a:lnTo>
                  <a:pt x="51381" y="44198"/>
                </a:lnTo>
                <a:lnTo>
                  <a:pt x="51268" y="44084"/>
                </a:lnTo>
                <a:cubicBezTo>
                  <a:pt x="51230" y="44084"/>
                  <a:pt x="51192" y="44047"/>
                  <a:pt x="51154" y="44047"/>
                </a:cubicBezTo>
                <a:close/>
                <a:moveTo>
                  <a:pt x="70247" y="44047"/>
                </a:moveTo>
                <a:cubicBezTo>
                  <a:pt x="70134" y="44047"/>
                  <a:pt x="70058" y="44047"/>
                  <a:pt x="70020" y="44084"/>
                </a:cubicBezTo>
                <a:cubicBezTo>
                  <a:pt x="69983" y="44122"/>
                  <a:pt x="69945" y="44198"/>
                  <a:pt x="69983" y="44311"/>
                </a:cubicBezTo>
                <a:lnTo>
                  <a:pt x="70096" y="44425"/>
                </a:lnTo>
                <a:lnTo>
                  <a:pt x="70209" y="44425"/>
                </a:lnTo>
                <a:lnTo>
                  <a:pt x="70361" y="44311"/>
                </a:lnTo>
                <a:lnTo>
                  <a:pt x="70361" y="44160"/>
                </a:lnTo>
                <a:lnTo>
                  <a:pt x="70247" y="44047"/>
                </a:lnTo>
                <a:close/>
                <a:moveTo>
                  <a:pt x="30738" y="44009"/>
                </a:moveTo>
                <a:cubicBezTo>
                  <a:pt x="30663" y="44047"/>
                  <a:pt x="30511" y="44160"/>
                  <a:pt x="30511" y="44273"/>
                </a:cubicBezTo>
                <a:cubicBezTo>
                  <a:pt x="30511" y="44311"/>
                  <a:pt x="30511" y="44425"/>
                  <a:pt x="30700" y="44463"/>
                </a:cubicBezTo>
                <a:lnTo>
                  <a:pt x="30889" y="44349"/>
                </a:lnTo>
                <a:cubicBezTo>
                  <a:pt x="30889" y="44349"/>
                  <a:pt x="30889" y="44311"/>
                  <a:pt x="30927" y="44311"/>
                </a:cubicBezTo>
                <a:cubicBezTo>
                  <a:pt x="30965" y="44273"/>
                  <a:pt x="31003" y="44236"/>
                  <a:pt x="31003" y="44160"/>
                </a:cubicBezTo>
                <a:cubicBezTo>
                  <a:pt x="31003" y="44084"/>
                  <a:pt x="30965" y="44047"/>
                  <a:pt x="30852" y="44009"/>
                </a:cubicBezTo>
                <a:close/>
                <a:moveTo>
                  <a:pt x="62383" y="44084"/>
                </a:moveTo>
                <a:cubicBezTo>
                  <a:pt x="62308" y="44084"/>
                  <a:pt x="62232" y="44084"/>
                  <a:pt x="62156" y="44122"/>
                </a:cubicBezTo>
                <a:cubicBezTo>
                  <a:pt x="61967" y="44198"/>
                  <a:pt x="61930" y="44425"/>
                  <a:pt x="62194" y="44463"/>
                </a:cubicBezTo>
                <a:lnTo>
                  <a:pt x="62345" y="44349"/>
                </a:lnTo>
                <a:cubicBezTo>
                  <a:pt x="62345" y="44387"/>
                  <a:pt x="62345" y="44387"/>
                  <a:pt x="62345" y="44387"/>
                </a:cubicBezTo>
                <a:cubicBezTo>
                  <a:pt x="62383" y="44387"/>
                  <a:pt x="62459" y="44349"/>
                  <a:pt x="62459" y="44236"/>
                </a:cubicBezTo>
                <a:cubicBezTo>
                  <a:pt x="62459" y="44198"/>
                  <a:pt x="62459" y="44198"/>
                  <a:pt x="62459" y="44160"/>
                </a:cubicBezTo>
                <a:lnTo>
                  <a:pt x="62383" y="44084"/>
                </a:lnTo>
                <a:close/>
                <a:moveTo>
                  <a:pt x="48191" y="44107"/>
                </a:moveTo>
                <a:cubicBezTo>
                  <a:pt x="48158" y="44107"/>
                  <a:pt x="48125" y="44111"/>
                  <a:pt x="48092" y="44122"/>
                </a:cubicBezTo>
                <a:cubicBezTo>
                  <a:pt x="47979" y="44160"/>
                  <a:pt x="47903" y="44236"/>
                  <a:pt x="47903" y="44349"/>
                </a:cubicBezTo>
                <a:lnTo>
                  <a:pt x="48016" y="44463"/>
                </a:lnTo>
                <a:cubicBezTo>
                  <a:pt x="48053" y="44467"/>
                  <a:pt x="48086" y="44468"/>
                  <a:pt x="48117" y="44468"/>
                </a:cubicBezTo>
                <a:cubicBezTo>
                  <a:pt x="48365" y="44468"/>
                  <a:pt x="48398" y="44341"/>
                  <a:pt x="48432" y="44273"/>
                </a:cubicBezTo>
                <a:lnTo>
                  <a:pt x="48394" y="44160"/>
                </a:lnTo>
                <a:cubicBezTo>
                  <a:pt x="48341" y="44133"/>
                  <a:pt x="48269" y="44107"/>
                  <a:pt x="48191" y="44107"/>
                </a:cubicBezTo>
                <a:close/>
                <a:moveTo>
                  <a:pt x="227" y="44273"/>
                </a:moveTo>
                <a:lnTo>
                  <a:pt x="1" y="44349"/>
                </a:lnTo>
                <a:lnTo>
                  <a:pt x="1" y="44500"/>
                </a:lnTo>
                <a:lnTo>
                  <a:pt x="152" y="44614"/>
                </a:lnTo>
                <a:lnTo>
                  <a:pt x="454" y="44614"/>
                </a:lnTo>
                <a:lnTo>
                  <a:pt x="643" y="44538"/>
                </a:lnTo>
                <a:lnTo>
                  <a:pt x="643" y="44500"/>
                </a:lnTo>
                <a:cubicBezTo>
                  <a:pt x="643" y="44311"/>
                  <a:pt x="417" y="44273"/>
                  <a:pt x="303" y="44273"/>
                </a:cubicBezTo>
                <a:close/>
                <a:moveTo>
                  <a:pt x="23224" y="43722"/>
                </a:moveTo>
                <a:cubicBezTo>
                  <a:pt x="23174" y="43722"/>
                  <a:pt x="23111" y="43748"/>
                  <a:pt x="23063" y="43820"/>
                </a:cubicBezTo>
                <a:cubicBezTo>
                  <a:pt x="23063" y="43782"/>
                  <a:pt x="23025" y="43782"/>
                  <a:pt x="23025" y="43782"/>
                </a:cubicBezTo>
                <a:lnTo>
                  <a:pt x="22950" y="43744"/>
                </a:lnTo>
                <a:cubicBezTo>
                  <a:pt x="22917" y="43733"/>
                  <a:pt x="22883" y="43729"/>
                  <a:pt x="22851" y="43729"/>
                </a:cubicBezTo>
                <a:cubicBezTo>
                  <a:pt x="22773" y="43729"/>
                  <a:pt x="22701" y="43755"/>
                  <a:pt x="22647" y="43782"/>
                </a:cubicBezTo>
                <a:cubicBezTo>
                  <a:pt x="22572" y="43858"/>
                  <a:pt x="22496" y="43933"/>
                  <a:pt x="22496" y="44047"/>
                </a:cubicBezTo>
                <a:lnTo>
                  <a:pt x="22307" y="44047"/>
                </a:lnTo>
                <a:cubicBezTo>
                  <a:pt x="22080" y="44047"/>
                  <a:pt x="21816" y="44047"/>
                  <a:pt x="21589" y="44160"/>
                </a:cubicBezTo>
                <a:lnTo>
                  <a:pt x="21513" y="44236"/>
                </a:lnTo>
                <a:cubicBezTo>
                  <a:pt x="21475" y="44387"/>
                  <a:pt x="21513" y="44500"/>
                  <a:pt x="21589" y="44576"/>
                </a:cubicBezTo>
                <a:lnTo>
                  <a:pt x="21702" y="44614"/>
                </a:lnTo>
                <a:cubicBezTo>
                  <a:pt x="21740" y="44626"/>
                  <a:pt x="21782" y="44631"/>
                  <a:pt x="21824" y="44631"/>
                </a:cubicBezTo>
                <a:cubicBezTo>
                  <a:pt x="21908" y="44631"/>
                  <a:pt x="21992" y="44614"/>
                  <a:pt x="22042" y="44614"/>
                </a:cubicBezTo>
                <a:cubicBezTo>
                  <a:pt x="22099" y="44595"/>
                  <a:pt x="22137" y="44585"/>
                  <a:pt x="22165" y="44585"/>
                </a:cubicBezTo>
                <a:cubicBezTo>
                  <a:pt x="22194" y="44585"/>
                  <a:pt x="22213" y="44595"/>
                  <a:pt x="22232" y="44614"/>
                </a:cubicBezTo>
                <a:lnTo>
                  <a:pt x="22458" y="44500"/>
                </a:lnTo>
                <a:cubicBezTo>
                  <a:pt x="22458" y="44463"/>
                  <a:pt x="22458" y="44463"/>
                  <a:pt x="22496" y="44425"/>
                </a:cubicBezTo>
                <a:cubicBezTo>
                  <a:pt x="22534" y="44425"/>
                  <a:pt x="22534" y="44387"/>
                  <a:pt x="22572" y="44349"/>
                </a:cubicBezTo>
                <a:lnTo>
                  <a:pt x="22761" y="44349"/>
                </a:lnTo>
                <a:cubicBezTo>
                  <a:pt x="22874" y="44311"/>
                  <a:pt x="23063" y="44160"/>
                  <a:pt x="23101" y="44009"/>
                </a:cubicBezTo>
                <a:cubicBezTo>
                  <a:pt x="23101" y="44009"/>
                  <a:pt x="23101" y="44009"/>
                  <a:pt x="23101" y="44047"/>
                </a:cubicBezTo>
                <a:cubicBezTo>
                  <a:pt x="23132" y="44108"/>
                  <a:pt x="23187" y="44218"/>
                  <a:pt x="23367" y="44218"/>
                </a:cubicBezTo>
                <a:cubicBezTo>
                  <a:pt x="23410" y="44218"/>
                  <a:pt x="23459" y="44212"/>
                  <a:pt x="23517" y="44198"/>
                </a:cubicBezTo>
                <a:lnTo>
                  <a:pt x="23593" y="44084"/>
                </a:lnTo>
                <a:cubicBezTo>
                  <a:pt x="23593" y="43971"/>
                  <a:pt x="23479" y="43782"/>
                  <a:pt x="23290" y="43744"/>
                </a:cubicBezTo>
                <a:cubicBezTo>
                  <a:pt x="23276" y="43730"/>
                  <a:pt x="23252" y="43722"/>
                  <a:pt x="23224" y="43722"/>
                </a:cubicBezTo>
                <a:close/>
                <a:moveTo>
                  <a:pt x="52780" y="44198"/>
                </a:moveTo>
                <a:lnTo>
                  <a:pt x="52629" y="44273"/>
                </a:lnTo>
                <a:cubicBezTo>
                  <a:pt x="52629" y="44273"/>
                  <a:pt x="52591" y="44311"/>
                  <a:pt x="52591" y="44311"/>
                </a:cubicBezTo>
                <a:cubicBezTo>
                  <a:pt x="52553" y="44349"/>
                  <a:pt x="52515" y="44425"/>
                  <a:pt x="52553" y="44538"/>
                </a:cubicBezTo>
                <a:lnTo>
                  <a:pt x="52742" y="44614"/>
                </a:lnTo>
                <a:lnTo>
                  <a:pt x="52818" y="44614"/>
                </a:lnTo>
                <a:cubicBezTo>
                  <a:pt x="52849" y="44629"/>
                  <a:pt x="52887" y="44639"/>
                  <a:pt x="52923" y="44639"/>
                </a:cubicBezTo>
                <a:cubicBezTo>
                  <a:pt x="52974" y="44639"/>
                  <a:pt x="53023" y="44620"/>
                  <a:pt x="53045" y="44576"/>
                </a:cubicBezTo>
                <a:cubicBezTo>
                  <a:pt x="53120" y="44576"/>
                  <a:pt x="53120" y="44500"/>
                  <a:pt x="53120" y="44463"/>
                </a:cubicBezTo>
                <a:lnTo>
                  <a:pt x="53083" y="44349"/>
                </a:lnTo>
                <a:cubicBezTo>
                  <a:pt x="53045" y="44349"/>
                  <a:pt x="53045" y="44349"/>
                  <a:pt x="53007" y="44311"/>
                </a:cubicBezTo>
                <a:cubicBezTo>
                  <a:pt x="52969" y="44273"/>
                  <a:pt x="52893" y="44198"/>
                  <a:pt x="52780" y="44198"/>
                </a:cubicBezTo>
                <a:close/>
                <a:moveTo>
                  <a:pt x="47374" y="44311"/>
                </a:moveTo>
                <a:lnTo>
                  <a:pt x="47260" y="44425"/>
                </a:lnTo>
                <a:lnTo>
                  <a:pt x="47260" y="44576"/>
                </a:lnTo>
                <a:lnTo>
                  <a:pt x="47374" y="44689"/>
                </a:lnTo>
                <a:lnTo>
                  <a:pt x="47563" y="44689"/>
                </a:lnTo>
                <a:lnTo>
                  <a:pt x="47714" y="44576"/>
                </a:lnTo>
                <a:lnTo>
                  <a:pt x="47714" y="44425"/>
                </a:lnTo>
                <a:lnTo>
                  <a:pt x="47563" y="44311"/>
                </a:lnTo>
                <a:close/>
                <a:moveTo>
                  <a:pt x="57204" y="44311"/>
                </a:moveTo>
                <a:cubicBezTo>
                  <a:pt x="57090" y="44311"/>
                  <a:pt x="56901" y="44349"/>
                  <a:pt x="56901" y="44538"/>
                </a:cubicBezTo>
                <a:lnTo>
                  <a:pt x="56901" y="44576"/>
                </a:lnTo>
                <a:lnTo>
                  <a:pt x="57015" y="44689"/>
                </a:lnTo>
                <a:cubicBezTo>
                  <a:pt x="57241" y="44689"/>
                  <a:pt x="57317" y="44576"/>
                  <a:pt x="57355" y="44500"/>
                </a:cubicBezTo>
                <a:lnTo>
                  <a:pt x="57393" y="44463"/>
                </a:lnTo>
                <a:lnTo>
                  <a:pt x="57241" y="44311"/>
                </a:lnTo>
                <a:close/>
                <a:moveTo>
                  <a:pt x="76864" y="44387"/>
                </a:moveTo>
                <a:lnTo>
                  <a:pt x="76712" y="44500"/>
                </a:lnTo>
                <a:cubicBezTo>
                  <a:pt x="76712" y="44500"/>
                  <a:pt x="76674" y="44538"/>
                  <a:pt x="76674" y="44576"/>
                </a:cubicBezTo>
                <a:lnTo>
                  <a:pt x="76788" y="44727"/>
                </a:lnTo>
                <a:cubicBezTo>
                  <a:pt x="76788" y="44765"/>
                  <a:pt x="76826" y="44765"/>
                  <a:pt x="76864" y="44765"/>
                </a:cubicBezTo>
                <a:lnTo>
                  <a:pt x="77053" y="44689"/>
                </a:lnTo>
                <a:cubicBezTo>
                  <a:pt x="77053" y="44652"/>
                  <a:pt x="77090" y="44652"/>
                  <a:pt x="77090" y="44576"/>
                </a:cubicBezTo>
                <a:lnTo>
                  <a:pt x="76977" y="44463"/>
                </a:lnTo>
                <a:cubicBezTo>
                  <a:pt x="76977" y="44425"/>
                  <a:pt x="76939" y="44425"/>
                  <a:pt x="76864" y="44387"/>
                </a:cubicBezTo>
                <a:close/>
                <a:moveTo>
                  <a:pt x="16946" y="44415"/>
                </a:moveTo>
                <a:cubicBezTo>
                  <a:pt x="16918" y="44415"/>
                  <a:pt x="16891" y="44418"/>
                  <a:pt x="16863" y="44425"/>
                </a:cubicBezTo>
                <a:cubicBezTo>
                  <a:pt x="16825" y="44463"/>
                  <a:pt x="16712" y="44500"/>
                  <a:pt x="16712" y="44652"/>
                </a:cubicBezTo>
                <a:lnTo>
                  <a:pt x="16863" y="44765"/>
                </a:lnTo>
                <a:cubicBezTo>
                  <a:pt x="16901" y="44765"/>
                  <a:pt x="16938" y="44803"/>
                  <a:pt x="16938" y="44803"/>
                </a:cubicBezTo>
                <a:cubicBezTo>
                  <a:pt x="17014" y="44803"/>
                  <a:pt x="17127" y="44803"/>
                  <a:pt x="17203" y="44765"/>
                </a:cubicBezTo>
                <a:cubicBezTo>
                  <a:pt x="17241" y="44727"/>
                  <a:pt x="17279" y="44689"/>
                  <a:pt x="17279" y="44614"/>
                </a:cubicBezTo>
                <a:lnTo>
                  <a:pt x="17241" y="44538"/>
                </a:lnTo>
                <a:cubicBezTo>
                  <a:pt x="17179" y="44476"/>
                  <a:pt x="17067" y="44415"/>
                  <a:pt x="16946" y="44415"/>
                </a:cubicBezTo>
                <a:close/>
                <a:moveTo>
                  <a:pt x="14368" y="44500"/>
                </a:moveTo>
                <a:cubicBezTo>
                  <a:pt x="14254" y="44500"/>
                  <a:pt x="14141" y="44538"/>
                  <a:pt x="14103" y="44689"/>
                </a:cubicBezTo>
                <a:lnTo>
                  <a:pt x="14216" y="44841"/>
                </a:lnTo>
                <a:lnTo>
                  <a:pt x="14254" y="44841"/>
                </a:lnTo>
                <a:cubicBezTo>
                  <a:pt x="14285" y="44902"/>
                  <a:pt x="14341" y="44964"/>
                  <a:pt x="14484" y="44964"/>
                </a:cubicBezTo>
                <a:cubicBezTo>
                  <a:pt x="14516" y="44964"/>
                  <a:pt x="14553" y="44961"/>
                  <a:pt x="14594" y="44954"/>
                </a:cubicBezTo>
                <a:lnTo>
                  <a:pt x="14670" y="44841"/>
                </a:lnTo>
                <a:lnTo>
                  <a:pt x="14670" y="44803"/>
                </a:lnTo>
                <a:cubicBezTo>
                  <a:pt x="14670" y="44652"/>
                  <a:pt x="14519" y="44538"/>
                  <a:pt x="14368" y="44500"/>
                </a:cubicBezTo>
                <a:close/>
                <a:moveTo>
                  <a:pt x="13422" y="44614"/>
                </a:moveTo>
                <a:lnTo>
                  <a:pt x="13271" y="44689"/>
                </a:lnTo>
                <a:cubicBezTo>
                  <a:pt x="13233" y="44841"/>
                  <a:pt x="13309" y="44878"/>
                  <a:pt x="13347" y="44916"/>
                </a:cubicBezTo>
                <a:cubicBezTo>
                  <a:pt x="13422" y="44992"/>
                  <a:pt x="13498" y="44992"/>
                  <a:pt x="13649" y="44992"/>
                </a:cubicBezTo>
                <a:lnTo>
                  <a:pt x="13763" y="44878"/>
                </a:lnTo>
                <a:lnTo>
                  <a:pt x="13763" y="44841"/>
                </a:lnTo>
                <a:cubicBezTo>
                  <a:pt x="13763" y="44652"/>
                  <a:pt x="13574" y="44614"/>
                  <a:pt x="13460" y="44614"/>
                </a:cubicBezTo>
                <a:close/>
                <a:moveTo>
                  <a:pt x="69113" y="44652"/>
                </a:moveTo>
                <a:cubicBezTo>
                  <a:pt x="69037" y="44652"/>
                  <a:pt x="68962" y="44652"/>
                  <a:pt x="68924" y="44727"/>
                </a:cubicBezTo>
                <a:cubicBezTo>
                  <a:pt x="68848" y="44765"/>
                  <a:pt x="68848" y="44841"/>
                  <a:pt x="68848" y="44916"/>
                </a:cubicBezTo>
                <a:lnTo>
                  <a:pt x="68962" y="44916"/>
                </a:lnTo>
                <a:cubicBezTo>
                  <a:pt x="68962" y="44954"/>
                  <a:pt x="69000" y="44992"/>
                  <a:pt x="69000" y="45030"/>
                </a:cubicBezTo>
                <a:cubicBezTo>
                  <a:pt x="69121" y="45030"/>
                  <a:pt x="69145" y="44981"/>
                  <a:pt x="69208" y="44981"/>
                </a:cubicBezTo>
                <a:cubicBezTo>
                  <a:pt x="69223" y="44981"/>
                  <a:pt x="69242" y="44984"/>
                  <a:pt x="69264" y="44992"/>
                </a:cubicBezTo>
                <a:cubicBezTo>
                  <a:pt x="69264" y="44954"/>
                  <a:pt x="69264" y="44954"/>
                  <a:pt x="69264" y="44954"/>
                </a:cubicBezTo>
                <a:lnTo>
                  <a:pt x="69415" y="44954"/>
                </a:lnTo>
                <a:cubicBezTo>
                  <a:pt x="69415" y="44727"/>
                  <a:pt x="69264" y="44652"/>
                  <a:pt x="69113" y="44652"/>
                </a:cubicBezTo>
                <a:close/>
                <a:moveTo>
                  <a:pt x="40530" y="44236"/>
                </a:moveTo>
                <a:cubicBezTo>
                  <a:pt x="40379" y="44273"/>
                  <a:pt x="40115" y="44273"/>
                  <a:pt x="40115" y="44463"/>
                </a:cubicBezTo>
                <a:cubicBezTo>
                  <a:pt x="40115" y="44463"/>
                  <a:pt x="40115" y="44500"/>
                  <a:pt x="40115" y="44538"/>
                </a:cubicBezTo>
                <a:cubicBezTo>
                  <a:pt x="40039" y="44652"/>
                  <a:pt x="40001" y="44765"/>
                  <a:pt x="40001" y="44992"/>
                </a:cubicBezTo>
                <a:lnTo>
                  <a:pt x="40152" y="45105"/>
                </a:lnTo>
                <a:lnTo>
                  <a:pt x="40379" y="45105"/>
                </a:lnTo>
                <a:cubicBezTo>
                  <a:pt x="40490" y="45119"/>
                  <a:pt x="40565" y="45128"/>
                  <a:pt x="40633" y="45128"/>
                </a:cubicBezTo>
                <a:cubicBezTo>
                  <a:pt x="40750" y="45128"/>
                  <a:pt x="40844" y="45102"/>
                  <a:pt x="41060" y="45030"/>
                </a:cubicBezTo>
                <a:lnTo>
                  <a:pt x="41135" y="44954"/>
                </a:lnTo>
                <a:cubicBezTo>
                  <a:pt x="41135" y="44916"/>
                  <a:pt x="41135" y="44841"/>
                  <a:pt x="41135" y="44803"/>
                </a:cubicBezTo>
                <a:cubicBezTo>
                  <a:pt x="41135" y="44614"/>
                  <a:pt x="41022" y="44538"/>
                  <a:pt x="40946" y="44463"/>
                </a:cubicBezTo>
                <a:cubicBezTo>
                  <a:pt x="40871" y="44425"/>
                  <a:pt x="40833" y="44387"/>
                  <a:pt x="40833" y="44311"/>
                </a:cubicBezTo>
                <a:lnTo>
                  <a:pt x="40682" y="44236"/>
                </a:lnTo>
                <a:close/>
                <a:moveTo>
                  <a:pt x="52289" y="44803"/>
                </a:moveTo>
                <a:lnTo>
                  <a:pt x="52137" y="44916"/>
                </a:lnTo>
                <a:cubicBezTo>
                  <a:pt x="52062" y="44954"/>
                  <a:pt x="51948" y="45030"/>
                  <a:pt x="52024" y="45181"/>
                </a:cubicBezTo>
                <a:lnTo>
                  <a:pt x="52100" y="45256"/>
                </a:lnTo>
                <a:cubicBezTo>
                  <a:pt x="52175" y="45256"/>
                  <a:pt x="52251" y="45256"/>
                  <a:pt x="52326" y="45219"/>
                </a:cubicBezTo>
                <a:cubicBezTo>
                  <a:pt x="52402" y="45181"/>
                  <a:pt x="52478" y="45105"/>
                  <a:pt x="52478" y="44992"/>
                </a:cubicBezTo>
                <a:cubicBezTo>
                  <a:pt x="52478" y="44916"/>
                  <a:pt x="52402" y="44841"/>
                  <a:pt x="52289" y="44803"/>
                </a:cubicBezTo>
                <a:close/>
                <a:moveTo>
                  <a:pt x="87374" y="44597"/>
                </a:moveTo>
                <a:cubicBezTo>
                  <a:pt x="87349" y="44597"/>
                  <a:pt x="87324" y="44601"/>
                  <a:pt x="87298" y="44614"/>
                </a:cubicBezTo>
                <a:cubicBezTo>
                  <a:pt x="87261" y="44614"/>
                  <a:pt x="87223" y="44652"/>
                  <a:pt x="87223" y="44652"/>
                </a:cubicBezTo>
                <a:lnTo>
                  <a:pt x="87109" y="44689"/>
                </a:lnTo>
                <a:cubicBezTo>
                  <a:pt x="87034" y="44765"/>
                  <a:pt x="86996" y="44841"/>
                  <a:pt x="86996" y="44954"/>
                </a:cubicBezTo>
                <a:cubicBezTo>
                  <a:pt x="86996" y="45067"/>
                  <a:pt x="87034" y="45143"/>
                  <a:pt x="87109" y="45219"/>
                </a:cubicBezTo>
                <a:lnTo>
                  <a:pt x="87223" y="45256"/>
                </a:lnTo>
                <a:lnTo>
                  <a:pt x="87639" y="45256"/>
                </a:lnTo>
                <a:lnTo>
                  <a:pt x="87752" y="45219"/>
                </a:lnTo>
                <a:cubicBezTo>
                  <a:pt x="87866" y="45067"/>
                  <a:pt x="87866" y="44992"/>
                  <a:pt x="87866" y="44878"/>
                </a:cubicBezTo>
                <a:cubicBezTo>
                  <a:pt x="87866" y="44841"/>
                  <a:pt x="87866" y="44803"/>
                  <a:pt x="87903" y="44765"/>
                </a:cubicBezTo>
                <a:lnTo>
                  <a:pt x="87677" y="44652"/>
                </a:lnTo>
                <a:cubicBezTo>
                  <a:pt x="87639" y="44652"/>
                  <a:pt x="87639" y="44652"/>
                  <a:pt x="87525" y="44614"/>
                </a:cubicBezTo>
                <a:cubicBezTo>
                  <a:pt x="87475" y="44614"/>
                  <a:pt x="87424" y="44597"/>
                  <a:pt x="87374" y="44597"/>
                </a:cubicBezTo>
                <a:close/>
                <a:moveTo>
                  <a:pt x="22305" y="44863"/>
                </a:moveTo>
                <a:cubicBezTo>
                  <a:pt x="22279" y="44863"/>
                  <a:pt x="22254" y="44867"/>
                  <a:pt x="22232" y="44878"/>
                </a:cubicBezTo>
                <a:lnTo>
                  <a:pt x="22156" y="44916"/>
                </a:lnTo>
                <a:cubicBezTo>
                  <a:pt x="22118" y="44954"/>
                  <a:pt x="22080" y="44992"/>
                  <a:pt x="22080" y="45030"/>
                </a:cubicBezTo>
                <a:cubicBezTo>
                  <a:pt x="22080" y="45105"/>
                  <a:pt x="22080" y="45105"/>
                  <a:pt x="22118" y="45143"/>
                </a:cubicBezTo>
                <a:cubicBezTo>
                  <a:pt x="22118" y="45143"/>
                  <a:pt x="22118" y="45143"/>
                  <a:pt x="22118" y="45181"/>
                </a:cubicBezTo>
                <a:lnTo>
                  <a:pt x="22232" y="45294"/>
                </a:lnTo>
                <a:cubicBezTo>
                  <a:pt x="22254" y="45305"/>
                  <a:pt x="22279" y="45310"/>
                  <a:pt x="22305" y="45310"/>
                </a:cubicBezTo>
                <a:cubicBezTo>
                  <a:pt x="22367" y="45310"/>
                  <a:pt x="22432" y="45283"/>
                  <a:pt x="22458" y="45256"/>
                </a:cubicBezTo>
                <a:cubicBezTo>
                  <a:pt x="22534" y="45219"/>
                  <a:pt x="22572" y="45143"/>
                  <a:pt x="22572" y="45067"/>
                </a:cubicBezTo>
                <a:cubicBezTo>
                  <a:pt x="22572" y="45030"/>
                  <a:pt x="22534" y="44954"/>
                  <a:pt x="22458" y="44916"/>
                </a:cubicBezTo>
                <a:cubicBezTo>
                  <a:pt x="22432" y="44889"/>
                  <a:pt x="22367" y="44863"/>
                  <a:pt x="22305" y="44863"/>
                </a:cubicBezTo>
                <a:close/>
                <a:moveTo>
                  <a:pt x="72780" y="44689"/>
                </a:moveTo>
                <a:lnTo>
                  <a:pt x="72553" y="44727"/>
                </a:lnTo>
                <a:cubicBezTo>
                  <a:pt x="72516" y="44878"/>
                  <a:pt x="72516" y="44954"/>
                  <a:pt x="72553" y="45105"/>
                </a:cubicBezTo>
                <a:lnTo>
                  <a:pt x="72591" y="45143"/>
                </a:lnTo>
                <a:cubicBezTo>
                  <a:pt x="72553" y="45181"/>
                  <a:pt x="72553" y="45219"/>
                  <a:pt x="72553" y="45294"/>
                </a:cubicBezTo>
                <a:lnTo>
                  <a:pt x="72591" y="45370"/>
                </a:lnTo>
                <a:cubicBezTo>
                  <a:pt x="72667" y="45446"/>
                  <a:pt x="72742" y="45446"/>
                  <a:pt x="72818" y="45446"/>
                </a:cubicBezTo>
                <a:cubicBezTo>
                  <a:pt x="72932" y="45408"/>
                  <a:pt x="73007" y="45294"/>
                  <a:pt x="73045" y="45256"/>
                </a:cubicBezTo>
                <a:lnTo>
                  <a:pt x="73045" y="45105"/>
                </a:lnTo>
                <a:cubicBezTo>
                  <a:pt x="73045" y="45105"/>
                  <a:pt x="73007" y="45105"/>
                  <a:pt x="73007" y="45067"/>
                </a:cubicBezTo>
                <a:cubicBezTo>
                  <a:pt x="73045" y="45030"/>
                  <a:pt x="73083" y="44916"/>
                  <a:pt x="73083" y="44841"/>
                </a:cubicBezTo>
                <a:lnTo>
                  <a:pt x="72932" y="44689"/>
                </a:lnTo>
                <a:cubicBezTo>
                  <a:pt x="72894" y="44702"/>
                  <a:pt x="72864" y="44706"/>
                  <a:pt x="72842" y="44706"/>
                </a:cubicBezTo>
                <a:cubicBezTo>
                  <a:pt x="72797" y="44706"/>
                  <a:pt x="72780" y="44689"/>
                  <a:pt x="72780" y="44689"/>
                </a:cubicBezTo>
                <a:close/>
                <a:moveTo>
                  <a:pt x="16712" y="45181"/>
                </a:moveTo>
                <a:lnTo>
                  <a:pt x="16560" y="45294"/>
                </a:lnTo>
                <a:lnTo>
                  <a:pt x="16560" y="45446"/>
                </a:lnTo>
                <a:lnTo>
                  <a:pt x="16712" y="45559"/>
                </a:lnTo>
                <a:cubicBezTo>
                  <a:pt x="16749" y="45559"/>
                  <a:pt x="16787" y="45559"/>
                  <a:pt x="16825" y="45597"/>
                </a:cubicBezTo>
                <a:lnTo>
                  <a:pt x="17014" y="45483"/>
                </a:lnTo>
                <a:lnTo>
                  <a:pt x="17014" y="45294"/>
                </a:lnTo>
                <a:lnTo>
                  <a:pt x="16901" y="45181"/>
                </a:lnTo>
                <a:close/>
                <a:moveTo>
                  <a:pt x="24519" y="45274"/>
                </a:moveTo>
                <a:cubicBezTo>
                  <a:pt x="24359" y="45274"/>
                  <a:pt x="24304" y="45384"/>
                  <a:pt x="24273" y="45446"/>
                </a:cubicBezTo>
                <a:cubicBezTo>
                  <a:pt x="24273" y="45446"/>
                  <a:pt x="24273" y="45483"/>
                  <a:pt x="24235" y="45483"/>
                </a:cubicBezTo>
                <a:lnTo>
                  <a:pt x="24349" y="45672"/>
                </a:lnTo>
                <a:lnTo>
                  <a:pt x="24613" y="45672"/>
                </a:lnTo>
                <a:lnTo>
                  <a:pt x="24727" y="45559"/>
                </a:lnTo>
                <a:lnTo>
                  <a:pt x="24727" y="45408"/>
                </a:lnTo>
                <a:lnTo>
                  <a:pt x="24651" y="45294"/>
                </a:lnTo>
                <a:cubicBezTo>
                  <a:pt x="24601" y="45280"/>
                  <a:pt x="24557" y="45274"/>
                  <a:pt x="24519" y="45274"/>
                </a:cubicBezTo>
                <a:close/>
                <a:moveTo>
                  <a:pt x="31660" y="45279"/>
                </a:moveTo>
                <a:cubicBezTo>
                  <a:pt x="31633" y="45279"/>
                  <a:pt x="31603" y="45283"/>
                  <a:pt x="31570" y="45294"/>
                </a:cubicBezTo>
                <a:lnTo>
                  <a:pt x="31457" y="45408"/>
                </a:lnTo>
                <a:lnTo>
                  <a:pt x="31457" y="45483"/>
                </a:lnTo>
                <a:lnTo>
                  <a:pt x="31608" y="45635"/>
                </a:lnTo>
                <a:cubicBezTo>
                  <a:pt x="31608" y="45635"/>
                  <a:pt x="31683" y="45672"/>
                  <a:pt x="31797" y="45672"/>
                </a:cubicBezTo>
                <a:lnTo>
                  <a:pt x="31910" y="45559"/>
                </a:lnTo>
                <a:lnTo>
                  <a:pt x="31910" y="45446"/>
                </a:lnTo>
                <a:lnTo>
                  <a:pt x="31797" y="45332"/>
                </a:lnTo>
                <a:cubicBezTo>
                  <a:pt x="31770" y="45305"/>
                  <a:pt x="31724" y="45279"/>
                  <a:pt x="31660" y="45279"/>
                </a:cubicBezTo>
                <a:close/>
                <a:moveTo>
                  <a:pt x="74028" y="45219"/>
                </a:moveTo>
                <a:lnTo>
                  <a:pt x="73877" y="45294"/>
                </a:lnTo>
                <a:cubicBezTo>
                  <a:pt x="73839" y="45370"/>
                  <a:pt x="73839" y="45483"/>
                  <a:pt x="73990" y="45521"/>
                </a:cubicBezTo>
                <a:cubicBezTo>
                  <a:pt x="73952" y="45597"/>
                  <a:pt x="73990" y="45710"/>
                  <a:pt x="74104" y="45710"/>
                </a:cubicBezTo>
                <a:lnTo>
                  <a:pt x="74293" y="45635"/>
                </a:lnTo>
                <a:cubicBezTo>
                  <a:pt x="74293" y="45635"/>
                  <a:pt x="74293" y="45597"/>
                  <a:pt x="74293" y="45597"/>
                </a:cubicBezTo>
                <a:cubicBezTo>
                  <a:pt x="74330" y="45559"/>
                  <a:pt x="74406" y="45521"/>
                  <a:pt x="74406" y="45408"/>
                </a:cubicBezTo>
                <a:cubicBezTo>
                  <a:pt x="74406" y="45370"/>
                  <a:pt x="74406" y="45332"/>
                  <a:pt x="74406" y="45294"/>
                </a:cubicBezTo>
                <a:lnTo>
                  <a:pt x="74255" y="45219"/>
                </a:lnTo>
                <a:close/>
                <a:moveTo>
                  <a:pt x="60304" y="45370"/>
                </a:moveTo>
                <a:cubicBezTo>
                  <a:pt x="60190" y="45370"/>
                  <a:pt x="60115" y="45408"/>
                  <a:pt x="60039" y="45446"/>
                </a:cubicBezTo>
                <a:cubicBezTo>
                  <a:pt x="60001" y="45483"/>
                  <a:pt x="59964" y="45521"/>
                  <a:pt x="59964" y="45635"/>
                </a:cubicBezTo>
                <a:lnTo>
                  <a:pt x="59964" y="45672"/>
                </a:lnTo>
                <a:lnTo>
                  <a:pt x="60077" y="45786"/>
                </a:lnTo>
                <a:cubicBezTo>
                  <a:pt x="60190" y="45786"/>
                  <a:pt x="60266" y="45748"/>
                  <a:pt x="60342" y="45710"/>
                </a:cubicBezTo>
                <a:cubicBezTo>
                  <a:pt x="60379" y="45672"/>
                  <a:pt x="60417" y="45635"/>
                  <a:pt x="60417" y="45521"/>
                </a:cubicBezTo>
                <a:lnTo>
                  <a:pt x="60417" y="45483"/>
                </a:lnTo>
                <a:lnTo>
                  <a:pt x="60304" y="45370"/>
                </a:lnTo>
                <a:close/>
                <a:moveTo>
                  <a:pt x="86566" y="45223"/>
                </a:moveTo>
                <a:cubicBezTo>
                  <a:pt x="86525" y="45223"/>
                  <a:pt x="86479" y="45231"/>
                  <a:pt x="86429" y="45256"/>
                </a:cubicBezTo>
                <a:cubicBezTo>
                  <a:pt x="86278" y="45332"/>
                  <a:pt x="86240" y="45483"/>
                  <a:pt x="86240" y="45635"/>
                </a:cubicBezTo>
                <a:cubicBezTo>
                  <a:pt x="86240" y="45710"/>
                  <a:pt x="86240" y="45786"/>
                  <a:pt x="86315" y="45899"/>
                </a:cubicBezTo>
                <a:lnTo>
                  <a:pt x="86467" y="45899"/>
                </a:lnTo>
                <a:cubicBezTo>
                  <a:pt x="86580" y="45899"/>
                  <a:pt x="86656" y="45861"/>
                  <a:pt x="86694" y="45861"/>
                </a:cubicBezTo>
                <a:cubicBezTo>
                  <a:pt x="86769" y="45861"/>
                  <a:pt x="86883" y="45824"/>
                  <a:pt x="86996" y="45748"/>
                </a:cubicBezTo>
                <a:lnTo>
                  <a:pt x="87034" y="45635"/>
                </a:lnTo>
                <a:cubicBezTo>
                  <a:pt x="87034" y="45483"/>
                  <a:pt x="86958" y="45332"/>
                  <a:pt x="86807" y="45256"/>
                </a:cubicBezTo>
                <a:lnTo>
                  <a:pt x="86694" y="45294"/>
                </a:lnTo>
                <a:lnTo>
                  <a:pt x="86656" y="45294"/>
                </a:lnTo>
                <a:cubicBezTo>
                  <a:pt x="86694" y="45256"/>
                  <a:pt x="86731" y="45256"/>
                  <a:pt x="86731" y="45256"/>
                </a:cubicBezTo>
                <a:cubicBezTo>
                  <a:pt x="86706" y="45256"/>
                  <a:pt x="86647" y="45223"/>
                  <a:pt x="86566" y="45223"/>
                </a:cubicBezTo>
                <a:close/>
                <a:moveTo>
                  <a:pt x="47903" y="45483"/>
                </a:moveTo>
                <a:cubicBezTo>
                  <a:pt x="47789" y="45483"/>
                  <a:pt x="47714" y="45483"/>
                  <a:pt x="47676" y="45559"/>
                </a:cubicBezTo>
                <a:cubicBezTo>
                  <a:pt x="47638" y="45521"/>
                  <a:pt x="47600" y="45521"/>
                  <a:pt x="47563" y="45521"/>
                </a:cubicBezTo>
                <a:lnTo>
                  <a:pt x="47411" y="45635"/>
                </a:lnTo>
                <a:lnTo>
                  <a:pt x="47411" y="45748"/>
                </a:lnTo>
                <a:lnTo>
                  <a:pt x="47563" y="45861"/>
                </a:lnTo>
                <a:cubicBezTo>
                  <a:pt x="47563" y="45899"/>
                  <a:pt x="47600" y="45899"/>
                  <a:pt x="47638" y="45937"/>
                </a:cubicBezTo>
                <a:lnTo>
                  <a:pt x="47827" y="45824"/>
                </a:lnTo>
                <a:lnTo>
                  <a:pt x="47827" y="45824"/>
                </a:lnTo>
                <a:cubicBezTo>
                  <a:pt x="47827" y="45861"/>
                  <a:pt x="47789" y="45861"/>
                  <a:pt x="47827" y="45861"/>
                </a:cubicBezTo>
                <a:cubicBezTo>
                  <a:pt x="47865" y="45824"/>
                  <a:pt x="48016" y="45786"/>
                  <a:pt x="48016" y="45635"/>
                </a:cubicBezTo>
                <a:cubicBezTo>
                  <a:pt x="48016" y="45635"/>
                  <a:pt x="48016" y="45597"/>
                  <a:pt x="48016" y="45559"/>
                </a:cubicBezTo>
                <a:lnTo>
                  <a:pt x="47903" y="45483"/>
                </a:lnTo>
                <a:close/>
                <a:moveTo>
                  <a:pt x="13080" y="45579"/>
                </a:moveTo>
                <a:cubicBezTo>
                  <a:pt x="12907" y="45579"/>
                  <a:pt x="12849" y="45716"/>
                  <a:pt x="12817" y="45748"/>
                </a:cubicBezTo>
                <a:cubicBezTo>
                  <a:pt x="12817" y="45786"/>
                  <a:pt x="12817" y="45786"/>
                  <a:pt x="12780" y="45786"/>
                </a:cubicBezTo>
                <a:lnTo>
                  <a:pt x="12931" y="45975"/>
                </a:lnTo>
                <a:lnTo>
                  <a:pt x="13158" y="45975"/>
                </a:lnTo>
                <a:lnTo>
                  <a:pt x="13309" y="45861"/>
                </a:lnTo>
                <a:lnTo>
                  <a:pt x="13309" y="45710"/>
                </a:lnTo>
                <a:lnTo>
                  <a:pt x="13195" y="45597"/>
                </a:lnTo>
                <a:cubicBezTo>
                  <a:pt x="13152" y="45584"/>
                  <a:pt x="13114" y="45579"/>
                  <a:pt x="13080" y="45579"/>
                </a:cubicBezTo>
                <a:close/>
                <a:moveTo>
                  <a:pt x="1135" y="45635"/>
                </a:moveTo>
                <a:cubicBezTo>
                  <a:pt x="1097" y="45635"/>
                  <a:pt x="1059" y="45672"/>
                  <a:pt x="1021" y="45672"/>
                </a:cubicBezTo>
                <a:cubicBezTo>
                  <a:pt x="946" y="45672"/>
                  <a:pt x="795" y="45710"/>
                  <a:pt x="757" y="45786"/>
                </a:cubicBezTo>
                <a:lnTo>
                  <a:pt x="757" y="45937"/>
                </a:lnTo>
                <a:cubicBezTo>
                  <a:pt x="812" y="45992"/>
                  <a:pt x="928" y="46027"/>
                  <a:pt x="1046" y="46027"/>
                </a:cubicBezTo>
                <a:cubicBezTo>
                  <a:pt x="1089" y="46027"/>
                  <a:pt x="1132" y="46023"/>
                  <a:pt x="1173" y="46013"/>
                </a:cubicBezTo>
                <a:cubicBezTo>
                  <a:pt x="1248" y="45975"/>
                  <a:pt x="1324" y="45899"/>
                  <a:pt x="1324" y="45824"/>
                </a:cubicBezTo>
                <a:cubicBezTo>
                  <a:pt x="1324" y="45786"/>
                  <a:pt x="1324" y="45748"/>
                  <a:pt x="1286" y="45710"/>
                </a:cubicBezTo>
                <a:lnTo>
                  <a:pt x="1135" y="45635"/>
                </a:lnTo>
                <a:close/>
                <a:moveTo>
                  <a:pt x="6579" y="45521"/>
                </a:moveTo>
                <a:cubicBezTo>
                  <a:pt x="6390" y="45559"/>
                  <a:pt x="6239" y="45672"/>
                  <a:pt x="6201" y="45824"/>
                </a:cubicBezTo>
                <a:lnTo>
                  <a:pt x="6277" y="45937"/>
                </a:lnTo>
                <a:cubicBezTo>
                  <a:pt x="6360" y="45992"/>
                  <a:pt x="6443" y="46027"/>
                  <a:pt x="6541" y="46027"/>
                </a:cubicBezTo>
                <a:cubicBezTo>
                  <a:pt x="6576" y="46027"/>
                  <a:pt x="6614" y="46023"/>
                  <a:pt x="6655" y="46013"/>
                </a:cubicBezTo>
                <a:lnTo>
                  <a:pt x="6768" y="45937"/>
                </a:lnTo>
                <a:cubicBezTo>
                  <a:pt x="6806" y="45899"/>
                  <a:pt x="6806" y="45861"/>
                  <a:pt x="6806" y="45824"/>
                </a:cubicBezTo>
                <a:cubicBezTo>
                  <a:pt x="6806" y="45748"/>
                  <a:pt x="6768" y="45672"/>
                  <a:pt x="6693" y="45597"/>
                </a:cubicBezTo>
                <a:lnTo>
                  <a:pt x="6579" y="45521"/>
                </a:lnTo>
                <a:close/>
                <a:moveTo>
                  <a:pt x="2609" y="46050"/>
                </a:moveTo>
                <a:cubicBezTo>
                  <a:pt x="2609" y="46088"/>
                  <a:pt x="2609" y="46088"/>
                  <a:pt x="2572" y="46088"/>
                </a:cubicBezTo>
                <a:lnTo>
                  <a:pt x="2609" y="46050"/>
                </a:lnTo>
                <a:close/>
                <a:moveTo>
                  <a:pt x="2572" y="45256"/>
                </a:moveTo>
                <a:cubicBezTo>
                  <a:pt x="2307" y="45256"/>
                  <a:pt x="2231" y="45446"/>
                  <a:pt x="2231" y="45559"/>
                </a:cubicBezTo>
                <a:lnTo>
                  <a:pt x="2193" y="45559"/>
                </a:lnTo>
                <a:lnTo>
                  <a:pt x="2004" y="45597"/>
                </a:lnTo>
                <a:cubicBezTo>
                  <a:pt x="2004" y="45635"/>
                  <a:pt x="2004" y="45635"/>
                  <a:pt x="2004" y="45672"/>
                </a:cubicBezTo>
                <a:lnTo>
                  <a:pt x="1891" y="45748"/>
                </a:lnTo>
                <a:cubicBezTo>
                  <a:pt x="1853" y="45899"/>
                  <a:pt x="1967" y="46050"/>
                  <a:pt x="2118" y="46126"/>
                </a:cubicBezTo>
                <a:cubicBezTo>
                  <a:pt x="2203" y="46160"/>
                  <a:pt x="2288" y="46179"/>
                  <a:pt x="2369" y="46179"/>
                </a:cubicBezTo>
                <a:cubicBezTo>
                  <a:pt x="2469" y="46179"/>
                  <a:pt x="2564" y="46151"/>
                  <a:pt x="2647" y="46088"/>
                </a:cubicBezTo>
                <a:lnTo>
                  <a:pt x="2609" y="46050"/>
                </a:lnTo>
                <a:lnTo>
                  <a:pt x="2572" y="45975"/>
                </a:lnTo>
                <a:lnTo>
                  <a:pt x="2609" y="45975"/>
                </a:lnTo>
                <a:lnTo>
                  <a:pt x="2609" y="45937"/>
                </a:lnTo>
                <a:cubicBezTo>
                  <a:pt x="2647" y="45975"/>
                  <a:pt x="2647" y="46013"/>
                  <a:pt x="2609" y="46050"/>
                </a:cubicBezTo>
                <a:lnTo>
                  <a:pt x="2761" y="45975"/>
                </a:lnTo>
                <a:cubicBezTo>
                  <a:pt x="2761" y="45937"/>
                  <a:pt x="2761" y="45899"/>
                  <a:pt x="2761" y="45861"/>
                </a:cubicBezTo>
                <a:cubicBezTo>
                  <a:pt x="2761" y="45748"/>
                  <a:pt x="2685" y="45672"/>
                  <a:pt x="2647" y="45597"/>
                </a:cubicBezTo>
                <a:cubicBezTo>
                  <a:pt x="2685" y="45559"/>
                  <a:pt x="2723" y="45483"/>
                  <a:pt x="2685" y="45370"/>
                </a:cubicBezTo>
                <a:lnTo>
                  <a:pt x="2572" y="45256"/>
                </a:lnTo>
                <a:close/>
                <a:moveTo>
                  <a:pt x="4764" y="46013"/>
                </a:moveTo>
                <a:cubicBezTo>
                  <a:pt x="4575" y="46013"/>
                  <a:pt x="4462" y="46088"/>
                  <a:pt x="4462" y="46239"/>
                </a:cubicBezTo>
                <a:lnTo>
                  <a:pt x="4613" y="46239"/>
                </a:lnTo>
                <a:cubicBezTo>
                  <a:pt x="4613" y="46239"/>
                  <a:pt x="4613" y="46239"/>
                  <a:pt x="4613" y="46277"/>
                </a:cubicBezTo>
                <a:lnTo>
                  <a:pt x="4916" y="46277"/>
                </a:lnTo>
                <a:cubicBezTo>
                  <a:pt x="4916" y="46239"/>
                  <a:pt x="4878" y="46239"/>
                  <a:pt x="4878" y="46239"/>
                </a:cubicBezTo>
                <a:lnTo>
                  <a:pt x="5029" y="46239"/>
                </a:lnTo>
                <a:cubicBezTo>
                  <a:pt x="5029" y="46164"/>
                  <a:pt x="4991" y="46088"/>
                  <a:pt x="4953" y="46050"/>
                </a:cubicBezTo>
                <a:cubicBezTo>
                  <a:pt x="4878" y="46013"/>
                  <a:pt x="4840" y="46013"/>
                  <a:pt x="4764" y="46013"/>
                </a:cubicBezTo>
                <a:close/>
                <a:moveTo>
                  <a:pt x="37846" y="45937"/>
                </a:moveTo>
                <a:cubicBezTo>
                  <a:pt x="37657" y="45937"/>
                  <a:pt x="37544" y="46050"/>
                  <a:pt x="37544" y="46202"/>
                </a:cubicBezTo>
                <a:lnTo>
                  <a:pt x="37695" y="46202"/>
                </a:lnTo>
                <a:cubicBezTo>
                  <a:pt x="37695" y="46239"/>
                  <a:pt x="37657" y="46239"/>
                  <a:pt x="37695" y="46277"/>
                </a:cubicBezTo>
                <a:cubicBezTo>
                  <a:pt x="37770" y="46277"/>
                  <a:pt x="37880" y="46328"/>
                  <a:pt x="37978" y="46328"/>
                </a:cubicBezTo>
                <a:cubicBezTo>
                  <a:pt x="38027" y="46328"/>
                  <a:pt x="38073" y="46315"/>
                  <a:pt x="38111" y="46277"/>
                </a:cubicBezTo>
                <a:cubicBezTo>
                  <a:pt x="38111" y="46239"/>
                  <a:pt x="38111" y="46239"/>
                  <a:pt x="38111" y="46239"/>
                </a:cubicBezTo>
                <a:lnTo>
                  <a:pt x="38262" y="46239"/>
                </a:lnTo>
                <a:cubicBezTo>
                  <a:pt x="38262" y="46164"/>
                  <a:pt x="38186" y="46088"/>
                  <a:pt x="38111" y="46013"/>
                </a:cubicBezTo>
                <a:cubicBezTo>
                  <a:pt x="38035" y="45975"/>
                  <a:pt x="37959" y="45937"/>
                  <a:pt x="37846" y="45937"/>
                </a:cubicBezTo>
                <a:close/>
                <a:moveTo>
                  <a:pt x="76608" y="45994"/>
                </a:moveTo>
                <a:cubicBezTo>
                  <a:pt x="76521" y="45994"/>
                  <a:pt x="76437" y="46041"/>
                  <a:pt x="76410" y="46202"/>
                </a:cubicBezTo>
                <a:lnTo>
                  <a:pt x="76448" y="46391"/>
                </a:lnTo>
                <a:cubicBezTo>
                  <a:pt x="76561" y="46391"/>
                  <a:pt x="76712" y="46391"/>
                  <a:pt x="76788" y="46202"/>
                </a:cubicBezTo>
                <a:lnTo>
                  <a:pt x="76750" y="46202"/>
                </a:lnTo>
                <a:lnTo>
                  <a:pt x="76712" y="46013"/>
                </a:lnTo>
                <a:cubicBezTo>
                  <a:pt x="76679" y="46002"/>
                  <a:pt x="76643" y="45994"/>
                  <a:pt x="76608" y="45994"/>
                </a:cubicBezTo>
                <a:close/>
                <a:moveTo>
                  <a:pt x="77766" y="45984"/>
                </a:moveTo>
                <a:cubicBezTo>
                  <a:pt x="77705" y="45984"/>
                  <a:pt x="77639" y="45994"/>
                  <a:pt x="77582" y="46013"/>
                </a:cubicBezTo>
                <a:cubicBezTo>
                  <a:pt x="77544" y="46050"/>
                  <a:pt x="77506" y="46088"/>
                  <a:pt x="77506" y="46164"/>
                </a:cubicBezTo>
                <a:lnTo>
                  <a:pt x="77506" y="46202"/>
                </a:lnTo>
                <a:lnTo>
                  <a:pt x="77544" y="46239"/>
                </a:lnTo>
                <a:lnTo>
                  <a:pt x="77620" y="46391"/>
                </a:lnTo>
                <a:lnTo>
                  <a:pt x="77884" y="46391"/>
                </a:lnTo>
                <a:lnTo>
                  <a:pt x="77998" y="46277"/>
                </a:lnTo>
                <a:lnTo>
                  <a:pt x="77998" y="46164"/>
                </a:lnTo>
                <a:lnTo>
                  <a:pt x="78036" y="46164"/>
                </a:lnTo>
                <a:cubicBezTo>
                  <a:pt x="78036" y="46088"/>
                  <a:pt x="77998" y="46050"/>
                  <a:pt x="77922" y="46013"/>
                </a:cubicBezTo>
                <a:cubicBezTo>
                  <a:pt x="77884" y="45994"/>
                  <a:pt x="77828" y="45984"/>
                  <a:pt x="77766" y="45984"/>
                </a:cubicBezTo>
                <a:close/>
                <a:moveTo>
                  <a:pt x="18300" y="46050"/>
                </a:moveTo>
                <a:lnTo>
                  <a:pt x="18148" y="46164"/>
                </a:lnTo>
                <a:cubicBezTo>
                  <a:pt x="18148" y="46126"/>
                  <a:pt x="18148" y="46126"/>
                  <a:pt x="18148" y="46126"/>
                </a:cubicBezTo>
                <a:cubicBezTo>
                  <a:pt x="18110" y="46126"/>
                  <a:pt x="17997" y="46202"/>
                  <a:pt x="18035" y="46353"/>
                </a:cubicBezTo>
                <a:lnTo>
                  <a:pt x="18110" y="46429"/>
                </a:lnTo>
                <a:cubicBezTo>
                  <a:pt x="18163" y="46455"/>
                  <a:pt x="18251" y="46499"/>
                  <a:pt x="18338" y="46499"/>
                </a:cubicBezTo>
                <a:cubicBezTo>
                  <a:pt x="18377" y="46499"/>
                  <a:pt x="18416" y="46490"/>
                  <a:pt x="18451" y="46466"/>
                </a:cubicBezTo>
                <a:cubicBezTo>
                  <a:pt x="18451" y="46466"/>
                  <a:pt x="18526" y="46429"/>
                  <a:pt x="18526" y="46315"/>
                </a:cubicBezTo>
                <a:lnTo>
                  <a:pt x="18413" y="46202"/>
                </a:lnTo>
                <a:cubicBezTo>
                  <a:pt x="18451" y="46202"/>
                  <a:pt x="18451" y="46239"/>
                  <a:pt x="18451" y="46239"/>
                </a:cubicBezTo>
                <a:cubicBezTo>
                  <a:pt x="18451" y="46202"/>
                  <a:pt x="18451" y="46088"/>
                  <a:pt x="18300" y="46050"/>
                </a:cubicBezTo>
                <a:close/>
                <a:moveTo>
                  <a:pt x="46693" y="45937"/>
                </a:moveTo>
                <a:lnTo>
                  <a:pt x="46542" y="46050"/>
                </a:lnTo>
                <a:cubicBezTo>
                  <a:pt x="46542" y="46013"/>
                  <a:pt x="46542" y="46013"/>
                  <a:pt x="46504" y="46013"/>
                </a:cubicBezTo>
                <a:cubicBezTo>
                  <a:pt x="46466" y="46050"/>
                  <a:pt x="46428" y="46050"/>
                  <a:pt x="46391" y="46088"/>
                </a:cubicBezTo>
                <a:lnTo>
                  <a:pt x="46353" y="46239"/>
                </a:lnTo>
                <a:cubicBezTo>
                  <a:pt x="46391" y="46239"/>
                  <a:pt x="46391" y="46239"/>
                  <a:pt x="46353" y="46277"/>
                </a:cubicBezTo>
                <a:lnTo>
                  <a:pt x="46353" y="46315"/>
                </a:lnTo>
                <a:cubicBezTo>
                  <a:pt x="46353" y="46353"/>
                  <a:pt x="46391" y="46429"/>
                  <a:pt x="46466" y="46466"/>
                </a:cubicBezTo>
                <a:lnTo>
                  <a:pt x="46580" y="46504"/>
                </a:lnTo>
                <a:cubicBezTo>
                  <a:pt x="46693" y="46466"/>
                  <a:pt x="46920" y="46315"/>
                  <a:pt x="46920" y="46164"/>
                </a:cubicBezTo>
                <a:cubicBezTo>
                  <a:pt x="46920" y="46126"/>
                  <a:pt x="46882" y="46013"/>
                  <a:pt x="46693" y="45937"/>
                </a:cubicBezTo>
                <a:close/>
                <a:moveTo>
                  <a:pt x="12742" y="46353"/>
                </a:moveTo>
                <a:cubicBezTo>
                  <a:pt x="12591" y="46353"/>
                  <a:pt x="12477" y="46429"/>
                  <a:pt x="12477" y="46580"/>
                </a:cubicBezTo>
                <a:lnTo>
                  <a:pt x="12553" y="46693"/>
                </a:lnTo>
                <a:cubicBezTo>
                  <a:pt x="12591" y="46693"/>
                  <a:pt x="12591" y="46693"/>
                  <a:pt x="12591" y="46731"/>
                </a:cubicBezTo>
                <a:cubicBezTo>
                  <a:pt x="12652" y="46762"/>
                  <a:pt x="12738" y="46817"/>
                  <a:pt x="12888" y="46817"/>
                </a:cubicBezTo>
                <a:cubicBezTo>
                  <a:pt x="12924" y="46817"/>
                  <a:pt x="12963" y="46814"/>
                  <a:pt x="13006" y="46807"/>
                </a:cubicBezTo>
                <a:lnTo>
                  <a:pt x="13120" y="46731"/>
                </a:lnTo>
                <a:cubicBezTo>
                  <a:pt x="13120" y="46693"/>
                  <a:pt x="13120" y="46693"/>
                  <a:pt x="13120" y="46655"/>
                </a:cubicBezTo>
                <a:cubicBezTo>
                  <a:pt x="13120" y="46504"/>
                  <a:pt x="12931" y="46353"/>
                  <a:pt x="12742" y="46353"/>
                </a:cubicBezTo>
                <a:close/>
                <a:moveTo>
                  <a:pt x="44527" y="46418"/>
                </a:moveTo>
                <a:cubicBezTo>
                  <a:pt x="44397" y="46418"/>
                  <a:pt x="44259" y="46480"/>
                  <a:pt x="44198" y="46542"/>
                </a:cubicBezTo>
                <a:lnTo>
                  <a:pt x="44349" y="46769"/>
                </a:lnTo>
                <a:cubicBezTo>
                  <a:pt x="44409" y="46769"/>
                  <a:pt x="44470" y="46817"/>
                  <a:pt x="44569" y="46817"/>
                </a:cubicBezTo>
                <a:cubicBezTo>
                  <a:pt x="44594" y="46817"/>
                  <a:pt x="44621" y="46814"/>
                  <a:pt x="44651" y="46807"/>
                </a:cubicBezTo>
                <a:lnTo>
                  <a:pt x="44765" y="46693"/>
                </a:lnTo>
                <a:cubicBezTo>
                  <a:pt x="44765" y="46693"/>
                  <a:pt x="44765" y="46655"/>
                  <a:pt x="44765" y="46655"/>
                </a:cubicBezTo>
                <a:cubicBezTo>
                  <a:pt x="44765" y="46504"/>
                  <a:pt x="44651" y="46466"/>
                  <a:pt x="44614" y="46429"/>
                </a:cubicBezTo>
                <a:cubicBezTo>
                  <a:pt x="44586" y="46422"/>
                  <a:pt x="44557" y="46418"/>
                  <a:pt x="44527" y="46418"/>
                </a:cubicBezTo>
                <a:close/>
                <a:moveTo>
                  <a:pt x="63139" y="46504"/>
                </a:moveTo>
                <a:cubicBezTo>
                  <a:pt x="63064" y="46504"/>
                  <a:pt x="62950" y="46542"/>
                  <a:pt x="62875" y="46580"/>
                </a:cubicBezTo>
                <a:cubicBezTo>
                  <a:pt x="62686" y="46693"/>
                  <a:pt x="62723" y="46882"/>
                  <a:pt x="62875" y="46958"/>
                </a:cubicBezTo>
                <a:lnTo>
                  <a:pt x="63064" y="46882"/>
                </a:lnTo>
                <a:cubicBezTo>
                  <a:pt x="63139" y="46844"/>
                  <a:pt x="63253" y="46807"/>
                  <a:pt x="63253" y="46693"/>
                </a:cubicBezTo>
                <a:cubicBezTo>
                  <a:pt x="63253" y="46655"/>
                  <a:pt x="63253" y="46618"/>
                  <a:pt x="63253" y="46618"/>
                </a:cubicBezTo>
                <a:lnTo>
                  <a:pt x="63139" y="46504"/>
                </a:lnTo>
                <a:close/>
                <a:moveTo>
                  <a:pt x="60417" y="46655"/>
                </a:moveTo>
                <a:cubicBezTo>
                  <a:pt x="60304" y="46655"/>
                  <a:pt x="60228" y="46693"/>
                  <a:pt x="60153" y="46731"/>
                </a:cubicBezTo>
                <a:cubicBezTo>
                  <a:pt x="60115" y="46769"/>
                  <a:pt x="60077" y="46807"/>
                  <a:pt x="60077" y="46920"/>
                </a:cubicBezTo>
                <a:lnTo>
                  <a:pt x="60077" y="46958"/>
                </a:lnTo>
                <a:lnTo>
                  <a:pt x="60190" y="47071"/>
                </a:lnTo>
                <a:cubicBezTo>
                  <a:pt x="60304" y="47071"/>
                  <a:pt x="60379" y="47033"/>
                  <a:pt x="60455" y="46996"/>
                </a:cubicBezTo>
                <a:cubicBezTo>
                  <a:pt x="60493" y="46958"/>
                  <a:pt x="60531" y="46920"/>
                  <a:pt x="60531" y="46807"/>
                </a:cubicBezTo>
                <a:lnTo>
                  <a:pt x="60531" y="46769"/>
                </a:lnTo>
                <a:lnTo>
                  <a:pt x="60417" y="46655"/>
                </a:lnTo>
                <a:close/>
                <a:moveTo>
                  <a:pt x="76488" y="46576"/>
                </a:moveTo>
                <a:cubicBezTo>
                  <a:pt x="76453" y="46576"/>
                  <a:pt x="76415" y="46589"/>
                  <a:pt x="76372" y="46618"/>
                </a:cubicBezTo>
                <a:lnTo>
                  <a:pt x="76296" y="46618"/>
                </a:lnTo>
                <a:lnTo>
                  <a:pt x="76183" y="46731"/>
                </a:lnTo>
                <a:lnTo>
                  <a:pt x="76183" y="46958"/>
                </a:lnTo>
                <a:lnTo>
                  <a:pt x="76296" y="47071"/>
                </a:lnTo>
                <a:cubicBezTo>
                  <a:pt x="76523" y="47033"/>
                  <a:pt x="76674" y="46920"/>
                  <a:pt x="76674" y="46731"/>
                </a:cubicBezTo>
                <a:lnTo>
                  <a:pt x="76637" y="46655"/>
                </a:lnTo>
                <a:cubicBezTo>
                  <a:pt x="76590" y="46609"/>
                  <a:pt x="76543" y="46576"/>
                  <a:pt x="76488" y="46576"/>
                </a:cubicBezTo>
                <a:close/>
                <a:moveTo>
                  <a:pt x="70932" y="46744"/>
                </a:moveTo>
                <a:cubicBezTo>
                  <a:pt x="70877" y="46744"/>
                  <a:pt x="70823" y="46753"/>
                  <a:pt x="70776" y="46769"/>
                </a:cubicBezTo>
                <a:cubicBezTo>
                  <a:pt x="70625" y="46844"/>
                  <a:pt x="70550" y="46958"/>
                  <a:pt x="70587" y="47109"/>
                </a:cubicBezTo>
                <a:lnTo>
                  <a:pt x="70701" y="47222"/>
                </a:lnTo>
                <a:cubicBezTo>
                  <a:pt x="70726" y="47225"/>
                  <a:pt x="70750" y="47226"/>
                  <a:pt x="70772" y="47226"/>
                </a:cubicBezTo>
                <a:cubicBezTo>
                  <a:pt x="71089" y="47226"/>
                  <a:pt x="71157" y="46991"/>
                  <a:pt x="71192" y="46920"/>
                </a:cubicBezTo>
                <a:lnTo>
                  <a:pt x="71155" y="46807"/>
                </a:lnTo>
                <a:cubicBezTo>
                  <a:pt x="71088" y="46762"/>
                  <a:pt x="71009" y="46744"/>
                  <a:pt x="70932" y="46744"/>
                </a:cubicBezTo>
                <a:close/>
                <a:moveTo>
                  <a:pt x="67865" y="46769"/>
                </a:moveTo>
                <a:cubicBezTo>
                  <a:pt x="67752" y="46807"/>
                  <a:pt x="67525" y="46844"/>
                  <a:pt x="67563" y="47071"/>
                </a:cubicBezTo>
                <a:lnTo>
                  <a:pt x="67714" y="47185"/>
                </a:lnTo>
                <a:cubicBezTo>
                  <a:pt x="67714" y="47185"/>
                  <a:pt x="67752" y="47222"/>
                  <a:pt x="67790" y="47260"/>
                </a:cubicBezTo>
                <a:lnTo>
                  <a:pt x="67979" y="47222"/>
                </a:lnTo>
                <a:cubicBezTo>
                  <a:pt x="68017" y="47185"/>
                  <a:pt x="68017" y="47185"/>
                  <a:pt x="68054" y="47147"/>
                </a:cubicBezTo>
                <a:cubicBezTo>
                  <a:pt x="68054" y="47109"/>
                  <a:pt x="68092" y="47071"/>
                  <a:pt x="68092" y="46996"/>
                </a:cubicBezTo>
                <a:cubicBezTo>
                  <a:pt x="68092" y="46958"/>
                  <a:pt x="68092" y="46920"/>
                  <a:pt x="68054" y="46844"/>
                </a:cubicBezTo>
                <a:lnTo>
                  <a:pt x="67903" y="46769"/>
                </a:lnTo>
                <a:close/>
                <a:moveTo>
                  <a:pt x="33347" y="47147"/>
                </a:moveTo>
                <a:cubicBezTo>
                  <a:pt x="33234" y="47147"/>
                  <a:pt x="33120" y="47185"/>
                  <a:pt x="33082" y="47336"/>
                </a:cubicBezTo>
                <a:lnTo>
                  <a:pt x="33196" y="47487"/>
                </a:lnTo>
                <a:cubicBezTo>
                  <a:pt x="33347" y="47487"/>
                  <a:pt x="33423" y="47487"/>
                  <a:pt x="33460" y="47411"/>
                </a:cubicBezTo>
                <a:lnTo>
                  <a:pt x="33536" y="47336"/>
                </a:lnTo>
                <a:cubicBezTo>
                  <a:pt x="33536" y="47222"/>
                  <a:pt x="33423" y="47147"/>
                  <a:pt x="33347" y="47147"/>
                </a:cubicBezTo>
                <a:close/>
                <a:moveTo>
                  <a:pt x="77544" y="46466"/>
                </a:moveTo>
                <a:cubicBezTo>
                  <a:pt x="77128" y="46504"/>
                  <a:pt x="77090" y="46920"/>
                  <a:pt x="77090" y="47033"/>
                </a:cubicBezTo>
                <a:lnTo>
                  <a:pt x="77242" y="47185"/>
                </a:lnTo>
                <a:lnTo>
                  <a:pt x="77242" y="47185"/>
                </a:lnTo>
                <a:cubicBezTo>
                  <a:pt x="77204" y="47147"/>
                  <a:pt x="77204" y="47147"/>
                  <a:pt x="77166" y="47147"/>
                </a:cubicBezTo>
                <a:cubicBezTo>
                  <a:pt x="77166" y="47147"/>
                  <a:pt x="77166" y="47185"/>
                  <a:pt x="77166" y="47222"/>
                </a:cubicBezTo>
                <a:lnTo>
                  <a:pt x="77090" y="47298"/>
                </a:lnTo>
                <a:cubicBezTo>
                  <a:pt x="77053" y="47411"/>
                  <a:pt x="77128" y="47525"/>
                  <a:pt x="77242" y="47563"/>
                </a:cubicBezTo>
                <a:cubicBezTo>
                  <a:pt x="77272" y="47573"/>
                  <a:pt x="77305" y="47578"/>
                  <a:pt x="77339" y="47578"/>
                </a:cubicBezTo>
                <a:cubicBezTo>
                  <a:pt x="77433" y="47578"/>
                  <a:pt x="77537" y="47542"/>
                  <a:pt x="77620" y="47487"/>
                </a:cubicBezTo>
                <a:lnTo>
                  <a:pt x="77657" y="47374"/>
                </a:lnTo>
                <a:cubicBezTo>
                  <a:pt x="77620" y="47298"/>
                  <a:pt x="77582" y="47260"/>
                  <a:pt x="77582" y="47222"/>
                </a:cubicBezTo>
                <a:cubicBezTo>
                  <a:pt x="77695" y="47222"/>
                  <a:pt x="77847" y="47185"/>
                  <a:pt x="77922" y="47109"/>
                </a:cubicBezTo>
                <a:lnTo>
                  <a:pt x="77960" y="47071"/>
                </a:lnTo>
                <a:cubicBezTo>
                  <a:pt x="77960" y="47033"/>
                  <a:pt x="77960" y="47033"/>
                  <a:pt x="77960" y="46996"/>
                </a:cubicBezTo>
                <a:cubicBezTo>
                  <a:pt x="77960" y="46882"/>
                  <a:pt x="77884" y="46844"/>
                  <a:pt x="77809" y="46844"/>
                </a:cubicBezTo>
                <a:cubicBezTo>
                  <a:pt x="77847" y="46731"/>
                  <a:pt x="77771" y="46655"/>
                  <a:pt x="77733" y="46618"/>
                </a:cubicBezTo>
                <a:cubicBezTo>
                  <a:pt x="77733" y="46580"/>
                  <a:pt x="77695" y="46580"/>
                  <a:pt x="77695" y="46542"/>
                </a:cubicBezTo>
                <a:lnTo>
                  <a:pt x="77544" y="46466"/>
                </a:lnTo>
                <a:close/>
                <a:moveTo>
                  <a:pt x="67071" y="47071"/>
                </a:moveTo>
                <a:lnTo>
                  <a:pt x="66958" y="47185"/>
                </a:lnTo>
                <a:lnTo>
                  <a:pt x="66958" y="47222"/>
                </a:lnTo>
                <a:cubicBezTo>
                  <a:pt x="66958" y="47260"/>
                  <a:pt x="66958" y="47336"/>
                  <a:pt x="66958" y="47374"/>
                </a:cubicBezTo>
                <a:cubicBezTo>
                  <a:pt x="66958" y="47601"/>
                  <a:pt x="67071" y="47714"/>
                  <a:pt x="67260" y="47714"/>
                </a:cubicBezTo>
                <a:lnTo>
                  <a:pt x="67374" y="47676"/>
                </a:lnTo>
                <a:cubicBezTo>
                  <a:pt x="67412" y="47638"/>
                  <a:pt x="67487" y="47525"/>
                  <a:pt x="67487" y="47374"/>
                </a:cubicBezTo>
                <a:cubicBezTo>
                  <a:pt x="67487" y="47298"/>
                  <a:pt x="67487" y="47222"/>
                  <a:pt x="67412" y="47147"/>
                </a:cubicBezTo>
                <a:cubicBezTo>
                  <a:pt x="67336" y="47109"/>
                  <a:pt x="67223" y="47071"/>
                  <a:pt x="67071" y="47071"/>
                </a:cubicBezTo>
                <a:close/>
                <a:moveTo>
                  <a:pt x="32931" y="47411"/>
                </a:moveTo>
                <a:cubicBezTo>
                  <a:pt x="32780" y="47449"/>
                  <a:pt x="32591" y="47563"/>
                  <a:pt x="32591" y="47676"/>
                </a:cubicBezTo>
                <a:cubicBezTo>
                  <a:pt x="32591" y="47752"/>
                  <a:pt x="32629" y="47827"/>
                  <a:pt x="32818" y="47865"/>
                </a:cubicBezTo>
                <a:lnTo>
                  <a:pt x="33007" y="47790"/>
                </a:lnTo>
                <a:cubicBezTo>
                  <a:pt x="33007" y="47790"/>
                  <a:pt x="33044" y="47752"/>
                  <a:pt x="33044" y="47752"/>
                </a:cubicBezTo>
                <a:cubicBezTo>
                  <a:pt x="33120" y="47714"/>
                  <a:pt x="33196" y="47638"/>
                  <a:pt x="33196" y="47563"/>
                </a:cubicBezTo>
                <a:cubicBezTo>
                  <a:pt x="33196" y="47525"/>
                  <a:pt x="33158" y="47449"/>
                  <a:pt x="33044" y="47411"/>
                </a:cubicBezTo>
                <a:close/>
                <a:moveTo>
                  <a:pt x="9490" y="47563"/>
                </a:moveTo>
                <a:lnTo>
                  <a:pt x="9339" y="47676"/>
                </a:lnTo>
                <a:lnTo>
                  <a:pt x="9339" y="47827"/>
                </a:lnTo>
                <a:lnTo>
                  <a:pt x="9490" y="47941"/>
                </a:lnTo>
                <a:lnTo>
                  <a:pt x="9679" y="47941"/>
                </a:lnTo>
                <a:lnTo>
                  <a:pt x="9793" y="47827"/>
                </a:lnTo>
                <a:lnTo>
                  <a:pt x="9793" y="47676"/>
                </a:lnTo>
                <a:lnTo>
                  <a:pt x="9679" y="47563"/>
                </a:lnTo>
                <a:close/>
                <a:moveTo>
                  <a:pt x="22391" y="47460"/>
                </a:moveTo>
                <a:cubicBezTo>
                  <a:pt x="22327" y="47460"/>
                  <a:pt x="22261" y="47474"/>
                  <a:pt x="22194" y="47487"/>
                </a:cubicBezTo>
                <a:lnTo>
                  <a:pt x="22118" y="47487"/>
                </a:lnTo>
                <a:lnTo>
                  <a:pt x="22005" y="47601"/>
                </a:lnTo>
                <a:cubicBezTo>
                  <a:pt x="21929" y="47865"/>
                  <a:pt x="22118" y="48016"/>
                  <a:pt x="22345" y="48016"/>
                </a:cubicBezTo>
                <a:cubicBezTo>
                  <a:pt x="22496" y="48016"/>
                  <a:pt x="22685" y="47941"/>
                  <a:pt x="22685" y="47714"/>
                </a:cubicBezTo>
                <a:lnTo>
                  <a:pt x="22685" y="47676"/>
                </a:lnTo>
                <a:cubicBezTo>
                  <a:pt x="22612" y="47505"/>
                  <a:pt x="22507" y="47460"/>
                  <a:pt x="22391" y="47460"/>
                </a:cubicBezTo>
                <a:close/>
                <a:moveTo>
                  <a:pt x="11267" y="47676"/>
                </a:moveTo>
                <a:cubicBezTo>
                  <a:pt x="11192" y="47676"/>
                  <a:pt x="11154" y="47714"/>
                  <a:pt x="11116" y="47714"/>
                </a:cubicBezTo>
                <a:cubicBezTo>
                  <a:pt x="11078" y="47752"/>
                  <a:pt x="11040" y="47790"/>
                  <a:pt x="11040" y="47865"/>
                </a:cubicBezTo>
                <a:lnTo>
                  <a:pt x="11040" y="47903"/>
                </a:lnTo>
                <a:lnTo>
                  <a:pt x="11116" y="47941"/>
                </a:lnTo>
                <a:lnTo>
                  <a:pt x="11116" y="47941"/>
                </a:lnTo>
                <a:lnTo>
                  <a:pt x="11229" y="48054"/>
                </a:lnTo>
                <a:lnTo>
                  <a:pt x="11343" y="48054"/>
                </a:lnTo>
                <a:lnTo>
                  <a:pt x="11456" y="47979"/>
                </a:lnTo>
                <a:cubicBezTo>
                  <a:pt x="11494" y="47941"/>
                  <a:pt x="11494" y="47903"/>
                  <a:pt x="11494" y="47865"/>
                </a:cubicBezTo>
                <a:cubicBezTo>
                  <a:pt x="11494" y="47790"/>
                  <a:pt x="11381" y="47676"/>
                  <a:pt x="11267" y="47676"/>
                </a:cubicBezTo>
                <a:close/>
                <a:moveTo>
                  <a:pt x="40228" y="47790"/>
                </a:moveTo>
                <a:cubicBezTo>
                  <a:pt x="39925" y="47790"/>
                  <a:pt x="39850" y="47941"/>
                  <a:pt x="39850" y="48016"/>
                </a:cubicBezTo>
                <a:lnTo>
                  <a:pt x="39888" y="48092"/>
                </a:lnTo>
                <a:cubicBezTo>
                  <a:pt x="39943" y="48147"/>
                  <a:pt x="40019" y="48182"/>
                  <a:pt x="40100" y="48182"/>
                </a:cubicBezTo>
                <a:cubicBezTo>
                  <a:pt x="40129" y="48182"/>
                  <a:pt x="40160" y="48178"/>
                  <a:pt x="40190" y="48168"/>
                </a:cubicBezTo>
                <a:cubicBezTo>
                  <a:pt x="40304" y="48130"/>
                  <a:pt x="40341" y="48054"/>
                  <a:pt x="40341" y="47941"/>
                </a:cubicBezTo>
                <a:cubicBezTo>
                  <a:pt x="40341" y="47941"/>
                  <a:pt x="40341" y="47941"/>
                  <a:pt x="40341" y="47903"/>
                </a:cubicBezTo>
                <a:lnTo>
                  <a:pt x="40228" y="47790"/>
                </a:lnTo>
                <a:close/>
                <a:moveTo>
                  <a:pt x="48999" y="47752"/>
                </a:moveTo>
                <a:cubicBezTo>
                  <a:pt x="48924" y="47752"/>
                  <a:pt x="48848" y="47790"/>
                  <a:pt x="48810" y="47790"/>
                </a:cubicBezTo>
                <a:lnTo>
                  <a:pt x="48848" y="47790"/>
                </a:lnTo>
                <a:lnTo>
                  <a:pt x="48621" y="47865"/>
                </a:lnTo>
                <a:lnTo>
                  <a:pt x="48621" y="48092"/>
                </a:lnTo>
                <a:lnTo>
                  <a:pt x="48772" y="48205"/>
                </a:lnTo>
                <a:cubicBezTo>
                  <a:pt x="48999" y="48205"/>
                  <a:pt x="49151" y="48054"/>
                  <a:pt x="49151" y="47865"/>
                </a:cubicBezTo>
                <a:lnTo>
                  <a:pt x="48999" y="47752"/>
                </a:lnTo>
                <a:close/>
                <a:moveTo>
                  <a:pt x="45559" y="47752"/>
                </a:moveTo>
                <a:lnTo>
                  <a:pt x="45445" y="47865"/>
                </a:lnTo>
                <a:cubicBezTo>
                  <a:pt x="45445" y="47903"/>
                  <a:pt x="45445" y="47941"/>
                  <a:pt x="45445" y="47941"/>
                </a:cubicBezTo>
                <a:cubicBezTo>
                  <a:pt x="45445" y="48205"/>
                  <a:pt x="45597" y="48243"/>
                  <a:pt x="45672" y="48243"/>
                </a:cubicBezTo>
                <a:lnTo>
                  <a:pt x="45823" y="48168"/>
                </a:lnTo>
                <a:cubicBezTo>
                  <a:pt x="45823" y="48168"/>
                  <a:pt x="45861" y="48130"/>
                  <a:pt x="45861" y="48130"/>
                </a:cubicBezTo>
                <a:cubicBezTo>
                  <a:pt x="45899" y="48092"/>
                  <a:pt x="45975" y="48054"/>
                  <a:pt x="45975" y="47941"/>
                </a:cubicBezTo>
                <a:cubicBezTo>
                  <a:pt x="45975" y="47903"/>
                  <a:pt x="45975" y="47865"/>
                  <a:pt x="45937" y="47827"/>
                </a:cubicBezTo>
                <a:lnTo>
                  <a:pt x="45823" y="47752"/>
                </a:lnTo>
                <a:close/>
                <a:moveTo>
                  <a:pt x="54519" y="47903"/>
                </a:moveTo>
                <a:cubicBezTo>
                  <a:pt x="54330" y="47903"/>
                  <a:pt x="54255" y="47979"/>
                  <a:pt x="54179" y="48092"/>
                </a:cubicBezTo>
                <a:lnTo>
                  <a:pt x="54292" y="48243"/>
                </a:lnTo>
                <a:cubicBezTo>
                  <a:pt x="54330" y="48243"/>
                  <a:pt x="54368" y="48281"/>
                  <a:pt x="54406" y="48281"/>
                </a:cubicBezTo>
                <a:lnTo>
                  <a:pt x="54595" y="48205"/>
                </a:lnTo>
                <a:cubicBezTo>
                  <a:pt x="54595" y="48168"/>
                  <a:pt x="54633" y="48130"/>
                  <a:pt x="54633" y="48054"/>
                </a:cubicBezTo>
                <a:lnTo>
                  <a:pt x="54633" y="48016"/>
                </a:lnTo>
                <a:lnTo>
                  <a:pt x="54519" y="47903"/>
                </a:lnTo>
                <a:close/>
                <a:moveTo>
                  <a:pt x="13972" y="47870"/>
                </a:moveTo>
                <a:cubicBezTo>
                  <a:pt x="13842" y="47870"/>
                  <a:pt x="13711" y="47919"/>
                  <a:pt x="13611" y="47979"/>
                </a:cubicBezTo>
                <a:cubicBezTo>
                  <a:pt x="13574" y="47941"/>
                  <a:pt x="13536" y="47941"/>
                  <a:pt x="13498" y="47941"/>
                </a:cubicBezTo>
                <a:cubicBezTo>
                  <a:pt x="13436" y="47925"/>
                  <a:pt x="13356" y="47910"/>
                  <a:pt x="13271" y="47910"/>
                </a:cubicBezTo>
                <a:cubicBezTo>
                  <a:pt x="13150" y="47910"/>
                  <a:pt x="13020" y="47942"/>
                  <a:pt x="12931" y="48054"/>
                </a:cubicBezTo>
                <a:lnTo>
                  <a:pt x="12931" y="48205"/>
                </a:lnTo>
                <a:cubicBezTo>
                  <a:pt x="13120" y="48394"/>
                  <a:pt x="13271" y="48394"/>
                  <a:pt x="13498" y="48394"/>
                </a:cubicBezTo>
                <a:lnTo>
                  <a:pt x="13725" y="48394"/>
                </a:lnTo>
                <a:lnTo>
                  <a:pt x="13876" y="48243"/>
                </a:lnTo>
                <a:lnTo>
                  <a:pt x="13952" y="48243"/>
                </a:lnTo>
                <a:cubicBezTo>
                  <a:pt x="13984" y="48243"/>
                  <a:pt x="14023" y="48246"/>
                  <a:pt x="14063" y="48246"/>
                </a:cubicBezTo>
                <a:cubicBezTo>
                  <a:pt x="14164" y="48246"/>
                  <a:pt x="14276" y="48227"/>
                  <a:pt x="14330" y="48092"/>
                </a:cubicBezTo>
                <a:lnTo>
                  <a:pt x="14292" y="48016"/>
                </a:lnTo>
                <a:cubicBezTo>
                  <a:pt x="14203" y="47909"/>
                  <a:pt x="14088" y="47870"/>
                  <a:pt x="13972" y="47870"/>
                </a:cubicBezTo>
                <a:close/>
                <a:moveTo>
                  <a:pt x="28923" y="48319"/>
                </a:moveTo>
                <a:lnTo>
                  <a:pt x="28772" y="48470"/>
                </a:lnTo>
                <a:cubicBezTo>
                  <a:pt x="28772" y="48470"/>
                  <a:pt x="28772" y="48432"/>
                  <a:pt x="28772" y="48432"/>
                </a:cubicBezTo>
                <a:cubicBezTo>
                  <a:pt x="28697" y="48470"/>
                  <a:pt x="28545" y="48508"/>
                  <a:pt x="28583" y="48659"/>
                </a:cubicBezTo>
                <a:lnTo>
                  <a:pt x="28659" y="48773"/>
                </a:lnTo>
                <a:cubicBezTo>
                  <a:pt x="28681" y="48784"/>
                  <a:pt x="28706" y="48788"/>
                  <a:pt x="28734" y="48788"/>
                </a:cubicBezTo>
                <a:cubicBezTo>
                  <a:pt x="28801" y="48788"/>
                  <a:pt x="28881" y="48761"/>
                  <a:pt x="28961" y="48735"/>
                </a:cubicBezTo>
                <a:cubicBezTo>
                  <a:pt x="29037" y="48697"/>
                  <a:pt x="29075" y="48621"/>
                  <a:pt x="29075" y="48508"/>
                </a:cubicBezTo>
                <a:cubicBezTo>
                  <a:pt x="29075" y="48432"/>
                  <a:pt x="29037" y="48357"/>
                  <a:pt x="28923" y="48319"/>
                </a:cubicBezTo>
                <a:close/>
                <a:moveTo>
                  <a:pt x="6957" y="48357"/>
                </a:moveTo>
                <a:lnTo>
                  <a:pt x="6806" y="48508"/>
                </a:lnTo>
                <a:lnTo>
                  <a:pt x="6806" y="48659"/>
                </a:lnTo>
                <a:lnTo>
                  <a:pt x="6957" y="48773"/>
                </a:lnTo>
                <a:cubicBezTo>
                  <a:pt x="6995" y="48773"/>
                  <a:pt x="7033" y="48773"/>
                  <a:pt x="7071" y="48810"/>
                </a:cubicBezTo>
                <a:lnTo>
                  <a:pt x="7260" y="48735"/>
                </a:lnTo>
                <a:cubicBezTo>
                  <a:pt x="7260" y="48735"/>
                  <a:pt x="7260" y="48697"/>
                  <a:pt x="7297" y="48697"/>
                </a:cubicBezTo>
                <a:cubicBezTo>
                  <a:pt x="7297" y="48659"/>
                  <a:pt x="7335" y="48621"/>
                  <a:pt x="7335" y="48546"/>
                </a:cubicBezTo>
                <a:cubicBezTo>
                  <a:pt x="7335" y="48508"/>
                  <a:pt x="7335" y="48508"/>
                  <a:pt x="7335" y="48470"/>
                </a:cubicBezTo>
                <a:lnTo>
                  <a:pt x="7184" y="48357"/>
                </a:lnTo>
                <a:close/>
                <a:moveTo>
                  <a:pt x="24273" y="48394"/>
                </a:moveTo>
                <a:lnTo>
                  <a:pt x="24122" y="48546"/>
                </a:lnTo>
                <a:cubicBezTo>
                  <a:pt x="24122" y="48546"/>
                  <a:pt x="24122" y="48546"/>
                  <a:pt x="24122" y="48584"/>
                </a:cubicBezTo>
                <a:cubicBezTo>
                  <a:pt x="24084" y="48584"/>
                  <a:pt x="24046" y="48621"/>
                  <a:pt x="24046" y="48659"/>
                </a:cubicBezTo>
                <a:cubicBezTo>
                  <a:pt x="24046" y="48697"/>
                  <a:pt x="24046" y="48810"/>
                  <a:pt x="24235" y="48810"/>
                </a:cubicBezTo>
                <a:lnTo>
                  <a:pt x="24273" y="48773"/>
                </a:lnTo>
                <a:cubicBezTo>
                  <a:pt x="24273" y="48773"/>
                  <a:pt x="24273" y="48810"/>
                  <a:pt x="24273" y="48810"/>
                </a:cubicBezTo>
                <a:lnTo>
                  <a:pt x="24500" y="48697"/>
                </a:lnTo>
                <a:cubicBezTo>
                  <a:pt x="24500" y="48697"/>
                  <a:pt x="24500" y="48659"/>
                  <a:pt x="24500" y="48659"/>
                </a:cubicBezTo>
                <a:cubicBezTo>
                  <a:pt x="24500" y="48508"/>
                  <a:pt x="24424" y="48394"/>
                  <a:pt x="24273" y="48394"/>
                </a:cubicBezTo>
                <a:close/>
                <a:moveTo>
                  <a:pt x="29717" y="48357"/>
                </a:moveTo>
                <a:cubicBezTo>
                  <a:pt x="29642" y="48357"/>
                  <a:pt x="29528" y="48357"/>
                  <a:pt x="29453" y="48432"/>
                </a:cubicBezTo>
                <a:cubicBezTo>
                  <a:pt x="29415" y="48470"/>
                  <a:pt x="29377" y="48546"/>
                  <a:pt x="29415" y="48621"/>
                </a:cubicBezTo>
                <a:lnTo>
                  <a:pt x="29566" y="48697"/>
                </a:lnTo>
                <a:cubicBezTo>
                  <a:pt x="29604" y="48735"/>
                  <a:pt x="29680" y="48810"/>
                  <a:pt x="29793" y="48810"/>
                </a:cubicBezTo>
                <a:lnTo>
                  <a:pt x="29944" y="48697"/>
                </a:lnTo>
                <a:lnTo>
                  <a:pt x="29944" y="48508"/>
                </a:lnTo>
                <a:lnTo>
                  <a:pt x="29755" y="48394"/>
                </a:lnTo>
                <a:cubicBezTo>
                  <a:pt x="29755" y="48394"/>
                  <a:pt x="29717" y="48394"/>
                  <a:pt x="29717" y="48357"/>
                </a:cubicBezTo>
                <a:close/>
                <a:moveTo>
                  <a:pt x="31598" y="48465"/>
                </a:moveTo>
                <a:cubicBezTo>
                  <a:pt x="31323" y="48465"/>
                  <a:pt x="31223" y="48628"/>
                  <a:pt x="31154" y="48697"/>
                </a:cubicBezTo>
                <a:lnTo>
                  <a:pt x="31116" y="48735"/>
                </a:lnTo>
                <a:lnTo>
                  <a:pt x="31154" y="48886"/>
                </a:lnTo>
                <a:cubicBezTo>
                  <a:pt x="31208" y="48913"/>
                  <a:pt x="31242" y="48939"/>
                  <a:pt x="31285" y="48939"/>
                </a:cubicBezTo>
                <a:cubicBezTo>
                  <a:pt x="31302" y="48939"/>
                  <a:pt x="31321" y="48935"/>
                  <a:pt x="31343" y="48924"/>
                </a:cubicBezTo>
                <a:cubicBezTo>
                  <a:pt x="31570" y="48924"/>
                  <a:pt x="31721" y="48697"/>
                  <a:pt x="31759" y="48659"/>
                </a:cubicBezTo>
                <a:lnTo>
                  <a:pt x="31683" y="48470"/>
                </a:lnTo>
                <a:cubicBezTo>
                  <a:pt x="31653" y="48467"/>
                  <a:pt x="31624" y="48465"/>
                  <a:pt x="31598" y="48465"/>
                </a:cubicBezTo>
                <a:close/>
                <a:moveTo>
                  <a:pt x="79368" y="48682"/>
                </a:moveTo>
                <a:cubicBezTo>
                  <a:pt x="79303" y="48682"/>
                  <a:pt x="79235" y="48717"/>
                  <a:pt x="79208" y="48773"/>
                </a:cubicBezTo>
                <a:cubicBezTo>
                  <a:pt x="79132" y="48810"/>
                  <a:pt x="79132" y="48848"/>
                  <a:pt x="79132" y="48886"/>
                </a:cubicBezTo>
                <a:lnTo>
                  <a:pt x="79283" y="48886"/>
                </a:lnTo>
                <a:cubicBezTo>
                  <a:pt x="79283" y="48886"/>
                  <a:pt x="79245" y="48886"/>
                  <a:pt x="79245" y="48924"/>
                </a:cubicBezTo>
                <a:cubicBezTo>
                  <a:pt x="79283" y="48952"/>
                  <a:pt x="79316" y="48962"/>
                  <a:pt x="79346" y="48962"/>
                </a:cubicBezTo>
                <a:cubicBezTo>
                  <a:pt x="79405" y="48962"/>
                  <a:pt x="79450" y="48924"/>
                  <a:pt x="79490" y="48924"/>
                </a:cubicBezTo>
                <a:cubicBezTo>
                  <a:pt x="79510" y="48924"/>
                  <a:pt x="79529" y="48933"/>
                  <a:pt x="79548" y="48962"/>
                </a:cubicBezTo>
                <a:cubicBezTo>
                  <a:pt x="79623" y="48848"/>
                  <a:pt x="79548" y="48810"/>
                  <a:pt x="79434" y="48810"/>
                </a:cubicBezTo>
                <a:lnTo>
                  <a:pt x="79434" y="48697"/>
                </a:lnTo>
                <a:cubicBezTo>
                  <a:pt x="79414" y="48687"/>
                  <a:pt x="79391" y="48682"/>
                  <a:pt x="79368" y="48682"/>
                </a:cubicBezTo>
                <a:close/>
                <a:moveTo>
                  <a:pt x="24840" y="48735"/>
                </a:moveTo>
                <a:lnTo>
                  <a:pt x="24651" y="48848"/>
                </a:lnTo>
                <a:lnTo>
                  <a:pt x="24651" y="48999"/>
                </a:lnTo>
                <a:lnTo>
                  <a:pt x="24689" y="49075"/>
                </a:lnTo>
                <a:cubicBezTo>
                  <a:pt x="24744" y="49130"/>
                  <a:pt x="24840" y="49165"/>
                  <a:pt x="24932" y="49165"/>
                </a:cubicBezTo>
                <a:cubicBezTo>
                  <a:pt x="24966" y="49165"/>
                  <a:pt x="24999" y="49161"/>
                  <a:pt x="25029" y="49151"/>
                </a:cubicBezTo>
                <a:cubicBezTo>
                  <a:pt x="25143" y="49113"/>
                  <a:pt x="25218" y="48999"/>
                  <a:pt x="25218" y="48924"/>
                </a:cubicBezTo>
                <a:lnTo>
                  <a:pt x="25218" y="48886"/>
                </a:lnTo>
                <a:cubicBezTo>
                  <a:pt x="25218" y="48848"/>
                  <a:pt x="25218" y="48810"/>
                  <a:pt x="25181" y="48773"/>
                </a:cubicBezTo>
                <a:cubicBezTo>
                  <a:pt x="25105" y="48735"/>
                  <a:pt x="24991" y="48735"/>
                  <a:pt x="24916" y="48735"/>
                </a:cubicBezTo>
                <a:close/>
                <a:moveTo>
                  <a:pt x="6159" y="48933"/>
                </a:moveTo>
                <a:cubicBezTo>
                  <a:pt x="6125" y="48933"/>
                  <a:pt x="6088" y="48943"/>
                  <a:pt x="6050" y="48962"/>
                </a:cubicBezTo>
                <a:cubicBezTo>
                  <a:pt x="5974" y="48999"/>
                  <a:pt x="5936" y="49075"/>
                  <a:pt x="5936" y="49151"/>
                </a:cubicBezTo>
                <a:cubicBezTo>
                  <a:pt x="5936" y="49226"/>
                  <a:pt x="5974" y="49302"/>
                  <a:pt x="6050" y="49340"/>
                </a:cubicBezTo>
                <a:cubicBezTo>
                  <a:pt x="6125" y="49340"/>
                  <a:pt x="6201" y="49340"/>
                  <a:pt x="6239" y="49302"/>
                </a:cubicBezTo>
                <a:cubicBezTo>
                  <a:pt x="6314" y="49264"/>
                  <a:pt x="6352" y="49188"/>
                  <a:pt x="6352" y="49151"/>
                </a:cubicBezTo>
                <a:cubicBezTo>
                  <a:pt x="6352" y="49075"/>
                  <a:pt x="6314" y="48999"/>
                  <a:pt x="6239" y="48962"/>
                </a:cubicBezTo>
                <a:cubicBezTo>
                  <a:pt x="6220" y="48943"/>
                  <a:pt x="6192" y="48933"/>
                  <a:pt x="6159" y="48933"/>
                </a:cubicBezTo>
                <a:close/>
                <a:moveTo>
                  <a:pt x="84841" y="48848"/>
                </a:moveTo>
                <a:lnTo>
                  <a:pt x="84652" y="48962"/>
                </a:lnTo>
                <a:cubicBezTo>
                  <a:pt x="84652" y="48962"/>
                  <a:pt x="84652" y="48999"/>
                  <a:pt x="84652" y="48999"/>
                </a:cubicBezTo>
                <a:cubicBezTo>
                  <a:pt x="84652" y="49037"/>
                  <a:pt x="84614" y="49075"/>
                  <a:pt x="84614" y="49151"/>
                </a:cubicBezTo>
                <a:cubicBezTo>
                  <a:pt x="84614" y="49188"/>
                  <a:pt x="84652" y="49302"/>
                  <a:pt x="84841" y="49340"/>
                </a:cubicBezTo>
                <a:lnTo>
                  <a:pt x="84992" y="49226"/>
                </a:lnTo>
                <a:cubicBezTo>
                  <a:pt x="84992" y="49226"/>
                  <a:pt x="84992" y="49264"/>
                  <a:pt x="84992" y="49264"/>
                </a:cubicBezTo>
                <a:cubicBezTo>
                  <a:pt x="85030" y="49264"/>
                  <a:pt x="85181" y="49226"/>
                  <a:pt x="85181" y="49075"/>
                </a:cubicBezTo>
                <a:lnTo>
                  <a:pt x="85181" y="49037"/>
                </a:lnTo>
                <a:lnTo>
                  <a:pt x="85106" y="48962"/>
                </a:lnTo>
                <a:cubicBezTo>
                  <a:pt x="85068" y="48924"/>
                  <a:pt x="85030" y="48924"/>
                  <a:pt x="84992" y="48924"/>
                </a:cubicBezTo>
                <a:cubicBezTo>
                  <a:pt x="84954" y="48886"/>
                  <a:pt x="84917" y="48848"/>
                  <a:pt x="84841" y="48848"/>
                </a:cubicBezTo>
                <a:close/>
                <a:moveTo>
                  <a:pt x="9831" y="48962"/>
                </a:moveTo>
                <a:lnTo>
                  <a:pt x="9717" y="49075"/>
                </a:lnTo>
                <a:cubicBezTo>
                  <a:pt x="9717" y="49113"/>
                  <a:pt x="9717" y="49113"/>
                  <a:pt x="9717" y="49151"/>
                </a:cubicBezTo>
                <a:cubicBezTo>
                  <a:pt x="9679" y="49188"/>
                  <a:pt x="9642" y="49226"/>
                  <a:pt x="9642" y="49264"/>
                </a:cubicBezTo>
                <a:lnTo>
                  <a:pt x="9679" y="49340"/>
                </a:lnTo>
                <a:cubicBezTo>
                  <a:pt x="9747" y="49408"/>
                  <a:pt x="9815" y="49421"/>
                  <a:pt x="9867" y="49421"/>
                </a:cubicBezTo>
                <a:cubicBezTo>
                  <a:pt x="9902" y="49421"/>
                  <a:pt x="9929" y="49415"/>
                  <a:pt x="9944" y="49415"/>
                </a:cubicBezTo>
                <a:cubicBezTo>
                  <a:pt x="10057" y="49377"/>
                  <a:pt x="10095" y="49264"/>
                  <a:pt x="10095" y="49188"/>
                </a:cubicBezTo>
                <a:cubicBezTo>
                  <a:pt x="10095" y="49037"/>
                  <a:pt x="9982" y="48962"/>
                  <a:pt x="9831" y="48962"/>
                </a:cubicBezTo>
                <a:close/>
                <a:moveTo>
                  <a:pt x="19963" y="49113"/>
                </a:moveTo>
                <a:lnTo>
                  <a:pt x="19812" y="49226"/>
                </a:lnTo>
                <a:lnTo>
                  <a:pt x="19812" y="49377"/>
                </a:lnTo>
                <a:lnTo>
                  <a:pt x="19963" y="49491"/>
                </a:lnTo>
                <a:cubicBezTo>
                  <a:pt x="20039" y="49491"/>
                  <a:pt x="20190" y="49491"/>
                  <a:pt x="20303" y="49453"/>
                </a:cubicBezTo>
                <a:cubicBezTo>
                  <a:pt x="20303" y="49415"/>
                  <a:pt x="20341" y="49377"/>
                  <a:pt x="20341" y="49302"/>
                </a:cubicBezTo>
                <a:cubicBezTo>
                  <a:pt x="20341" y="49264"/>
                  <a:pt x="20341" y="49226"/>
                  <a:pt x="20341" y="49188"/>
                </a:cubicBezTo>
                <a:lnTo>
                  <a:pt x="20190" y="49113"/>
                </a:lnTo>
                <a:close/>
                <a:moveTo>
                  <a:pt x="83934" y="49113"/>
                </a:moveTo>
                <a:lnTo>
                  <a:pt x="83707" y="49226"/>
                </a:lnTo>
                <a:lnTo>
                  <a:pt x="83707" y="49377"/>
                </a:lnTo>
                <a:lnTo>
                  <a:pt x="83820" y="49491"/>
                </a:lnTo>
                <a:cubicBezTo>
                  <a:pt x="84009" y="49491"/>
                  <a:pt x="84085" y="49415"/>
                  <a:pt x="84160" y="49302"/>
                </a:cubicBezTo>
                <a:lnTo>
                  <a:pt x="84009" y="49151"/>
                </a:lnTo>
                <a:cubicBezTo>
                  <a:pt x="83971" y="49151"/>
                  <a:pt x="83971" y="49151"/>
                  <a:pt x="83934" y="49113"/>
                </a:cubicBezTo>
                <a:close/>
                <a:moveTo>
                  <a:pt x="55417" y="49097"/>
                </a:moveTo>
                <a:cubicBezTo>
                  <a:pt x="55326" y="49097"/>
                  <a:pt x="55253" y="49124"/>
                  <a:pt x="55200" y="49151"/>
                </a:cubicBezTo>
                <a:cubicBezTo>
                  <a:pt x="55124" y="49188"/>
                  <a:pt x="55049" y="49302"/>
                  <a:pt x="55086" y="49491"/>
                </a:cubicBezTo>
                <a:lnTo>
                  <a:pt x="55200" y="49604"/>
                </a:lnTo>
                <a:cubicBezTo>
                  <a:pt x="55351" y="49604"/>
                  <a:pt x="55464" y="49604"/>
                  <a:pt x="55540" y="49529"/>
                </a:cubicBezTo>
                <a:cubicBezTo>
                  <a:pt x="55616" y="49491"/>
                  <a:pt x="55653" y="49377"/>
                  <a:pt x="55653" y="49226"/>
                </a:cubicBezTo>
                <a:lnTo>
                  <a:pt x="55540" y="49113"/>
                </a:lnTo>
                <a:cubicBezTo>
                  <a:pt x="55496" y="49102"/>
                  <a:pt x="55455" y="49097"/>
                  <a:pt x="55417" y="49097"/>
                </a:cubicBezTo>
                <a:close/>
                <a:moveTo>
                  <a:pt x="3186" y="49302"/>
                </a:moveTo>
                <a:cubicBezTo>
                  <a:pt x="3129" y="49302"/>
                  <a:pt x="3082" y="49321"/>
                  <a:pt x="3063" y="49340"/>
                </a:cubicBezTo>
                <a:lnTo>
                  <a:pt x="2950" y="49340"/>
                </a:lnTo>
                <a:lnTo>
                  <a:pt x="2836" y="49491"/>
                </a:lnTo>
                <a:lnTo>
                  <a:pt x="2836" y="49680"/>
                </a:lnTo>
                <a:lnTo>
                  <a:pt x="2987" y="49793"/>
                </a:lnTo>
                <a:cubicBezTo>
                  <a:pt x="3101" y="49793"/>
                  <a:pt x="3403" y="49793"/>
                  <a:pt x="3403" y="49529"/>
                </a:cubicBezTo>
                <a:cubicBezTo>
                  <a:pt x="3403" y="49491"/>
                  <a:pt x="3403" y="49491"/>
                  <a:pt x="3403" y="49453"/>
                </a:cubicBezTo>
                <a:lnTo>
                  <a:pt x="3366" y="49377"/>
                </a:lnTo>
                <a:cubicBezTo>
                  <a:pt x="3309" y="49321"/>
                  <a:pt x="3243" y="49302"/>
                  <a:pt x="3186" y="49302"/>
                </a:cubicBezTo>
                <a:close/>
                <a:moveTo>
                  <a:pt x="60833" y="49453"/>
                </a:moveTo>
                <a:cubicBezTo>
                  <a:pt x="60871" y="49453"/>
                  <a:pt x="60871" y="49453"/>
                  <a:pt x="60871" y="49491"/>
                </a:cubicBezTo>
                <a:lnTo>
                  <a:pt x="60644" y="49529"/>
                </a:lnTo>
                <a:lnTo>
                  <a:pt x="60606" y="49567"/>
                </a:lnTo>
                <a:cubicBezTo>
                  <a:pt x="60606" y="49756"/>
                  <a:pt x="60833" y="49793"/>
                  <a:pt x="60909" y="49793"/>
                </a:cubicBezTo>
                <a:lnTo>
                  <a:pt x="60984" y="49793"/>
                </a:lnTo>
                <a:lnTo>
                  <a:pt x="61136" y="49718"/>
                </a:lnTo>
                <a:cubicBezTo>
                  <a:pt x="61136" y="49680"/>
                  <a:pt x="61136" y="49680"/>
                  <a:pt x="61136" y="49642"/>
                </a:cubicBezTo>
                <a:cubicBezTo>
                  <a:pt x="61136" y="49529"/>
                  <a:pt x="61060" y="49453"/>
                  <a:pt x="60909" y="49453"/>
                </a:cubicBezTo>
                <a:close/>
                <a:moveTo>
                  <a:pt x="61400" y="49415"/>
                </a:moveTo>
                <a:lnTo>
                  <a:pt x="61211" y="49529"/>
                </a:lnTo>
                <a:cubicBezTo>
                  <a:pt x="61211" y="49529"/>
                  <a:pt x="61173" y="49604"/>
                  <a:pt x="61173" y="49642"/>
                </a:cubicBezTo>
                <a:lnTo>
                  <a:pt x="61173" y="49718"/>
                </a:lnTo>
                <a:lnTo>
                  <a:pt x="61287" y="49793"/>
                </a:lnTo>
                <a:lnTo>
                  <a:pt x="61476" y="49793"/>
                </a:lnTo>
                <a:lnTo>
                  <a:pt x="61627" y="49680"/>
                </a:lnTo>
                <a:lnTo>
                  <a:pt x="61627" y="49567"/>
                </a:lnTo>
                <a:lnTo>
                  <a:pt x="61514" y="49453"/>
                </a:lnTo>
                <a:cubicBezTo>
                  <a:pt x="61476" y="49453"/>
                  <a:pt x="61438" y="49415"/>
                  <a:pt x="61400" y="49415"/>
                </a:cubicBezTo>
                <a:close/>
                <a:moveTo>
                  <a:pt x="3630" y="49567"/>
                </a:moveTo>
                <a:lnTo>
                  <a:pt x="3517" y="49680"/>
                </a:lnTo>
                <a:cubicBezTo>
                  <a:pt x="3517" y="49869"/>
                  <a:pt x="3668" y="49982"/>
                  <a:pt x="3857" y="50020"/>
                </a:cubicBezTo>
                <a:lnTo>
                  <a:pt x="4008" y="49869"/>
                </a:lnTo>
                <a:lnTo>
                  <a:pt x="4008" y="49680"/>
                </a:lnTo>
                <a:lnTo>
                  <a:pt x="3895" y="49567"/>
                </a:lnTo>
                <a:close/>
                <a:moveTo>
                  <a:pt x="50058" y="49652"/>
                </a:moveTo>
                <a:cubicBezTo>
                  <a:pt x="50020" y="49652"/>
                  <a:pt x="49982" y="49661"/>
                  <a:pt x="49944" y="49680"/>
                </a:cubicBezTo>
                <a:cubicBezTo>
                  <a:pt x="49831" y="49718"/>
                  <a:pt x="49793" y="49945"/>
                  <a:pt x="49907" y="50020"/>
                </a:cubicBezTo>
                <a:cubicBezTo>
                  <a:pt x="49944" y="50058"/>
                  <a:pt x="50020" y="50058"/>
                  <a:pt x="50058" y="50058"/>
                </a:cubicBezTo>
                <a:lnTo>
                  <a:pt x="50133" y="49983"/>
                </a:lnTo>
                <a:lnTo>
                  <a:pt x="50133" y="49983"/>
                </a:lnTo>
                <a:cubicBezTo>
                  <a:pt x="50096" y="50020"/>
                  <a:pt x="50096" y="50020"/>
                  <a:pt x="50058" y="50020"/>
                </a:cubicBezTo>
                <a:lnTo>
                  <a:pt x="50247" y="49907"/>
                </a:lnTo>
                <a:lnTo>
                  <a:pt x="50247" y="49793"/>
                </a:lnTo>
                <a:lnTo>
                  <a:pt x="50171" y="49680"/>
                </a:lnTo>
                <a:cubicBezTo>
                  <a:pt x="50134" y="49661"/>
                  <a:pt x="50096" y="49652"/>
                  <a:pt x="50058" y="49652"/>
                </a:cubicBezTo>
                <a:close/>
                <a:moveTo>
                  <a:pt x="56410" y="49756"/>
                </a:moveTo>
                <a:lnTo>
                  <a:pt x="56296" y="49869"/>
                </a:lnTo>
                <a:lnTo>
                  <a:pt x="56296" y="49982"/>
                </a:lnTo>
                <a:lnTo>
                  <a:pt x="56410" y="50096"/>
                </a:lnTo>
                <a:cubicBezTo>
                  <a:pt x="56410" y="50134"/>
                  <a:pt x="56447" y="50134"/>
                  <a:pt x="56523" y="50171"/>
                </a:cubicBezTo>
                <a:lnTo>
                  <a:pt x="56674" y="50020"/>
                </a:lnTo>
                <a:cubicBezTo>
                  <a:pt x="56674" y="49945"/>
                  <a:pt x="56674" y="49869"/>
                  <a:pt x="56599" y="49793"/>
                </a:cubicBezTo>
                <a:cubicBezTo>
                  <a:pt x="56561" y="49793"/>
                  <a:pt x="56485" y="49756"/>
                  <a:pt x="56410" y="49756"/>
                </a:cubicBezTo>
                <a:close/>
                <a:moveTo>
                  <a:pt x="6465" y="48689"/>
                </a:moveTo>
                <a:cubicBezTo>
                  <a:pt x="6441" y="48689"/>
                  <a:pt x="6417" y="48692"/>
                  <a:pt x="6390" y="48697"/>
                </a:cubicBezTo>
                <a:lnTo>
                  <a:pt x="6277" y="48773"/>
                </a:lnTo>
                <a:cubicBezTo>
                  <a:pt x="6239" y="48924"/>
                  <a:pt x="6314" y="48999"/>
                  <a:pt x="6352" y="49037"/>
                </a:cubicBezTo>
                <a:cubicBezTo>
                  <a:pt x="6352" y="49037"/>
                  <a:pt x="6352" y="49037"/>
                  <a:pt x="6352" y="49075"/>
                </a:cubicBezTo>
                <a:lnTo>
                  <a:pt x="6466" y="49226"/>
                </a:lnTo>
                <a:lnTo>
                  <a:pt x="6541" y="49226"/>
                </a:lnTo>
                <a:cubicBezTo>
                  <a:pt x="6541" y="49264"/>
                  <a:pt x="6579" y="49264"/>
                  <a:pt x="6579" y="49302"/>
                </a:cubicBezTo>
                <a:cubicBezTo>
                  <a:pt x="6617" y="49340"/>
                  <a:pt x="6655" y="49340"/>
                  <a:pt x="6617" y="49377"/>
                </a:cubicBezTo>
                <a:cubicBezTo>
                  <a:pt x="6617" y="49415"/>
                  <a:pt x="6617" y="49491"/>
                  <a:pt x="6655" y="49529"/>
                </a:cubicBezTo>
                <a:cubicBezTo>
                  <a:pt x="6655" y="49567"/>
                  <a:pt x="6693" y="49604"/>
                  <a:pt x="6730" y="49642"/>
                </a:cubicBezTo>
                <a:cubicBezTo>
                  <a:pt x="6806" y="49680"/>
                  <a:pt x="6844" y="49718"/>
                  <a:pt x="6882" y="49756"/>
                </a:cubicBezTo>
                <a:cubicBezTo>
                  <a:pt x="6984" y="50027"/>
                  <a:pt x="7238" y="50177"/>
                  <a:pt x="7508" y="50177"/>
                </a:cubicBezTo>
                <a:cubicBezTo>
                  <a:pt x="7539" y="50177"/>
                  <a:pt x="7569" y="50175"/>
                  <a:pt x="7600" y="50171"/>
                </a:cubicBezTo>
                <a:lnTo>
                  <a:pt x="7676" y="50096"/>
                </a:lnTo>
                <a:cubicBezTo>
                  <a:pt x="7713" y="50020"/>
                  <a:pt x="7751" y="49982"/>
                  <a:pt x="7751" y="49945"/>
                </a:cubicBezTo>
                <a:cubicBezTo>
                  <a:pt x="7789" y="49869"/>
                  <a:pt x="7865" y="49831"/>
                  <a:pt x="7827" y="49680"/>
                </a:cubicBezTo>
                <a:cubicBezTo>
                  <a:pt x="7978" y="49604"/>
                  <a:pt x="8016" y="49491"/>
                  <a:pt x="8016" y="49415"/>
                </a:cubicBezTo>
                <a:cubicBezTo>
                  <a:pt x="8016" y="49377"/>
                  <a:pt x="8016" y="49340"/>
                  <a:pt x="8016" y="49302"/>
                </a:cubicBezTo>
                <a:cubicBezTo>
                  <a:pt x="8016" y="49226"/>
                  <a:pt x="8016" y="49113"/>
                  <a:pt x="8054" y="49037"/>
                </a:cubicBezTo>
                <a:lnTo>
                  <a:pt x="7978" y="48886"/>
                </a:lnTo>
                <a:lnTo>
                  <a:pt x="7902" y="48886"/>
                </a:lnTo>
                <a:cubicBezTo>
                  <a:pt x="7827" y="48848"/>
                  <a:pt x="7713" y="48810"/>
                  <a:pt x="7562" y="48773"/>
                </a:cubicBezTo>
                <a:lnTo>
                  <a:pt x="7411" y="48886"/>
                </a:lnTo>
                <a:cubicBezTo>
                  <a:pt x="7373" y="48962"/>
                  <a:pt x="7335" y="48999"/>
                  <a:pt x="7108" y="48999"/>
                </a:cubicBezTo>
                <a:lnTo>
                  <a:pt x="6844" y="48999"/>
                </a:lnTo>
                <a:lnTo>
                  <a:pt x="6806" y="48962"/>
                </a:lnTo>
                <a:lnTo>
                  <a:pt x="6806" y="48848"/>
                </a:lnTo>
                <a:cubicBezTo>
                  <a:pt x="6768" y="48848"/>
                  <a:pt x="6768" y="48848"/>
                  <a:pt x="6730" y="48810"/>
                </a:cubicBezTo>
                <a:cubicBezTo>
                  <a:pt x="6698" y="48778"/>
                  <a:pt x="6609" y="48689"/>
                  <a:pt x="6465" y="48689"/>
                </a:cubicBezTo>
                <a:close/>
                <a:moveTo>
                  <a:pt x="7902" y="50020"/>
                </a:moveTo>
                <a:cubicBezTo>
                  <a:pt x="7789" y="50020"/>
                  <a:pt x="7676" y="50058"/>
                  <a:pt x="7676" y="50171"/>
                </a:cubicBezTo>
                <a:lnTo>
                  <a:pt x="7789" y="50323"/>
                </a:lnTo>
                <a:cubicBezTo>
                  <a:pt x="7789" y="50351"/>
                  <a:pt x="7833" y="50424"/>
                  <a:pt x="7936" y="50424"/>
                </a:cubicBezTo>
                <a:cubicBezTo>
                  <a:pt x="7969" y="50424"/>
                  <a:pt x="8008" y="50416"/>
                  <a:pt x="8054" y="50398"/>
                </a:cubicBezTo>
                <a:lnTo>
                  <a:pt x="8167" y="50360"/>
                </a:lnTo>
                <a:cubicBezTo>
                  <a:pt x="8167" y="50323"/>
                  <a:pt x="8167" y="50285"/>
                  <a:pt x="8167" y="50247"/>
                </a:cubicBezTo>
                <a:cubicBezTo>
                  <a:pt x="8167" y="50134"/>
                  <a:pt x="8054" y="50058"/>
                  <a:pt x="7902" y="50020"/>
                </a:cubicBezTo>
                <a:close/>
                <a:moveTo>
                  <a:pt x="38942" y="50020"/>
                </a:moveTo>
                <a:lnTo>
                  <a:pt x="38829" y="50171"/>
                </a:lnTo>
                <a:cubicBezTo>
                  <a:pt x="38829" y="50171"/>
                  <a:pt x="38829" y="50171"/>
                  <a:pt x="38829" y="50209"/>
                </a:cubicBezTo>
                <a:cubicBezTo>
                  <a:pt x="38829" y="50247"/>
                  <a:pt x="38829" y="50398"/>
                  <a:pt x="38980" y="50436"/>
                </a:cubicBezTo>
                <a:lnTo>
                  <a:pt x="39169" y="50285"/>
                </a:lnTo>
                <a:cubicBezTo>
                  <a:pt x="39207" y="50285"/>
                  <a:pt x="39245" y="50247"/>
                  <a:pt x="39245" y="50171"/>
                </a:cubicBezTo>
                <a:lnTo>
                  <a:pt x="39132" y="50020"/>
                </a:lnTo>
                <a:close/>
                <a:moveTo>
                  <a:pt x="47449" y="49945"/>
                </a:moveTo>
                <a:lnTo>
                  <a:pt x="47260" y="50058"/>
                </a:lnTo>
                <a:lnTo>
                  <a:pt x="47260" y="50285"/>
                </a:lnTo>
                <a:lnTo>
                  <a:pt x="47374" y="50436"/>
                </a:lnTo>
                <a:lnTo>
                  <a:pt x="47638" y="50436"/>
                </a:lnTo>
                <a:lnTo>
                  <a:pt x="47752" y="50285"/>
                </a:lnTo>
                <a:cubicBezTo>
                  <a:pt x="47752" y="50096"/>
                  <a:pt x="47600" y="50020"/>
                  <a:pt x="47525" y="49982"/>
                </a:cubicBezTo>
                <a:cubicBezTo>
                  <a:pt x="47487" y="49982"/>
                  <a:pt x="47487" y="49945"/>
                  <a:pt x="47449" y="49945"/>
                </a:cubicBezTo>
                <a:close/>
                <a:moveTo>
                  <a:pt x="29415" y="50096"/>
                </a:moveTo>
                <a:cubicBezTo>
                  <a:pt x="29226" y="50134"/>
                  <a:pt x="29037" y="50360"/>
                  <a:pt x="28999" y="50398"/>
                </a:cubicBezTo>
                <a:lnTo>
                  <a:pt x="29112" y="50587"/>
                </a:lnTo>
                <a:cubicBezTo>
                  <a:pt x="29226" y="50587"/>
                  <a:pt x="29302" y="50550"/>
                  <a:pt x="29377" y="50550"/>
                </a:cubicBezTo>
                <a:cubicBezTo>
                  <a:pt x="29415" y="50512"/>
                  <a:pt x="29453" y="50512"/>
                  <a:pt x="29528" y="50512"/>
                </a:cubicBezTo>
                <a:lnTo>
                  <a:pt x="29680" y="50398"/>
                </a:lnTo>
                <a:lnTo>
                  <a:pt x="29680" y="50247"/>
                </a:lnTo>
                <a:lnTo>
                  <a:pt x="29642" y="50171"/>
                </a:lnTo>
                <a:cubicBezTo>
                  <a:pt x="29566" y="50134"/>
                  <a:pt x="29491" y="50096"/>
                  <a:pt x="29415" y="50096"/>
                </a:cubicBezTo>
                <a:close/>
                <a:moveTo>
                  <a:pt x="48399" y="50181"/>
                </a:moveTo>
                <a:cubicBezTo>
                  <a:pt x="48366" y="50181"/>
                  <a:pt x="48338" y="50190"/>
                  <a:pt x="48319" y="50209"/>
                </a:cubicBezTo>
                <a:cubicBezTo>
                  <a:pt x="48168" y="50285"/>
                  <a:pt x="48130" y="50474"/>
                  <a:pt x="48243" y="50550"/>
                </a:cubicBezTo>
                <a:lnTo>
                  <a:pt x="48357" y="50587"/>
                </a:lnTo>
                <a:lnTo>
                  <a:pt x="48470" y="50474"/>
                </a:lnTo>
                <a:cubicBezTo>
                  <a:pt x="48470" y="50474"/>
                  <a:pt x="48470" y="50512"/>
                  <a:pt x="48470" y="50512"/>
                </a:cubicBezTo>
                <a:cubicBezTo>
                  <a:pt x="48508" y="50474"/>
                  <a:pt x="48621" y="50436"/>
                  <a:pt x="48621" y="50323"/>
                </a:cubicBezTo>
                <a:cubicBezTo>
                  <a:pt x="48621" y="50323"/>
                  <a:pt x="48621" y="50285"/>
                  <a:pt x="48583" y="50285"/>
                </a:cubicBezTo>
                <a:lnTo>
                  <a:pt x="48508" y="50209"/>
                </a:lnTo>
                <a:cubicBezTo>
                  <a:pt x="48470" y="50190"/>
                  <a:pt x="48432" y="50181"/>
                  <a:pt x="48399" y="50181"/>
                </a:cubicBezTo>
                <a:close/>
                <a:moveTo>
                  <a:pt x="73121" y="50171"/>
                </a:moveTo>
                <a:cubicBezTo>
                  <a:pt x="73007" y="50171"/>
                  <a:pt x="72969" y="50209"/>
                  <a:pt x="72932" y="50247"/>
                </a:cubicBezTo>
                <a:cubicBezTo>
                  <a:pt x="72856" y="50285"/>
                  <a:pt x="72818" y="50360"/>
                  <a:pt x="72856" y="50474"/>
                </a:cubicBezTo>
                <a:lnTo>
                  <a:pt x="73007" y="50587"/>
                </a:lnTo>
                <a:lnTo>
                  <a:pt x="73121" y="50587"/>
                </a:lnTo>
                <a:lnTo>
                  <a:pt x="73234" y="50474"/>
                </a:lnTo>
                <a:lnTo>
                  <a:pt x="73234" y="50285"/>
                </a:lnTo>
                <a:lnTo>
                  <a:pt x="73121" y="50171"/>
                </a:lnTo>
                <a:close/>
                <a:moveTo>
                  <a:pt x="59359" y="50247"/>
                </a:moveTo>
                <a:cubicBezTo>
                  <a:pt x="59283" y="50247"/>
                  <a:pt x="59094" y="50247"/>
                  <a:pt x="59018" y="50398"/>
                </a:cubicBezTo>
                <a:lnTo>
                  <a:pt x="59018" y="50550"/>
                </a:lnTo>
                <a:cubicBezTo>
                  <a:pt x="59072" y="50576"/>
                  <a:pt x="59163" y="50603"/>
                  <a:pt x="59252" y="50603"/>
                </a:cubicBezTo>
                <a:cubicBezTo>
                  <a:pt x="59289" y="50603"/>
                  <a:pt x="59325" y="50598"/>
                  <a:pt x="59359" y="50587"/>
                </a:cubicBezTo>
                <a:cubicBezTo>
                  <a:pt x="59434" y="50550"/>
                  <a:pt x="59510" y="50474"/>
                  <a:pt x="59510" y="50360"/>
                </a:cubicBezTo>
                <a:lnTo>
                  <a:pt x="59359" y="50247"/>
                </a:lnTo>
                <a:close/>
                <a:moveTo>
                  <a:pt x="41098" y="50512"/>
                </a:moveTo>
                <a:cubicBezTo>
                  <a:pt x="41022" y="50512"/>
                  <a:pt x="40757" y="50550"/>
                  <a:pt x="40682" y="50739"/>
                </a:cubicBezTo>
                <a:lnTo>
                  <a:pt x="40719" y="50852"/>
                </a:lnTo>
                <a:cubicBezTo>
                  <a:pt x="40833" y="50928"/>
                  <a:pt x="40908" y="50928"/>
                  <a:pt x="40984" y="50928"/>
                </a:cubicBezTo>
                <a:cubicBezTo>
                  <a:pt x="41098" y="50890"/>
                  <a:pt x="41173" y="50814"/>
                  <a:pt x="41249" y="50663"/>
                </a:cubicBezTo>
                <a:lnTo>
                  <a:pt x="41098" y="50512"/>
                </a:lnTo>
                <a:close/>
                <a:moveTo>
                  <a:pt x="36939" y="50587"/>
                </a:moveTo>
                <a:lnTo>
                  <a:pt x="36863" y="50776"/>
                </a:lnTo>
                <a:cubicBezTo>
                  <a:pt x="36901" y="50814"/>
                  <a:pt x="36901" y="50852"/>
                  <a:pt x="36901" y="50928"/>
                </a:cubicBezTo>
                <a:cubicBezTo>
                  <a:pt x="36901" y="51003"/>
                  <a:pt x="36901" y="51192"/>
                  <a:pt x="37279" y="51192"/>
                </a:cubicBezTo>
                <a:lnTo>
                  <a:pt x="37392" y="51117"/>
                </a:lnTo>
                <a:cubicBezTo>
                  <a:pt x="37430" y="51041"/>
                  <a:pt x="37430" y="51003"/>
                  <a:pt x="37430" y="50965"/>
                </a:cubicBezTo>
                <a:cubicBezTo>
                  <a:pt x="37430" y="50928"/>
                  <a:pt x="37430" y="50890"/>
                  <a:pt x="37506" y="50852"/>
                </a:cubicBezTo>
                <a:lnTo>
                  <a:pt x="37430" y="50663"/>
                </a:lnTo>
                <a:cubicBezTo>
                  <a:pt x="37392" y="50650"/>
                  <a:pt x="37355" y="50646"/>
                  <a:pt x="37320" y="50646"/>
                </a:cubicBezTo>
                <a:cubicBezTo>
                  <a:pt x="37250" y="50646"/>
                  <a:pt x="37191" y="50663"/>
                  <a:pt x="37166" y="50663"/>
                </a:cubicBezTo>
                <a:cubicBezTo>
                  <a:pt x="37166" y="50663"/>
                  <a:pt x="37128" y="50625"/>
                  <a:pt x="37128" y="50625"/>
                </a:cubicBezTo>
                <a:cubicBezTo>
                  <a:pt x="37090" y="50587"/>
                  <a:pt x="37014" y="50587"/>
                  <a:pt x="36939" y="50587"/>
                </a:cubicBezTo>
                <a:close/>
                <a:moveTo>
                  <a:pt x="76183" y="50814"/>
                </a:moveTo>
                <a:cubicBezTo>
                  <a:pt x="76107" y="50814"/>
                  <a:pt x="75994" y="50814"/>
                  <a:pt x="75918" y="50852"/>
                </a:cubicBezTo>
                <a:cubicBezTo>
                  <a:pt x="75843" y="50890"/>
                  <a:pt x="75805" y="51003"/>
                  <a:pt x="75881" y="51154"/>
                </a:cubicBezTo>
                <a:lnTo>
                  <a:pt x="75994" y="51230"/>
                </a:lnTo>
                <a:cubicBezTo>
                  <a:pt x="76018" y="51233"/>
                  <a:pt x="76039" y="51235"/>
                  <a:pt x="76060" y="51235"/>
                </a:cubicBezTo>
                <a:cubicBezTo>
                  <a:pt x="76265" y="51235"/>
                  <a:pt x="76296" y="51072"/>
                  <a:pt x="76296" y="51003"/>
                </a:cubicBezTo>
                <a:lnTo>
                  <a:pt x="76334" y="50965"/>
                </a:lnTo>
                <a:lnTo>
                  <a:pt x="76183" y="50814"/>
                </a:lnTo>
                <a:close/>
                <a:moveTo>
                  <a:pt x="89264" y="50814"/>
                </a:moveTo>
                <a:cubicBezTo>
                  <a:pt x="89038" y="50814"/>
                  <a:pt x="88886" y="50928"/>
                  <a:pt x="88886" y="51117"/>
                </a:cubicBezTo>
                <a:lnTo>
                  <a:pt x="89075" y="51230"/>
                </a:lnTo>
                <a:lnTo>
                  <a:pt x="89151" y="51230"/>
                </a:lnTo>
                <a:cubicBezTo>
                  <a:pt x="89198" y="51246"/>
                  <a:pt x="89245" y="51255"/>
                  <a:pt x="89289" y="51255"/>
                </a:cubicBezTo>
                <a:cubicBezTo>
                  <a:pt x="89352" y="51255"/>
                  <a:pt x="89409" y="51237"/>
                  <a:pt x="89453" y="51192"/>
                </a:cubicBezTo>
                <a:cubicBezTo>
                  <a:pt x="89491" y="51192"/>
                  <a:pt x="89529" y="51154"/>
                  <a:pt x="89529" y="51079"/>
                </a:cubicBezTo>
                <a:lnTo>
                  <a:pt x="89416" y="50965"/>
                </a:lnTo>
                <a:lnTo>
                  <a:pt x="89453" y="50965"/>
                </a:lnTo>
                <a:cubicBezTo>
                  <a:pt x="89416" y="50928"/>
                  <a:pt x="89416" y="50890"/>
                  <a:pt x="89378" y="50852"/>
                </a:cubicBezTo>
                <a:lnTo>
                  <a:pt x="89264" y="50814"/>
                </a:lnTo>
                <a:close/>
                <a:moveTo>
                  <a:pt x="41002" y="50978"/>
                </a:moveTo>
                <a:cubicBezTo>
                  <a:pt x="40971" y="50978"/>
                  <a:pt x="40940" y="50988"/>
                  <a:pt x="40908" y="51003"/>
                </a:cubicBezTo>
                <a:lnTo>
                  <a:pt x="40682" y="51079"/>
                </a:lnTo>
                <a:lnTo>
                  <a:pt x="40682" y="51117"/>
                </a:lnTo>
                <a:cubicBezTo>
                  <a:pt x="40682" y="51306"/>
                  <a:pt x="40795" y="51381"/>
                  <a:pt x="40871" y="51419"/>
                </a:cubicBezTo>
                <a:lnTo>
                  <a:pt x="41060" y="51343"/>
                </a:lnTo>
                <a:cubicBezTo>
                  <a:pt x="41098" y="51343"/>
                  <a:pt x="41211" y="51268"/>
                  <a:pt x="41211" y="51154"/>
                </a:cubicBezTo>
                <a:cubicBezTo>
                  <a:pt x="41211" y="51154"/>
                  <a:pt x="41211" y="51117"/>
                  <a:pt x="41173" y="51117"/>
                </a:cubicBezTo>
                <a:lnTo>
                  <a:pt x="41135" y="51041"/>
                </a:lnTo>
                <a:cubicBezTo>
                  <a:pt x="41091" y="50997"/>
                  <a:pt x="41047" y="50978"/>
                  <a:pt x="41002" y="50978"/>
                </a:cubicBezTo>
                <a:close/>
                <a:moveTo>
                  <a:pt x="10927" y="51117"/>
                </a:moveTo>
                <a:lnTo>
                  <a:pt x="10738" y="51192"/>
                </a:lnTo>
                <a:cubicBezTo>
                  <a:pt x="10662" y="51343"/>
                  <a:pt x="10776" y="51495"/>
                  <a:pt x="10965" y="51533"/>
                </a:cubicBezTo>
                <a:cubicBezTo>
                  <a:pt x="11116" y="51533"/>
                  <a:pt x="11229" y="51457"/>
                  <a:pt x="11229" y="51343"/>
                </a:cubicBezTo>
                <a:lnTo>
                  <a:pt x="11154" y="51230"/>
                </a:lnTo>
                <a:cubicBezTo>
                  <a:pt x="11116" y="51230"/>
                  <a:pt x="11078" y="51192"/>
                  <a:pt x="11040" y="51192"/>
                </a:cubicBezTo>
                <a:cubicBezTo>
                  <a:pt x="11003" y="51154"/>
                  <a:pt x="10965" y="51154"/>
                  <a:pt x="10927" y="51117"/>
                </a:cubicBezTo>
                <a:close/>
                <a:moveTo>
                  <a:pt x="23895" y="51533"/>
                </a:moveTo>
                <a:cubicBezTo>
                  <a:pt x="23919" y="51533"/>
                  <a:pt x="23943" y="51548"/>
                  <a:pt x="23958" y="51549"/>
                </a:cubicBezTo>
                <a:lnTo>
                  <a:pt x="23958" y="51549"/>
                </a:lnTo>
                <a:cubicBezTo>
                  <a:pt x="23948" y="51556"/>
                  <a:pt x="23940" y="51563"/>
                  <a:pt x="23933" y="51570"/>
                </a:cubicBezTo>
                <a:lnTo>
                  <a:pt x="23895" y="51533"/>
                </a:lnTo>
                <a:close/>
                <a:moveTo>
                  <a:pt x="34065" y="51117"/>
                </a:moveTo>
                <a:cubicBezTo>
                  <a:pt x="33990" y="51117"/>
                  <a:pt x="33914" y="51117"/>
                  <a:pt x="33838" y="51154"/>
                </a:cubicBezTo>
                <a:cubicBezTo>
                  <a:pt x="33763" y="51230"/>
                  <a:pt x="33725" y="51306"/>
                  <a:pt x="33763" y="51457"/>
                </a:cubicBezTo>
                <a:lnTo>
                  <a:pt x="33876" y="51570"/>
                </a:lnTo>
                <a:cubicBezTo>
                  <a:pt x="33952" y="51570"/>
                  <a:pt x="34065" y="51533"/>
                  <a:pt x="34103" y="51495"/>
                </a:cubicBezTo>
                <a:cubicBezTo>
                  <a:pt x="34179" y="51457"/>
                  <a:pt x="34217" y="51381"/>
                  <a:pt x="34217" y="51268"/>
                </a:cubicBezTo>
                <a:cubicBezTo>
                  <a:pt x="34217" y="51268"/>
                  <a:pt x="34217" y="51230"/>
                  <a:pt x="34217" y="51230"/>
                </a:cubicBezTo>
                <a:lnTo>
                  <a:pt x="34065" y="51117"/>
                </a:lnTo>
                <a:close/>
                <a:moveTo>
                  <a:pt x="4159" y="51117"/>
                </a:moveTo>
                <a:cubicBezTo>
                  <a:pt x="4084" y="51117"/>
                  <a:pt x="3970" y="51117"/>
                  <a:pt x="3933" y="51230"/>
                </a:cubicBezTo>
                <a:lnTo>
                  <a:pt x="4084" y="51381"/>
                </a:lnTo>
                <a:cubicBezTo>
                  <a:pt x="4084" y="51394"/>
                  <a:pt x="4080" y="51398"/>
                  <a:pt x="4073" y="51398"/>
                </a:cubicBezTo>
                <a:cubicBezTo>
                  <a:pt x="4059" y="51398"/>
                  <a:pt x="4033" y="51381"/>
                  <a:pt x="4008" y="51381"/>
                </a:cubicBezTo>
                <a:cubicBezTo>
                  <a:pt x="4008" y="51381"/>
                  <a:pt x="3970" y="51343"/>
                  <a:pt x="3970" y="51343"/>
                </a:cubicBezTo>
                <a:lnTo>
                  <a:pt x="3970" y="51381"/>
                </a:lnTo>
                <a:cubicBezTo>
                  <a:pt x="3970" y="51419"/>
                  <a:pt x="3970" y="51495"/>
                  <a:pt x="4084" y="51533"/>
                </a:cubicBezTo>
                <a:cubicBezTo>
                  <a:pt x="4116" y="51564"/>
                  <a:pt x="4155" y="51576"/>
                  <a:pt x="4191" y="51576"/>
                </a:cubicBezTo>
                <a:cubicBezTo>
                  <a:pt x="4242" y="51576"/>
                  <a:pt x="4289" y="51554"/>
                  <a:pt x="4311" y="51533"/>
                </a:cubicBezTo>
                <a:lnTo>
                  <a:pt x="4349" y="51495"/>
                </a:lnTo>
                <a:cubicBezTo>
                  <a:pt x="4386" y="51457"/>
                  <a:pt x="4386" y="51419"/>
                  <a:pt x="4386" y="51381"/>
                </a:cubicBezTo>
                <a:cubicBezTo>
                  <a:pt x="4386" y="51268"/>
                  <a:pt x="4273" y="51117"/>
                  <a:pt x="4159" y="51117"/>
                </a:cubicBezTo>
                <a:close/>
                <a:moveTo>
                  <a:pt x="47865" y="51154"/>
                </a:moveTo>
                <a:cubicBezTo>
                  <a:pt x="47638" y="51154"/>
                  <a:pt x="47563" y="51268"/>
                  <a:pt x="47525" y="51381"/>
                </a:cubicBezTo>
                <a:lnTo>
                  <a:pt x="47525" y="51533"/>
                </a:lnTo>
                <a:cubicBezTo>
                  <a:pt x="47600" y="51570"/>
                  <a:pt x="47676" y="51608"/>
                  <a:pt x="47789" y="51608"/>
                </a:cubicBezTo>
                <a:cubicBezTo>
                  <a:pt x="47903" y="51570"/>
                  <a:pt x="48016" y="51533"/>
                  <a:pt x="48054" y="51457"/>
                </a:cubicBezTo>
                <a:lnTo>
                  <a:pt x="47979" y="51268"/>
                </a:lnTo>
                <a:lnTo>
                  <a:pt x="47979" y="51268"/>
                </a:lnTo>
                <a:lnTo>
                  <a:pt x="47865" y="51154"/>
                </a:lnTo>
                <a:close/>
                <a:moveTo>
                  <a:pt x="58981" y="51268"/>
                </a:moveTo>
                <a:lnTo>
                  <a:pt x="58754" y="51343"/>
                </a:lnTo>
                <a:cubicBezTo>
                  <a:pt x="58754" y="51457"/>
                  <a:pt x="58791" y="51533"/>
                  <a:pt x="58829" y="51533"/>
                </a:cubicBezTo>
                <a:cubicBezTo>
                  <a:pt x="58867" y="51570"/>
                  <a:pt x="58943" y="51608"/>
                  <a:pt x="58981" y="51608"/>
                </a:cubicBezTo>
                <a:lnTo>
                  <a:pt x="58981" y="51646"/>
                </a:lnTo>
                <a:lnTo>
                  <a:pt x="59132" y="51759"/>
                </a:lnTo>
                <a:cubicBezTo>
                  <a:pt x="59245" y="51759"/>
                  <a:pt x="59585" y="51759"/>
                  <a:pt x="59585" y="51495"/>
                </a:cubicBezTo>
                <a:cubicBezTo>
                  <a:pt x="59585" y="51457"/>
                  <a:pt x="59585" y="51457"/>
                  <a:pt x="59585" y="51419"/>
                </a:cubicBezTo>
                <a:lnTo>
                  <a:pt x="59472" y="51306"/>
                </a:lnTo>
                <a:cubicBezTo>
                  <a:pt x="59321" y="51306"/>
                  <a:pt x="59283" y="51343"/>
                  <a:pt x="59207" y="51381"/>
                </a:cubicBezTo>
                <a:cubicBezTo>
                  <a:pt x="59170" y="51306"/>
                  <a:pt x="59056" y="51268"/>
                  <a:pt x="58981" y="51268"/>
                </a:cubicBezTo>
                <a:close/>
                <a:moveTo>
                  <a:pt x="22988" y="51268"/>
                </a:moveTo>
                <a:lnTo>
                  <a:pt x="22723" y="51343"/>
                </a:lnTo>
                <a:lnTo>
                  <a:pt x="22723" y="51457"/>
                </a:lnTo>
                <a:cubicBezTo>
                  <a:pt x="22723" y="51457"/>
                  <a:pt x="22723" y="51533"/>
                  <a:pt x="22799" y="51570"/>
                </a:cubicBezTo>
                <a:cubicBezTo>
                  <a:pt x="22799" y="51570"/>
                  <a:pt x="22836" y="51608"/>
                  <a:pt x="22836" y="51608"/>
                </a:cubicBezTo>
                <a:cubicBezTo>
                  <a:pt x="22874" y="51646"/>
                  <a:pt x="22912" y="51684"/>
                  <a:pt x="22950" y="51684"/>
                </a:cubicBezTo>
                <a:cubicBezTo>
                  <a:pt x="22969" y="51703"/>
                  <a:pt x="22997" y="51712"/>
                  <a:pt x="23025" y="51712"/>
                </a:cubicBezTo>
                <a:cubicBezTo>
                  <a:pt x="23054" y="51712"/>
                  <a:pt x="23082" y="51703"/>
                  <a:pt x="23101" y="51684"/>
                </a:cubicBezTo>
                <a:lnTo>
                  <a:pt x="23139" y="51646"/>
                </a:lnTo>
                <a:cubicBezTo>
                  <a:pt x="23139" y="51646"/>
                  <a:pt x="23177" y="51684"/>
                  <a:pt x="23177" y="51684"/>
                </a:cubicBezTo>
                <a:lnTo>
                  <a:pt x="23215" y="51684"/>
                </a:lnTo>
                <a:lnTo>
                  <a:pt x="23328" y="51608"/>
                </a:lnTo>
                <a:cubicBezTo>
                  <a:pt x="23328" y="51646"/>
                  <a:pt x="23328" y="51684"/>
                  <a:pt x="23328" y="51684"/>
                </a:cubicBezTo>
                <a:lnTo>
                  <a:pt x="23479" y="51797"/>
                </a:lnTo>
                <a:lnTo>
                  <a:pt x="23630" y="51797"/>
                </a:lnTo>
                <a:cubicBezTo>
                  <a:pt x="23668" y="51816"/>
                  <a:pt x="23715" y="51826"/>
                  <a:pt x="23763" y="51826"/>
                </a:cubicBezTo>
                <a:cubicBezTo>
                  <a:pt x="23810" y="51826"/>
                  <a:pt x="23857" y="51816"/>
                  <a:pt x="23895" y="51797"/>
                </a:cubicBezTo>
                <a:lnTo>
                  <a:pt x="23971" y="51873"/>
                </a:lnTo>
                <a:lnTo>
                  <a:pt x="24084" y="51873"/>
                </a:lnTo>
                <a:cubicBezTo>
                  <a:pt x="24122" y="51892"/>
                  <a:pt x="24160" y="51901"/>
                  <a:pt x="24198" y="51901"/>
                </a:cubicBezTo>
                <a:cubicBezTo>
                  <a:pt x="24235" y="51901"/>
                  <a:pt x="24273" y="51892"/>
                  <a:pt x="24311" y="51873"/>
                </a:cubicBezTo>
                <a:cubicBezTo>
                  <a:pt x="24387" y="51835"/>
                  <a:pt x="24424" y="51759"/>
                  <a:pt x="24424" y="51722"/>
                </a:cubicBezTo>
                <a:lnTo>
                  <a:pt x="24424" y="51608"/>
                </a:lnTo>
                <a:cubicBezTo>
                  <a:pt x="24311" y="51533"/>
                  <a:pt x="24198" y="51495"/>
                  <a:pt x="24084" y="51495"/>
                </a:cubicBezTo>
                <a:cubicBezTo>
                  <a:pt x="24056" y="51495"/>
                  <a:pt x="24008" y="51515"/>
                  <a:pt x="23970" y="51541"/>
                </a:cubicBezTo>
                <a:lnTo>
                  <a:pt x="23970" y="51541"/>
                </a:lnTo>
                <a:cubicBezTo>
                  <a:pt x="23970" y="51539"/>
                  <a:pt x="23971" y="51536"/>
                  <a:pt x="23971" y="51533"/>
                </a:cubicBezTo>
                <a:cubicBezTo>
                  <a:pt x="23971" y="51533"/>
                  <a:pt x="23971" y="51533"/>
                  <a:pt x="23971" y="51495"/>
                </a:cubicBezTo>
                <a:lnTo>
                  <a:pt x="23819" y="51381"/>
                </a:lnTo>
                <a:cubicBezTo>
                  <a:pt x="23779" y="51371"/>
                  <a:pt x="23741" y="51366"/>
                  <a:pt x="23705" y="51366"/>
                </a:cubicBezTo>
                <a:cubicBezTo>
                  <a:pt x="23607" y="51366"/>
                  <a:pt x="23524" y="51402"/>
                  <a:pt x="23441" y="51457"/>
                </a:cubicBezTo>
                <a:cubicBezTo>
                  <a:pt x="23441" y="51457"/>
                  <a:pt x="23404" y="51495"/>
                  <a:pt x="23404" y="51495"/>
                </a:cubicBezTo>
                <a:cubicBezTo>
                  <a:pt x="23328" y="51381"/>
                  <a:pt x="23215" y="51343"/>
                  <a:pt x="23101" y="51343"/>
                </a:cubicBezTo>
                <a:cubicBezTo>
                  <a:pt x="23063" y="51306"/>
                  <a:pt x="22988" y="51306"/>
                  <a:pt x="22988" y="51268"/>
                </a:cubicBezTo>
                <a:close/>
                <a:moveTo>
                  <a:pt x="88622" y="51570"/>
                </a:moveTo>
                <a:cubicBezTo>
                  <a:pt x="88508" y="51570"/>
                  <a:pt x="88433" y="51570"/>
                  <a:pt x="88357" y="51608"/>
                </a:cubicBezTo>
                <a:cubicBezTo>
                  <a:pt x="88319" y="51646"/>
                  <a:pt x="88244" y="51722"/>
                  <a:pt x="88281" y="51873"/>
                </a:cubicBezTo>
                <a:lnTo>
                  <a:pt x="88395" y="51948"/>
                </a:lnTo>
                <a:cubicBezTo>
                  <a:pt x="88428" y="51959"/>
                  <a:pt x="88461" y="51967"/>
                  <a:pt x="88493" y="51967"/>
                </a:cubicBezTo>
                <a:cubicBezTo>
                  <a:pt x="88568" y="51967"/>
                  <a:pt x="88638" y="51924"/>
                  <a:pt x="88691" y="51778"/>
                </a:cubicBezTo>
                <a:lnTo>
                  <a:pt x="88691" y="51778"/>
                </a:lnTo>
                <a:lnTo>
                  <a:pt x="88697" y="51797"/>
                </a:lnTo>
                <a:cubicBezTo>
                  <a:pt x="88697" y="51759"/>
                  <a:pt x="88697" y="51759"/>
                  <a:pt x="88697" y="51759"/>
                </a:cubicBezTo>
                <a:cubicBezTo>
                  <a:pt x="88695" y="51766"/>
                  <a:pt x="88693" y="51772"/>
                  <a:pt x="88691" y="51778"/>
                </a:cubicBezTo>
                <a:lnTo>
                  <a:pt x="88691" y="51778"/>
                </a:lnTo>
                <a:lnTo>
                  <a:pt x="88622" y="51570"/>
                </a:lnTo>
                <a:close/>
                <a:moveTo>
                  <a:pt x="17354" y="51343"/>
                </a:moveTo>
                <a:lnTo>
                  <a:pt x="17203" y="51381"/>
                </a:lnTo>
                <a:cubicBezTo>
                  <a:pt x="17127" y="51457"/>
                  <a:pt x="17090" y="51570"/>
                  <a:pt x="17127" y="51646"/>
                </a:cubicBezTo>
                <a:cubicBezTo>
                  <a:pt x="17090" y="51684"/>
                  <a:pt x="17014" y="51759"/>
                  <a:pt x="17014" y="51797"/>
                </a:cubicBezTo>
                <a:lnTo>
                  <a:pt x="17127" y="51986"/>
                </a:lnTo>
                <a:cubicBezTo>
                  <a:pt x="17127" y="51986"/>
                  <a:pt x="17165" y="52024"/>
                  <a:pt x="17241" y="52024"/>
                </a:cubicBezTo>
                <a:lnTo>
                  <a:pt x="17392" y="51911"/>
                </a:lnTo>
                <a:cubicBezTo>
                  <a:pt x="17392" y="51911"/>
                  <a:pt x="17430" y="51873"/>
                  <a:pt x="17430" y="51835"/>
                </a:cubicBezTo>
                <a:lnTo>
                  <a:pt x="17468" y="51835"/>
                </a:lnTo>
                <a:cubicBezTo>
                  <a:pt x="17619" y="51835"/>
                  <a:pt x="17808" y="51759"/>
                  <a:pt x="17808" y="51533"/>
                </a:cubicBezTo>
                <a:lnTo>
                  <a:pt x="17695" y="51419"/>
                </a:lnTo>
                <a:cubicBezTo>
                  <a:pt x="17581" y="51419"/>
                  <a:pt x="17506" y="51381"/>
                  <a:pt x="17392" y="51343"/>
                </a:cubicBezTo>
                <a:close/>
                <a:moveTo>
                  <a:pt x="21285" y="51743"/>
                </a:moveTo>
                <a:cubicBezTo>
                  <a:pt x="21261" y="51743"/>
                  <a:pt x="21236" y="51747"/>
                  <a:pt x="21211" y="51759"/>
                </a:cubicBezTo>
                <a:cubicBezTo>
                  <a:pt x="21135" y="51797"/>
                  <a:pt x="21135" y="51873"/>
                  <a:pt x="21097" y="51911"/>
                </a:cubicBezTo>
                <a:lnTo>
                  <a:pt x="21249" y="52062"/>
                </a:lnTo>
                <a:lnTo>
                  <a:pt x="21324" y="52062"/>
                </a:lnTo>
                <a:cubicBezTo>
                  <a:pt x="21400" y="52062"/>
                  <a:pt x="21551" y="52062"/>
                  <a:pt x="21589" y="51948"/>
                </a:cubicBezTo>
                <a:lnTo>
                  <a:pt x="21475" y="51797"/>
                </a:lnTo>
                <a:cubicBezTo>
                  <a:pt x="21438" y="51797"/>
                  <a:pt x="21438" y="51759"/>
                  <a:pt x="21400" y="51759"/>
                </a:cubicBezTo>
                <a:cubicBezTo>
                  <a:pt x="21375" y="51759"/>
                  <a:pt x="21333" y="51743"/>
                  <a:pt x="21285" y="51743"/>
                </a:cubicBezTo>
                <a:close/>
                <a:moveTo>
                  <a:pt x="53083" y="52251"/>
                </a:moveTo>
                <a:cubicBezTo>
                  <a:pt x="53016" y="52251"/>
                  <a:pt x="52950" y="52289"/>
                  <a:pt x="53007" y="52364"/>
                </a:cubicBezTo>
                <a:lnTo>
                  <a:pt x="53158" y="52364"/>
                </a:lnTo>
                <a:cubicBezTo>
                  <a:pt x="53215" y="52289"/>
                  <a:pt x="53149" y="52251"/>
                  <a:pt x="53083" y="52251"/>
                </a:cubicBezTo>
                <a:close/>
                <a:moveTo>
                  <a:pt x="32175" y="51986"/>
                </a:moveTo>
                <a:cubicBezTo>
                  <a:pt x="32061" y="52024"/>
                  <a:pt x="31986" y="52100"/>
                  <a:pt x="31986" y="52213"/>
                </a:cubicBezTo>
                <a:cubicBezTo>
                  <a:pt x="31986" y="52289"/>
                  <a:pt x="32024" y="52402"/>
                  <a:pt x="32099" y="52440"/>
                </a:cubicBezTo>
                <a:cubicBezTo>
                  <a:pt x="32175" y="52478"/>
                  <a:pt x="32213" y="52478"/>
                  <a:pt x="32288" y="52478"/>
                </a:cubicBezTo>
                <a:lnTo>
                  <a:pt x="32364" y="52440"/>
                </a:lnTo>
                <a:cubicBezTo>
                  <a:pt x="32402" y="52402"/>
                  <a:pt x="32477" y="52289"/>
                  <a:pt x="32477" y="52175"/>
                </a:cubicBezTo>
                <a:cubicBezTo>
                  <a:pt x="32477" y="52100"/>
                  <a:pt x="32402" y="52062"/>
                  <a:pt x="32364" y="52024"/>
                </a:cubicBezTo>
                <a:cubicBezTo>
                  <a:pt x="32326" y="51986"/>
                  <a:pt x="32288" y="51986"/>
                  <a:pt x="32175" y="51986"/>
                </a:cubicBezTo>
                <a:close/>
                <a:moveTo>
                  <a:pt x="60568" y="52100"/>
                </a:moveTo>
                <a:lnTo>
                  <a:pt x="60455" y="52213"/>
                </a:lnTo>
                <a:lnTo>
                  <a:pt x="60455" y="52364"/>
                </a:lnTo>
                <a:lnTo>
                  <a:pt x="60568" y="52478"/>
                </a:lnTo>
                <a:cubicBezTo>
                  <a:pt x="60613" y="52489"/>
                  <a:pt x="60651" y="52493"/>
                  <a:pt x="60684" y="52493"/>
                </a:cubicBezTo>
                <a:cubicBezTo>
                  <a:pt x="60764" y="52493"/>
                  <a:pt x="60817" y="52467"/>
                  <a:pt x="60871" y="52440"/>
                </a:cubicBezTo>
                <a:cubicBezTo>
                  <a:pt x="60909" y="52402"/>
                  <a:pt x="60947" y="52326"/>
                  <a:pt x="60947" y="52251"/>
                </a:cubicBezTo>
                <a:cubicBezTo>
                  <a:pt x="60947" y="52213"/>
                  <a:pt x="60947" y="52213"/>
                  <a:pt x="60947" y="52213"/>
                </a:cubicBezTo>
                <a:lnTo>
                  <a:pt x="60833" y="52100"/>
                </a:lnTo>
                <a:close/>
                <a:moveTo>
                  <a:pt x="68584" y="52137"/>
                </a:moveTo>
                <a:lnTo>
                  <a:pt x="68395" y="52251"/>
                </a:lnTo>
                <a:cubicBezTo>
                  <a:pt x="68395" y="52251"/>
                  <a:pt x="68357" y="52289"/>
                  <a:pt x="68357" y="52326"/>
                </a:cubicBezTo>
                <a:lnTo>
                  <a:pt x="68470" y="52478"/>
                </a:lnTo>
                <a:cubicBezTo>
                  <a:pt x="68470" y="52516"/>
                  <a:pt x="68508" y="52516"/>
                  <a:pt x="68584" y="52553"/>
                </a:cubicBezTo>
                <a:lnTo>
                  <a:pt x="68735" y="52440"/>
                </a:lnTo>
                <a:cubicBezTo>
                  <a:pt x="68735" y="52402"/>
                  <a:pt x="68773" y="52402"/>
                  <a:pt x="68773" y="52326"/>
                </a:cubicBezTo>
                <a:lnTo>
                  <a:pt x="68659" y="52213"/>
                </a:lnTo>
                <a:cubicBezTo>
                  <a:pt x="68659" y="52175"/>
                  <a:pt x="68621" y="52175"/>
                  <a:pt x="68584" y="52137"/>
                </a:cubicBezTo>
                <a:close/>
                <a:moveTo>
                  <a:pt x="39812" y="52289"/>
                </a:moveTo>
                <a:lnTo>
                  <a:pt x="39585" y="52326"/>
                </a:lnTo>
                <a:cubicBezTo>
                  <a:pt x="39510" y="52326"/>
                  <a:pt x="39358" y="52364"/>
                  <a:pt x="39283" y="52553"/>
                </a:cubicBezTo>
                <a:lnTo>
                  <a:pt x="39396" y="52705"/>
                </a:lnTo>
                <a:cubicBezTo>
                  <a:pt x="39547" y="52705"/>
                  <a:pt x="39699" y="52705"/>
                  <a:pt x="39812" y="52629"/>
                </a:cubicBezTo>
                <a:cubicBezTo>
                  <a:pt x="39888" y="52553"/>
                  <a:pt x="39925" y="52516"/>
                  <a:pt x="39925" y="52440"/>
                </a:cubicBezTo>
                <a:cubicBezTo>
                  <a:pt x="39925" y="52402"/>
                  <a:pt x="39925" y="52326"/>
                  <a:pt x="39812" y="52289"/>
                </a:cubicBezTo>
                <a:close/>
                <a:moveTo>
                  <a:pt x="12175" y="52402"/>
                </a:moveTo>
                <a:lnTo>
                  <a:pt x="12061" y="52516"/>
                </a:lnTo>
                <a:lnTo>
                  <a:pt x="12061" y="52629"/>
                </a:lnTo>
                <a:lnTo>
                  <a:pt x="12175" y="52742"/>
                </a:lnTo>
                <a:cubicBezTo>
                  <a:pt x="12201" y="52769"/>
                  <a:pt x="12247" y="52796"/>
                  <a:pt x="12312" y="52796"/>
                </a:cubicBezTo>
                <a:cubicBezTo>
                  <a:pt x="12338" y="52796"/>
                  <a:pt x="12368" y="52791"/>
                  <a:pt x="12402" y="52780"/>
                </a:cubicBezTo>
                <a:lnTo>
                  <a:pt x="12515" y="52667"/>
                </a:lnTo>
                <a:lnTo>
                  <a:pt x="12515" y="52516"/>
                </a:lnTo>
                <a:lnTo>
                  <a:pt x="12364" y="52402"/>
                </a:lnTo>
                <a:close/>
                <a:moveTo>
                  <a:pt x="5142" y="52705"/>
                </a:moveTo>
                <a:cubicBezTo>
                  <a:pt x="4991" y="52705"/>
                  <a:pt x="4878" y="52780"/>
                  <a:pt x="4878" y="52894"/>
                </a:cubicBezTo>
                <a:lnTo>
                  <a:pt x="5029" y="52894"/>
                </a:lnTo>
                <a:cubicBezTo>
                  <a:pt x="5029" y="52894"/>
                  <a:pt x="5029" y="52931"/>
                  <a:pt x="5067" y="53007"/>
                </a:cubicBezTo>
                <a:lnTo>
                  <a:pt x="5218" y="53007"/>
                </a:lnTo>
                <a:cubicBezTo>
                  <a:pt x="5256" y="52969"/>
                  <a:pt x="5256" y="52931"/>
                  <a:pt x="5256" y="52894"/>
                </a:cubicBezTo>
                <a:lnTo>
                  <a:pt x="5407" y="52894"/>
                </a:lnTo>
                <a:cubicBezTo>
                  <a:pt x="5407" y="52856"/>
                  <a:pt x="5369" y="52780"/>
                  <a:pt x="5332" y="52742"/>
                </a:cubicBezTo>
                <a:cubicBezTo>
                  <a:pt x="5294" y="52705"/>
                  <a:pt x="5218" y="52705"/>
                  <a:pt x="5142" y="52705"/>
                </a:cubicBezTo>
                <a:close/>
                <a:moveTo>
                  <a:pt x="72242" y="52464"/>
                </a:moveTo>
                <a:cubicBezTo>
                  <a:pt x="71977" y="52464"/>
                  <a:pt x="71944" y="52685"/>
                  <a:pt x="71911" y="52818"/>
                </a:cubicBezTo>
                <a:lnTo>
                  <a:pt x="72062" y="52931"/>
                </a:lnTo>
                <a:cubicBezTo>
                  <a:pt x="72062" y="52931"/>
                  <a:pt x="72062" y="52931"/>
                  <a:pt x="72100" y="52969"/>
                </a:cubicBezTo>
                <a:cubicBezTo>
                  <a:pt x="72138" y="52969"/>
                  <a:pt x="72175" y="53007"/>
                  <a:pt x="72289" y="53007"/>
                </a:cubicBezTo>
                <a:lnTo>
                  <a:pt x="72402" y="52894"/>
                </a:lnTo>
                <a:cubicBezTo>
                  <a:pt x="72402" y="52894"/>
                  <a:pt x="72402" y="52894"/>
                  <a:pt x="72402" y="52856"/>
                </a:cubicBezTo>
                <a:lnTo>
                  <a:pt x="72516" y="52780"/>
                </a:lnTo>
                <a:lnTo>
                  <a:pt x="72516" y="52742"/>
                </a:lnTo>
                <a:cubicBezTo>
                  <a:pt x="72516" y="52705"/>
                  <a:pt x="72516" y="52667"/>
                  <a:pt x="72478" y="52629"/>
                </a:cubicBezTo>
                <a:cubicBezTo>
                  <a:pt x="72478" y="52591"/>
                  <a:pt x="72478" y="52591"/>
                  <a:pt x="72478" y="52591"/>
                </a:cubicBezTo>
                <a:lnTo>
                  <a:pt x="72364" y="52478"/>
                </a:lnTo>
                <a:cubicBezTo>
                  <a:pt x="72319" y="52469"/>
                  <a:pt x="72278" y="52464"/>
                  <a:pt x="72242" y="52464"/>
                </a:cubicBezTo>
                <a:close/>
                <a:moveTo>
                  <a:pt x="27298" y="52667"/>
                </a:moveTo>
                <a:lnTo>
                  <a:pt x="27109" y="52780"/>
                </a:lnTo>
                <a:cubicBezTo>
                  <a:pt x="27109" y="52742"/>
                  <a:pt x="27146" y="52742"/>
                  <a:pt x="27146" y="52705"/>
                </a:cubicBezTo>
                <a:lnTo>
                  <a:pt x="27146" y="52705"/>
                </a:lnTo>
                <a:cubicBezTo>
                  <a:pt x="27109" y="52742"/>
                  <a:pt x="26957" y="52742"/>
                  <a:pt x="26957" y="52856"/>
                </a:cubicBezTo>
                <a:lnTo>
                  <a:pt x="26957" y="52931"/>
                </a:lnTo>
                <a:cubicBezTo>
                  <a:pt x="26995" y="53007"/>
                  <a:pt x="27109" y="53045"/>
                  <a:pt x="27184" y="53045"/>
                </a:cubicBezTo>
                <a:cubicBezTo>
                  <a:pt x="27298" y="53007"/>
                  <a:pt x="27449" y="52931"/>
                  <a:pt x="27449" y="52818"/>
                </a:cubicBezTo>
                <a:cubicBezTo>
                  <a:pt x="27449" y="52742"/>
                  <a:pt x="27373" y="52667"/>
                  <a:pt x="27298" y="52667"/>
                </a:cubicBezTo>
                <a:close/>
                <a:moveTo>
                  <a:pt x="40039" y="52629"/>
                </a:moveTo>
                <a:cubicBezTo>
                  <a:pt x="39925" y="52629"/>
                  <a:pt x="39850" y="52667"/>
                  <a:pt x="39812" y="52705"/>
                </a:cubicBezTo>
                <a:lnTo>
                  <a:pt x="39812" y="52742"/>
                </a:lnTo>
                <a:cubicBezTo>
                  <a:pt x="39736" y="52742"/>
                  <a:pt x="39699" y="52780"/>
                  <a:pt x="39661" y="52780"/>
                </a:cubicBezTo>
                <a:cubicBezTo>
                  <a:pt x="39547" y="52856"/>
                  <a:pt x="39585" y="53158"/>
                  <a:pt x="39774" y="53158"/>
                </a:cubicBezTo>
                <a:cubicBezTo>
                  <a:pt x="39812" y="53158"/>
                  <a:pt x="39888" y="53158"/>
                  <a:pt x="39963" y="53083"/>
                </a:cubicBezTo>
                <a:cubicBezTo>
                  <a:pt x="39963" y="53083"/>
                  <a:pt x="40001" y="53120"/>
                  <a:pt x="40001" y="53120"/>
                </a:cubicBezTo>
                <a:cubicBezTo>
                  <a:pt x="40077" y="53120"/>
                  <a:pt x="40115" y="53158"/>
                  <a:pt x="40228" y="53158"/>
                </a:cubicBezTo>
                <a:lnTo>
                  <a:pt x="40341" y="53045"/>
                </a:lnTo>
                <a:cubicBezTo>
                  <a:pt x="40341" y="52894"/>
                  <a:pt x="40190" y="52667"/>
                  <a:pt x="40039" y="52629"/>
                </a:cubicBezTo>
                <a:close/>
                <a:moveTo>
                  <a:pt x="46769" y="52289"/>
                </a:moveTo>
                <a:cubicBezTo>
                  <a:pt x="46617" y="52289"/>
                  <a:pt x="46504" y="52326"/>
                  <a:pt x="46466" y="52364"/>
                </a:cubicBezTo>
                <a:lnTo>
                  <a:pt x="46391" y="52364"/>
                </a:lnTo>
                <a:lnTo>
                  <a:pt x="46239" y="52478"/>
                </a:lnTo>
                <a:lnTo>
                  <a:pt x="46239" y="52553"/>
                </a:lnTo>
                <a:lnTo>
                  <a:pt x="46202" y="52553"/>
                </a:lnTo>
                <a:cubicBezTo>
                  <a:pt x="46013" y="52629"/>
                  <a:pt x="45975" y="52931"/>
                  <a:pt x="45975" y="53045"/>
                </a:cubicBezTo>
                <a:lnTo>
                  <a:pt x="46088" y="53158"/>
                </a:lnTo>
                <a:cubicBezTo>
                  <a:pt x="46202" y="53158"/>
                  <a:pt x="46277" y="53120"/>
                  <a:pt x="46315" y="53120"/>
                </a:cubicBezTo>
                <a:lnTo>
                  <a:pt x="46353" y="53120"/>
                </a:lnTo>
                <a:lnTo>
                  <a:pt x="46504" y="52969"/>
                </a:lnTo>
                <a:cubicBezTo>
                  <a:pt x="46504" y="52969"/>
                  <a:pt x="46504" y="52931"/>
                  <a:pt x="46466" y="52894"/>
                </a:cubicBezTo>
                <a:lnTo>
                  <a:pt x="46466" y="52894"/>
                </a:lnTo>
                <a:cubicBezTo>
                  <a:pt x="46507" y="52904"/>
                  <a:pt x="46545" y="52908"/>
                  <a:pt x="46580" y="52908"/>
                </a:cubicBezTo>
                <a:cubicBezTo>
                  <a:pt x="46675" y="52908"/>
                  <a:pt x="46751" y="52873"/>
                  <a:pt x="46806" y="52818"/>
                </a:cubicBezTo>
                <a:cubicBezTo>
                  <a:pt x="46882" y="52742"/>
                  <a:pt x="46958" y="52667"/>
                  <a:pt x="46958" y="52553"/>
                </a:cubicBezTo>
                <a:cubicBezTo>
                  <a:pt x="46958" y="52478"/>
                  <a:pt x="46882" y="52364"/>
                  <a:pt x="46806" y="52326"/>
                </a:cubicBezTo>
                <a:lnTo>
                  <a:pt x="46769" y="52289"/>
                </a:lnTo>
                <a:close/>
                <a:moveTo>
                  <a:pt x="63026" y="52553"/>
                </a:moveTo>
                <a:lnTo>
                  <a:pt x="62950" y="52742"/>
                </a:lnTo>
                <a:cubicBezTo>
                  <a:pt x="62988" y="52818"/>
                  <a:pt x="62988" y="52818"/>
                  <a:pt x="62950" y="52894"/>
                </a:cubicBezTo>
                <a:cubicBezTo>
                  <a:pt x="62913" y="52969"/>
                  <a:pt x="62875" y="53045"/>
                  <a:pt x="62837" y="53158"/>
                </a:cubicBezTo>
                <a:lnTo>
                  <a:pt x="62988" y="53272"/>
                </a:lnTo>
                <a:cubicBezTo>
                  <a:pt x="63102" y="53272"/>
                  <a:pt x="63253" y="53234"/>
                  <a:pt x="63366" y="53083"/>
                </a:cubicBezTo>
                <a:lnTo>
                  <a:pt x="63253" y="53045"/>
                </a:lnTo>
                <a:cubicBezTo>
                  <a:pt x="63291" y="52969"/>
                  <a:pt x="63328" y="52818"/>
                  <a:pt x="63328" y="52780"/>
                </a:cubicBezTo>
                <a:cubicBezTo>
                  <a:pt x="63328" y="52667"/>
                  <a:pt x="63291" y="52629"/>
                  <a:pt x="63253" y="52591"/>
                </a:cubicBezTo>
                <a:cubicBezTo>
                  <a:pt x="63177" y="52553"/>
                  <a:pt x="63102" y="52553"/>
                  <a:pt x="63026" y="52553"/>
                </a:cubicBezTo>
                <a:close/>
                <a:moveTo>
                  <a:pt x="26163" y="52926"/>
                </a:moveTo>
                <a:cubicBezTo>
                  <a:pt x="25924" y="52926"/>
                  <a:pt x="25861" y="53086"/>
                  <a:pt x="25861" y="53120"/>
                </a:cubicBezTo>
                <a:lnTo>
                  <a:pt x="25899" y="53234"/>
                </a:lnTo>
                <a:cubicBezTo>
                  <a:pt x="25974" y="53309"/>
                  <a:pt x="26088" y="53309"/>
                  <a:pt x="26201" y="53309"/>
                </a:cubicBezTo>
                <a:cubicBezTo>
                  <a:pt x="26315" y="53272"/>
                  <a:pt x="26390" y="53158"/>
                  <a:pt x="26390" y="53083"/>
                </a:cubicBezTo>
                <a:cubicBezTo>
                  <a:pt x="26390" y="53045"/>
                  <a:pt x="26390" y="53045"/>
                  <a:pt x="26353" y="53007"/>
                </a:cubicBezTo>
                <a:lnTo>
                  <a:pt x="26239" y="52931"/>
                </a:lnTo>
                <a:cubicBezTo>
                  <a:pt x="26212" y="52928"/>
                  <a:pt x="26186" y="52926"/>
                  <a:pt x="26163" y="52926"/>
                </a:cubicBezTo>
                <a:close/>
                <a:moveTo>
                  <a:pt x="70776" y="52931"/>
                </a:moveTo>
                <a:cubicBezTo>
                  <a:pt x="70663" y="52931"/>
                  <a:pt x="70587" y="52931"/>
                  <a:pt x="70550" y="52969"/>
                </a:cubicBezTo>
                <a:cubicBezTo>
                  <a:pt x="70512" y="53007"/>
                  <a:pt x="70436" y="53083"/>
                  <a:pt x="70436" y="53158"/>
                </a:cubicBezTo>
                <a:lnTo>
                  <a:pt x="70436" y="53196"/>
                </a:lnTo>
                <a:lnTo>
                  <a:pt x="70587" y="53309"/>
                </a:lnTo>
                <a:cubicBezTo>
                  <a:pt x="70663" y="53309"/>
                  <a:pt x="70776" y="53309"/>
                  <a:pt x="70814" y="53272"/>
                </a:cubicBezTo>
                <a:cubicBezTo>
                  <a:pt x="70852" y="53234"/>
                  <a:pt x="70890" y="53158"/>
                  <a:pt x="70890" y="53083"/>
                </a:cubicBezTo>
                <a:lnTo>
                  <a:pt x="70890" y="53045"/>
                </a:lnTo>
                <a:lnTo>
                  <a:pt x="70776" y="52931"/>
                </a:lnTo>
                <a:close/>
                <a:moveTo>
                  <a:pt x="2496" y="53120"/>
                </a:moveTo>
                <a:cubicBezTo>
                  <a:pt x="2345" y="53120"/>
                  <a:pt x="2231" y="53196"/>
                  <a:pt x="2231" y="53309"/>
                </a:cubicBezTo>
                <a:lnTo>
                  <a:pt x="2383" y="53309"/>
                </a:lnTo>
                <a:cubicBezTo>
                  <a:pt x="2383" y="53309"/>
                  <a:pt x="2345" y="53347"/>
                  <a:pt x="2383" y="53347"/>
                </a:cubicBezTo>
                <a:cubicBezTo>
                  <a:pt x="2483" y="53347"/>
                  <a:pt x="2500" y="53314"/>
                  <a:pt x="2534" y="53314"/>
                </a:cubicBezTo>
                <a:cubicBezTo>
                  <a:pt x="2551" y="53314"/>
                  <a:pt x="2572" y="53322"/>
                  <a:pt x="2609" y="53347"/>
                </a:cubicBezTo>
                <a:cubicBezTo>
                  <a:pt x="2609" y="53347"/>
                  <a:pt x="2609" y="53309"/>
                  <a:pt x="2609" y="53309"/>
                </a:cubicBezTo>
                <a:lnTo>
                  <a:pt x="2761" y="53309"/>
                </a:lnTo>
                <a:cubicBezTo>
                  <a:pt x="2761" y="53234"/>
                  <a:pt x="2723" y="53196"/>
                  <a:pt x="2647" y="53158"/>
                </a:cubicBezTo>
                <a:cubicBezTo>
                  <a:pt x="2609" y="53120"/>
                  <a:pt x="2534" y="53120"/>
                  <a:pt x="2496" y="53120"/>
                </a:cubicBezTo>
                <a:close/>
                <a:moveTo>
                  <a:pt x="65559" y="52969"/>
                </a:moveTo>
                <a:cubicBezTo>
                  <a:pt x="65446" y="52969"/>
                  <a:pt x="65332" y="52969"/>
                  <a:pt x="65257" y="53045"/>
                </a:cubicBezTo>
                <a:cubicBezTo>
                  <a:pt x="65105" y="53120"/>
                  <a:pt x="65068" y="53309"/>
                  <a:pt x="65181" y="53423"/>
                </a:cubicBezTo>
                <a:lnTo>
                  <a:pt x="65294" y="53461"/>
                </a:lnTo>
                <a:cubicBezTo>
                  <a:pt x="65559" y="53423"/>
                  <a:pt x="65635" y="53234"/>
                  <a:pt x="65672" y="53120"/>
                </a:cubicBezTo>
                <a:lnTo>
                  <a:pt x="65559" y="52969"/>
                </a:lnTo>
                <a:close/>
                <a:moveTo>
                  <a:pt x="87089" y="53035"/>
                </a:moveTo>
                <a:cubicBezTo>
                  <a:pt x="87007" y="53035"/>
                  <a:pt x="86951" y="53097"/>
                  <a:pt x="86920" y="53158"/>
                </a:cubicBezTo>
                <a:lnTo>
                  <a:pt x="87034" y="53309"/>
                </a:lnTo>
                <a:cubicBezTo>
                  <a:pt x="87034" y="53309"/>
                  <a:pt x="87034" y="53347"/>
                  <a:pt x="87034" y="53347"/>
                </a:cubicBezTo>
                <a:cubicBezTo>
                  <a:pt x="87072" y="53385"/>
                  <a:pt x="87147" y="53461"/>
                  <a:pt x="87261" y="53461"/>
                </a:cubicBezTo>
                <a:lnTo>
                  <a:pt x="87412" y="53385"/>
                </a:lnTo>
                <a:lnTo>
                  <a:pt x="87412" y="53347"/>
                </a:lnTo>
                <a:cubicBezTo>
                  <a:pt x="87412" y="53196"/>
                  <a:pt x="87298" y="53045"/>
                  <a:pt x="87147" y="53045"/>
                </a:cubicBezTo>
                <a:cubicBezTo>
                  <a:pt x="87126" y="53038"/>
                  <a:pt x="87107" y="53035"/>
                  <a:pt x="87089" y="53035"/>
                </a:cubicBezTo>
                <a:close/>
                <a:moveTo>
                  <a:pt x="55162" y="52969"/>
                </a:moveTo>
                <a:cubicBezTo>
                  <a:pt x="55124" y="53045"/>
                  <a:pt x="55011" y="53120"/>
                  <a:pt x="54935" y="53158"/>
                </a:cubicBezTo>
                <a:cubicBezTo>
                  <a:pt x="54897" y="53196"/>
                  <a:pt x="54859" y="53234"/>
                  <a:pt x="54822" y="53272"/>
                </a:cubicBezTo>
                <a:lnTo>
                  <a:pt x="54784" y="53423"/>
                </a:lnTo>
                <a:cubicBezTo>
                  <a:pt x="54846" y="53485"/>
                  <a:pt x="54933" y="53546"/>
                  <a:pt x="55045" y="53546"/>
                </a:cubicBezTo>
                <a:cubicBezTo>
                  <a:pt x="55070" y="53546"/>
                  <a:pt x="55096" y="53543"/>
                  <a:pt x="55124" y="53536"/>
                </a:cubicBezTo>
                <a:cubicBezTo>
                  <a:pt x="55313" y="53499"/>
                  <a:pt x="55464" y="53309"/>
                  <a:pt x="55464" y="53158"/>
                </a:cubicBezTo>
                <a:cubicBezTo>
                  <a:pt x="55464" y="53083"/>
                  <a:pt x="55427" y="53007"/>
                  <a:pt x="55389" y="52969"/>
                </a:cubicBezTo>
                <a:close/>
                <a:moveTo>
                  <a:pt x="78867" y="53120"/>
                </a:moveTo>
                <a:cubicBezTo>
                  <a:pt x="78754" y="53158"/>
                  <a:pt x="78451" y="53196"/>
                  <a:pt x="78527" y="53461"/>
                </a:cubicBezTo>
                <a:lnTo>
                  <a:pt x="78640" y="53574"/>
                </a:lnTo>
                <a:cubicBezTo>
                  <a:pt x="78661" y="53578"/>
                  <a:pt x="78680" y="53579"/>
                  <a:pt x="78698" y="53579"/>
                </a:cubicBezTo>
                <a:cubicBezTo>
                  <a:pt x="78881" y="53579"/>
                  <a:pt x="78946" y="53420"/>
                  <a:pt x="78981" y="53385"/>
                </a:cubicBezTo>
                <a:cubicBezTo>
                  <a:pt x="78981" y="53347"/>
                  <a:pt x="79019" y="53347"/>
                  <a:pt x="79019" y="53309"/>
                </a:cubicBezTo>
                <a:lnTo>
                  <a:pt x="78867" y="53120"/>
                </a:lnTo>
                <a:close/>
                <a:moveTo>
                  <a:pt x="53871" y="52770"/>
                </a:moveTo>
                <a:cubicBezTo>
                  <a:pt x="53811" y="52770"/>
                  <a:pt x="53756" y="52825"/>
                  <a:pt x="53725" y="52856"/>
                </a:cubicBezTo>
                <a:cubicBezTo>
                  <a:pt x="53725" y="52856"/>
                  <a:pt x="53725" y="52856"/>
                  <a:pt x="53687" y="52894"/>
                </a:cubicBezTo>
                <a:cubicBezTo>
                  <a:pt x="53725" y="52894"/>
                  <a:pt x="53725" y="52856"/>
                  <a:pt x="53763" y="52856"/>
                </a:cubicBezTo>
                <a:cubicBezTo>
                  <a:pt x="53839" y="52894"/>
                  <a:pt x="53839" y="52894"/>
                  <a:pt x="53839" y="52894"/>
                </a:cubicBezTo>
                <a:lnTo>
                  <a:pt x="53574" y="52931"/>
                </a:lnTo>
                <a:lnTo>
                  <a:pt x="53574" y="53158"/>
                </a:lnTo>
                <a:lnTo>
                  <a:pt x="53687" y="53272"/>
                </a:lnTo>
                <a:lnTo>
                  <a:pt x="53763" y="53272"/>
                </a:lnTo>
                <a:cubicBezTo>
                  <a:pt x="53763" y="53309"/>
                  <a:pt x="53763" y="53347"/>
                  <a:pt x="53763" y="53423"/>
                </a:cubicBezTo>
                <a:lnTo>
                  <a:pt x="53839" y="53499"/>
                </a:lnTo>
                <a:cubicBezTo>
                  <a:pt x="53839" y="53499"/>
                  <a:pt x="53876" y="53536"/>
                  <a:pt x="53876" y="53536"/>
                </a:cubicBezTo>
                <a:lnTo>
                  <a:pt x="53952" y="53612"/>
                </a:lnTo>
                <a:lnTo>
                  <a:pt x="53990" y="53650"/>
                </a:lnTo>
                <a:cubicBezTo>
                  <a:pt x="54103" y="53688"/>
                  <a:pt x="54217" y="53725"/>
                  <a:pt x="54368" y="53725"/>
                </a:cubicBezTo>
                <a:lnTo>
                  <a:pt x="54519" y="53574"/>
                </a:lnTo>
                <a:cubicBezTo>
                  <a:pt x="54557" y="53536"/>
                  <a:pt x="54633" y="53499"/>
                  <a:pt x="54633" y="53385"/>
                </a:cubicBezTo>
                <a:cubicBezTo>
                  <a:pt x="54633" y="53385"/>
                  <a:pt x="54633" y="53347"/>
                  <a:pt x="54633" y="53309"/>
                </a:cubicBezTo>
                <a:cubicBezTo>
                  <a:pt x="54595" y="53196"/>
                  <a:pt x="54519" y="53120"/>
                  <a:pt x="54444" y="53083"/>
                </a:cubicBezTo>
                <a:lnTo>
                  <a:pt x="54406" y="53045"/>
                </a:lnTo>
                <a:cubicBezTo>
                  <a:pt x="54330" y="53007"/>
                  <a:pt x="54292" y="52969"/>
                  <a:pt x="54217" y="52969"/>
                </a:cubicBezTo>
                <a:cubicBezTo>
                  <a:pt x="54179" y="52969"/>
                  <a:pt x="54179" y="52931"/>
                  <a:pt x="54141" y="52931"/>
                </a:cubicBezTo>
                <a:cubicBezTo>
                  <a:pt x="54103" y="52931"/>
                  <a:pt x="54103" y="52931"/>
                  <a:pt x="54066" y="52894"/>
                </a:cubicBezTo>
                <a:cubicBezTo>
                  <a:pt x="54066" y="52856"/>
                  <a:pt x="54028" y="52780"/>
                  <a:pt x="53914" y="52780"/>
                </a:cubicBezTo>
                <a:cubicBezTo>
                  <a:pt x="53900" y="52773"/>
                  <a:pt x="53885" y="52770"/>
                  <a:pt x="53871" y="52770"/>
                </a:cubicBezTo>
                <a:close/>
                <a:moveTo>
                  <a:pt x="72213" y="53083"/>
                </a:moveTo>
                <a:lnTo>
                  <a:pt x="71949" y="53158"/>
                </a:lnTo>
                <a:cubicBezTo>
                  <a:pt x="71949" y="53158"/>
                  <a:pt x="71986" y="53120"/>
                  <a:pt x="71986" y="53120"/>
                </a:cubicBezTo>
                <a:lnTo>
                  <a:pt x="71949" y="53120"/>
                </a:lnTo>
                <a:lnTo>
                  <a:pt x="71759" y="53272"/>
                </a:lnTo>
                <a:cubicBezTo>
                  <a:pt x="71797" y="53309"/>
                  <a:pt x="71797" y="53347"/>
                  <a:pt x="71797" y="53423"/>
                </a:cubicBezTo>
                <a:lnTo>
                  <a:pt x="71797" y="53461"/>
                </a:lnTo>
                <a:cubicBezTo>
                  <a:pt x="71797" y="53574"/>
                  <a:pt x="71797" y="53688"/>
                  <a:pt x="72024" y="53763"/>
                </a:cubicBezTo>
                <a:lnTo>
                  <a:pt x="72213" y="53688"/>
                </a:lnTo>
                <a:lnTo>
                  <a:pt x="72251" y="53650"/>
                </a:lnTo>
                <a:cubicBezTo>
                  <a:pt x="72289" y="53574"/>
                  <a:pt x="72327" y="53461"/>
                  <a:pt x="72327" y="53347"/>
                </a:cubicBezTo>
                <a:cubicBezTo>
                  <a:pt x="72327" y="53234"/>
                  <a:pt x="72289" y="53158"/>
                  <a:pt x="72213" y="53083"/>
                </a:cubicBezTo>
                <a:close/>
                <a:moveTo>
                  <a:pt x="50586" y="53811"/>
                </a:moveTo>
                <a:lnTo>
                  <a:pt x="50580" y="53816"/>
                </a:lnTo>
                <a:lnTo>
                  <a:pt x="50580" y="53816"/>
                </a:lnTo>
                <a:lnTo>
                  <a:pt x="50572" y="53832"/>
                </a:lnTo>
                <a:lnTo>
                  <a:pt x="50572" y="53832"/>
                </a:lnTo>
                <a:cubicBezTo>
                  <a:pt x="50578" y="53828"/>
                  <a:pt x="50584" y="53822"/>
                  <a:pt x="50586" y="53811"/>
                </a:cubicBezTo>
                <a:close/>
                <a:moveTo>
                  <a:pt x="47832" y="53341"/>
                </a:moveTo>
                <a:cubicBezTo>
                  <a:pt x="47756" y="53341"/>
                  <a:pt x="47684" y="53355"/>
                  <a:pt x="47638" y="53423"/>
                </a:cubicBezTo>
                <a:cubicBezTo>
                  <a:pt x="47600" y="53423"/>
                  <a:pt x="47525" y="53499"/>
                  <a:pt x="47563" y="53612"/>
                </a:cubicBezTo>
                <a:cubicBezTo>
                  <a:pt x="47563" y="53725"/>
                  <a:pt x="47676" y="53801"/>
                  <a:pt x="47827" y="53839"/>
                </a:cubicBezTo>
                <a:cubicBezTo>
                  <a:pt x="48016" y="53839"/>
                  <a:pt x="48130" y="53801"/>
                  <a:pt x="48168" y="53688"/>
                </a:cubicBezTo>
                <a:lnTo>
                  <a:pt x="48130" y="53650"/>
                </a:lnTo>
                <a:cubicBezTo>
                  <a:pt x="48168" y="53612"/>
                  <a:pt x="48205" y="53574"/>
                  <a:pt x="48205" y="53499"/>
                </a:cubicBezTo>
                <a:cubicBezTo>
                  <a:pt x="48205" y="53461"/>
                  <a:pt x="48205" y="53423"/>
                  <a:pt x="48168" y="53385"/>
                </a:cubicBezTo>
                <a:lnTo>
                  <a:pt x="48054" y="53347"/>
                </a:lnTo>
                <a:lnTo>
                  <a:pt x="47979" y="53347"/>
                </a:lnTo>
                <a:cubicBezTo>
                  <a:pt x="47933" y="53347"/>
                  <a:pt x="47882" y="53341"/>
                  <a:pt x="47832" y="53341"/>
                </a:cubicBezTo>
                <a:close/>
                <a:moveTo>
                  <a:pt x="50549" y="53470"/>
                </a:moveTo>
                <a:cubicBezTo>
                  <a:pt x="50512" y="53470"/>
                  <a:pt x="50474" y="53480"/>
                  <a:pt x="50436" y="53499"/>
                </a:cubicBezTo>
                <a:cubicBezTo>
                  <a:pt x="50285" y="53574"/>
                  <a:pt x="50285" y="53763"/>
                  <a:pt x="50398" y="53839"/>
                </a:cubicBezTo>
                <a:cubicBezTo>
                  <a:pt x="50436" y="53877"/>
                  <a:pt x="50474" y="53877"/>
                  <a:pt x="50549" y="53877"/>
                </a:cubicBezTo>
                <a:lnTo>
                  <a:pt x="50572" y="53832"/>
                </a:lnTo>
                <a:lnTo>
                  <a:pt x="50572" y="53832"/>
                </a:lnTo>
                <a:cubicBezTo>
                  <a:pt x="50561" y="53839"/>
                  <a:pt x="50549" y="53839"/>
                  <a:pt x="50549" y="53839"/>
                </a:cubicBezTo>
                <a:lnTo>
                  <a:pt x="50580" y="53816"/>
                </a:lnTo>
                <a:lnTo>
                  <a:pt x="50580" y="53816"/>
                </a:lnTo>
                <a:lnTo>
                  <a:pt x="50587" y="53801"/>
                </a:lnTo>
                <a:lnTo>
                  <a:pt x="50587" y="53801"/>
                </a:lnTo>
                <a:cubicBezTo>
                  <a:pt x="50587" y="53805"/>
                  <a:pt x="50587" y="53808"/>
                  <a:pt x="50586" y="53811"/>
                </a:cubicBezTo>
                <a:lnTo>
                  <a:pt x="50586" y="53811"/>
                </a:lnTo>
                <a:lnTo>
                  <a:pt x="50701" y="53725"/>
                </a:lnTo>
                <a:lnTo>
                  <a:pt x="50701" y="53612"/>
                </a:lnTo>
                <a:lnTo>
                  <a:pt x="50663" y="53499"/>
                </a:lnTo>
                <a:cubicBezTo>
                  <a:pt x="50625" y="53480"/>
                  <a:pt x="50587" y="53470"/>
                  <a:pt x="50549" y="53470"/>
                </a:cubicBezTo>
                <a:close/>
                <a:moveTo>
                  <a:pt x="62469" y="53625"/>
                </a:moveTo>
                <a:cubicBezTo>
                  <a:pt x="62422" y="53625"/>
                  <a:pt x="62369" y="53632"/>
                  <a:pt x="62308" y="53650"/>
                </a:cubicBezTo>
                <a:lnTo>
                  <a:pt x="62232" y="53839"/>
                </a:lnTo>
                <a:cubicBezTo>
                  <a:pt x="62270" y="53877"/>
                  <a:pt x="62232" y="53914"/>
                  <a:pt x="62232" y="53990"/>
                </a:cubicBezTo>
                <a:cubicBezTo>
                  <a:pt x="62194" y="54103"/>
                  <a:pt x="62194" y="54255"/>
                  <a:pt x="62270" y="54368"/>
                </a:cubicBezTo>
                <a:lnTo>
                  <a:pt x="62383" y="54406"/>
                </a:lnTo>
                <a:lnTo>
                  <a:pt x="62572" y="54406"/>
                </a:lnTo>
                <a:lnTo>
                  <a:pt x="62723" y="54255"/>
                </a:lnTo>
                <a:cubicBezTo>
                  <a:pt x="62723" y="54179"/>
                  <a:pt x="62761" y="54141"/>
                  <a:pt x="62837" y="54066"/>
                </a:cubicBezTo>
                <a:cubicBezTo>
                  <a:pt x="62875" y="54066"/>
                  <a:pt x="62875" y="54028"/>
                  <a:pt x="62913" y="53990"/>
                </a:cubicBezTo>
                <a:lnTo>
                  <a:pt x="62837" y="53801"/>
                </a:lnTo>
                <a:cubicBezTo>
                  <a:pt x="62799" y="53801"/>
                  <a:pt x="62799" y="53801"/>
                  <a:pt x="62761" y="53763"/>
                </a:cubicBezTo>
                <a:cubicBezTo>
                  <a:pt x="62703" y="53705"/>
                  <a:pt x="62623" y="53625"/>
                  <a:pt x="62469" y="53625"/>
                </a:cubicBezTo>
                <a:close/>
                <a:moveTo>
                  <a:pt x="77506" y="54406"/>
                </a:moveTo>
                <a:cubicBezTo>
                  <a:pt x="77506" y="54415"/>
                  <a:pt x="77508" y="54421"/>
                  <a:pt x="77511" y="54427"/>
                </a:cubicBezTo>
                <a:lnTo>
                  <a:pt x="77511" y="54427"/>
                </a:lnTo>
                <a:lnTo>
                  <a:pt x="77506" y="54406"/>
                </a:lnTo>
                <a:close/>
                <a:moveTo>
                  <a:pt x="40984" y="54141"/>
                </a:moveTo>
                <a:cubicBezTo>
                  <a:pt x="40984" y="54141"/>
                  <a:pt x="40984" y="54179"/>
                  <a:pt x="41022" y="54179"/>
                </a:cubicBezTo>
                <a:lnTo>
                  <a:pt x="40833" y="54179"/>
                </a:lnTo>
                <a:cubicBezTo>
                  <a:pt x="40833" y="54368"/>
                  <a:pt x="40984" y="54444"/>
                  <a:pt x="41098" y="54444"/>
                </a:cubicBezTo>
                <a:cubicBezTo>
                  <a:pt x="41173" y="54444"/>
                  <a:pt x="41249" y="54406"/>
                  <a:pt x="41287" y="54368"/>
                </a:cubicBezTo>
                <a:cubicBezTo>
                  <a:pt x="41362" y="54330"/>
                  <a:pt x="41362" y="54255"/>
                  <a:pt x="41362" y="54179"/>
                </a:cubicBezTo>
                <a:lnTo>
                  <a:pt x="41211" y="54179"/>
                </a:lnTo>
                <a:cubicBezTo>
                  <a:pt x="41249" y="54179"/>
                  <a:pt x="41249" y="54141"/>
                  <a:pt x="41249" y="54141"/>
                </a:cubicBezTo>
                <a:close/>
                <a:moveTo>
                  <a:pt x="77771" y="53725"/>
                </a:moveTo>
                <a:cubicBezTo>
                  <a:pt x="77582" y="53725"/>
                  <a:pt x="77468" y="53763"/>
                  <a:pt x="77393" y="53839"/>
                </a:cubicBezTo>
                <a:lnTo>
                  <a:pt x="77468" y="53990"/>
                </a:lnTo>
                <a:cubicBezTo>
                  <a:pt x="77431" y="54066"/>
                  <a:pt x="77393" y="54141"/>
                  <a:pt x="77393" y="54179"/>
                </a:cubicBezTo>
                <a:lnTo>
                  <a:pt x="77393" y="54217"/>
                </a:lnTo>
                <a:cubicBezTo>
                  <a:pt x="77393" y="54255"/>
                  <a:pt x="77393" y="54255"/>
                  <a:pt x="77393" y="54292"/>
                </a:cubicBezTo>
                <a:lnTo>
                  <a:pt x="77468" y="54368"/>
                </a:lnTo>
                <a:lnTo>
                  <a:pt x="77544" y="54444"/>
                </a:lnTo>
                <a:cubicBezTo>
                  <a:pt x="77544" y="54444"/>
                  <a:pt x="77522" y="54444"/>
                  <a:pt x="77511" y="54427"/>
                </a:cubicBezTo>
                <a:lnTo>
                  <a:pt x="77511" y="54427"/>
                </a:lnTo>
                <a:lnTo>
                  <a:pt x="77544" y="54557"/>
                </a:lnTo>
                <a:cubicBezTo>
                  <a:pt x="77603" y="54566"/>
                  <a:pt x="77656" y="54570"/>
                  <a:pt x="77706" y="54570"/>
                </a:cubicBezTo>
                <a:cubicBezTo>
                  <a:pt x="78071" y="54570"/>
                  <a:pt x="78200" y="54341"/>
                  <a:pt x="78300" y="54141"/>
                </a:cubicBezTo>
                <a:lnTo>
                  <a:pt x="78300" y="54103"/>
                </a:lnTo>
                <a:lnTo>
                  <a:pt x="78300" y="54028"/>
                </a:lnTo>
                <a:cubicBezTo>
                  <a:pt x="78225" y="53877"/>
                  <a:pt x="77960" y="53725"/>
                  <a:pt x="77771" y="53725"/>
                </a:cubicBezTo>
                <a:close/>
                <a:moveTo>
                  <a:pt x="43782" y="53839"/>
                </a:moveTo>
                <a:lnTo>
                  <a:pt x="43744" y="53877"/>
                </a:lnTo>
                <a:cubicBezTo>
                  <a:pt x="43555" y="53914"/>
                  <a:pt x="43479" y="54028"/>
                  <a:pt x="43404" y="54141"/>
                </a:cubicBezTo>
                <a:cubicBezTo>
                  <a:pt x="43404" y="54217"/>
                  <a:pt x="43366" y="54255"/>
                  <a:pt x="43328" y="54292"/>
                </a:cubicBezTo>
                <a:lnTo>
                  <a:pt x="43366" y="54482"/>
                </a:lnTo>
                <a:cubicBezTo>
                  <a:pt x="43404" y="54519"/>
                  <a:pt x="43404" y="54519"/>
                  <a:pt x="43442" y="54519"/>
                </a:cubicBezTo>
                <a:cubicBezTo>
                  <a:pt x="43503" y="54550"/>
                  <a:pt x="43589" y="54605"/>
                  <a:pt x="43699" y="54605"/>
                </a:cubicBezTo>
                <a:cubicBezTo>
                  <a:pt x="43725" y="54605"/>
                  <a:pt x="43753" y="54602"/>
                  <a:pt x="43782" y="54595"/>
                </a:cubicBezTo>
                <a:lnTo>
                  <a:pt x="43895" y="54444"/>
                </a:lnTo>
                <a:lnTo>
                  <a:pt x="43933" y="54444"/>
                </a:lnTo>
                <a:cubicBezTo>
                  <a:pt x="44009" y="54406"/>
                  <a:pt x="44084" y="54330"/>
                  <a:pt x="44084" y="54217"/>
                </a:cubicBezTo>
                <a:cubicBezTo>
                  <a:pt x="44084" y="54179"/>
                  <a:pt x="44084" y="54179"/>
                  <a:pt x="44084" y="54179"/>
                </a:cubicBezTo>
                <a:lnTo>
                  <a:pt x="43933" y="54066"/>
                </a:lnTo>
                <a:lnTo>
                  <a:pt x="43895" y="54066"/>
                </a:lnTo>
                <a:lnTo>
                  <a:pt x="43933" y="53990"/>
                </a:lnTo>
                <a:cubicBezTo>
                  <a:pt x="43933" y="53952"/>
                  <a:pt x="43895" y="53877"/>
                  <a:pt x="43782" y="53839"/>
                </a:cubicBezTo>
                <a:close/>
                <a:moveTo>
                  <a:pt x="52570" y="54479"/>
                </a:moveTo>
                <a:cubicBezTo>
                  <a:pt x="52421" y="54479"/>
                  <a:pt x="52251" y="54500"/>
                  <a:pt x="52251" y="54671"/>
                </a:cubicBezTo>
                <a:lnTo>
                  <a:pt x="52364" y="54822"/>
                </a:lnTo>
                <a:lnTo>
                  <a:pt x="52402" y="54822"/>
                </a:lnTo>
                <a:cubicBezTo>
                  <a:pt x="52459" y="54841"/>
                  <a:pt x="52515" y="54850"/>
                  <a:pt x="52572" y="54850"/>
                </a:cubicBezTo>
                <a:cubicBezTo>
                  <a:pt x="52629" y="54850"/>
                  <a:pt x="52686" y="54841"/>
                  <a:pt x="52742" y="54822"/>
                </a:cubicBezTo>
                <a:cubicBezTo>
                  <a:pt x="52780" y="54784"/>
                  <a:pt x="52818" y="54708"/>
                  <a:pt x="52818" y="54595"/>
                </a:cubicBezTo>
                <a:lnTo>
                  <a:pt x="52704" y="54482"/>
                </a:lnTo>
                <a:cubicBezTo>
                  <a:pt x="52667" y="54482"/>
                  <a:pt x="52619" y="54479"/>
                  <a:pt x="52570" y="54479"/>
                </a:cubicBezTo>
                <a:close/>
                <a:moveTo>
                  <a:pt x="44160" y="54482"/>
                </a:moveTo>
                <a:lnTo>
                  <a:pt x="43933" y="54595"/>
                </a:lnTo>
                <a:cubicBezTo>
                  <a:pt x="43895" y="54860"/>
                  <a:pt x="44122" y="54897"/>
                  <a:pt x="44160" y="54897"/>
                </a:cubicBezTo>
                <a:lnTo>
                  <a:pt x="44236" y="54860"/>
                </a:lnTo>
                <a:lnTo>
                  <a:pt x="44387" y="54746"/>
                </a:lnTo>
                <a:lnTo>
                  <a:pt x="44387" y="54633"/>
                </a:lnTo>
                <a:lnTo>
                  <a:pt x="44236" y="54519"/>
                </a:lnTo>
                <a:cubicBezTo>
                  <a:pt x="44198" y="54519"/>
                  <a:pt x="44198" y="54519"/>
                  <a:pt x="44160" y="54482"/>
                </a:cubicBezTo>
                <a:close/>
                <a:moveTo>
                  <a:pt x="27825" y="54579"/>
                </a:moveTo>
                <a:cubicBezTo>
                  <a:pt x="27745" y="54579"/>
                  <a:pt x="27691" y="54606"/>
                  <a:pt x="27638" y="54633"/>
                </a:cubicBezTo>
                <a:cubicBezTo>
                  <a:pt x="27600" y="54671"/>
                  <a:pt x="27525" y="54708"/>
                  <a:pt x="27525" y="54822"/>
                </a:cubicBezTo>
                <a:lnTo>
                  <a:pt x="27562" y="54860"/>
                </a:lnTo>
                <a:lnTo>
                  <a:pt x="27676" y="54973"/>
                </a:lnTo>
                <a:cubicBezTo>
                  <a:pt x="27903" y="54973"/>
                  <a:pt x="27978" y="54860"/>
                  <a:pt x="28016" y="54784"/>
                </a:cubicBezTo>
                <a:lnTo>
                  <a:pt x="28054" y="54746"/>
                </a:lnTo>
                <a:lnTo>
                  <a:pt x="27940" y="54595"/>
                </a:lnTo>
                <a:cubicBezTo>
                  <a:pt x="27896" y="54584"/>
                  <a:pt x="27858" y="54579"/>
                  <a:pt x="27825" y="54579"/>
                </a:cubicBezTo>
                <a:close/>
                <a:moveTo>
                  <a:pt x="13453" y="54513"/>
                </a:moveTo>
                <a:cubicBezTo>
                  <a:pt x="13405" y="54513"/>
                  <a:pt x="13357" y="54525"/>
                  <a:pt x="13309" y="54557"/>
                </a:cubicBezTo>
                <a:cubicBezTo>
                  <a:pt x="13233" y="54595"/>
                  <a:pt x="13195" y="54671"/>
                  <a:pt x="13195" y="54746"/>
                </a:cubicBezTo>
                <a:lnTo>
                  <a:pt x="13347" y="54860"/>
                </a:lnTo>
                <a:cubicBezTo>
                  <a:pt x="13385" y="54860"/>
                  <a:pt x="13385" y="54897"/>
                  <a:pt x="13422" y="54897"/>
                </a:cubicBezTo>
                <a:cubicBezTo>
                  <a:pt x="13484" y="54959"/>
                  <a:pt x="13571" y="55021"/>
                  <a:pt x="13683" y="55021"/>
                </a:cubicBezTo>
                <a:cubicBezTo>
                  <a:pt x="13708" y="55021"/>
                  <a:pt x="13735" y="55018"/>
                  <a:pt x="13763" y="55011"/>
                </a:cubicBezTo>
                <a:lnTo>
                  <a:pt x="13914" y="54860"/>
                </a:lnTo>
                <a:cubicBezTo>
                  <a:pt x="13914" y="54822"/>
                  <a:pt x="13914" y="54784"/>
                  <a:pt x="13914" y="54784"/>
                </a:cubicBezTo>
                <a:lnTo>
                  <a:pt x="13800" y="54595"/>
                </a:lnTo>
                <a:cubicBezTo>
                  <a:pt x="13763" y="54595"/>
                  <a:pt x="13687" y="54557"/>
                  <a:pt x="13649" y="54557"/>
                </a:cubicBezTo>
                <a:cubicBezTo>
                  <a:pt x="13584" y="54535"/>
                  <a:pt x="13518" y="54513"/>
                  <a:pt x="13453" y="54513"/>
                </a:cubicBezTo>
                <a:close/>
                <a:moveTo>
                  <a:pt x="62534" y="54671"/>
                </a:moveTo>
                <a:lnTo>
                  <a:pt x="62383" y="54822"/>
                </a:lnTo>
                <a:cubicBezTo>
                  <a:pt x="62345" y="54860"/>
                  <a:pt x="62270" y="54897"/>
                  <a:pt x="62270" y="55011"/>
                </a:cubicBezTo>
                <a:lnTo>
                  <a:pt x="62345" y="55124"/>
                </a:lnTo>
                <a:cubicBezTo>
                  <a:pt x="62421" y="55124"/>
                  <a:pt x="62497" y="55124"/>
                  <a:pt x="62572" y="55086"/>
                </a:cubicBezTo>
                <a:cubicBezTo>
                  <a:pt x="62648" y="55049"/>
                  <a:pt x="62723" y="54973"/>
                  <a:pt x="62723" y="54860"/>
                </a:cubicBezTo>
                <a:cubicBezTo>
                  <a:pt x="62723" y="54784"/>
                  <a:pt x="62648" y="54708"/>
                  <a:pt x="62534" y="54671"/>
                </a:cubicBezTo>
                <a:close/>
                <a:moveTo>
                  <a:pt x="17797" y="54646"/>
                </a:moveTo>
                <a:cubicBezTo>
                  <a:pt x="17731" y="54646"/>
                  <a:pt x="17659" y="54655"/>
                  <a:pt x="17581" y="54671"/>
                </a:cubicBezTo>
                <a:lnTo>
                  <a:pt x="17468" y="54784"/>
                </a:lnTo>
                <a:cubicBezTo>
                  <a:pt x="17468" y="54973"/>
                  <a:pt x="17543" y="55086"/>
                  <a:pt x="17732" y="55124"/>
                </a:cubicBezTo>
                <a:cubicBezTo>
                  <a:pt x="17770" y="55134"/>
                  <a:pt x="17810" y="55138"/>
                  <a:pt x="17851" y="55138"/>
                </a:cubicBezTo>
                <a:cubicBezTo>
                  <a:pt x="17971" y="55138"/>
                  <a:pt x="18092" y="55096"/>
                  <a:pt x="18148" y="55011"/>
                </a:cubicBezTo>
                <a:lnTo>
                  <a:pt x="18186" y="54935"/>
                </a:lnTo>
                <a:cubicBezTo>
                  <a:pt x="18148" y="54822"/>
                  <a:pt x="18110" y="54746"/>
                  <a:pt x="18035" y="54708"/>
                </a:cubicBezTo>
                <a:cubicBezTo>
                  <a:pt x="17968" y="54664"/>
                  <a:pt x="17889" y="54646"/>
                  <a:pt x="17797" y="54646"/>
                </a:cubicBezTo>
                <a:close/>
                <a:moveTo>
                  <a:pt x="63631" y="54671"/>
                </a:moveTo>
                <a:cubicBezTo>
                  <a:pt x="63593" y="54671"/>
                  <a:pt x="63517" y="54671"/>
                  <a:pt x="63442" y="54784"/>
                </a:cubicBezTo>
                <a:lnTo>
                  <a:pt x="63480" y="54973"/>
                </a:lnTo>
                <a:cubicBezTo>
                  <a:pt x="63480" y="54973"/>
                  <a:pt x="63517" y="54973"/>
                  <a:pt x="63517" y="55011"/>
                </a:cubicBezTo>
                <a:cubicBezTo>
                  <a:pt x="63593" y="55086"/>
                  <a:pt x="63669" y="55162"/>
                  <a:pt x="63820" y="55162"/>
                </a:cubicBezTo>
                <a:lnTo>
                  <a:pt x="63971" y="55011"/>
                </a:lnTo>
                <a:lnTo>
                  <a:pt x="63933" y="54973"/>
                </a:lnTo>
                <a:cubicBezTo>
                  <a:pt x="63896" y="54860"/>
                  <a:pt x="63782" y="54708"/>
                  <a:pt x="63631" y="54671"/>
                </a:cubicBezTo>
                <a:close/>
                <a:moveTo>
                  <a:pt x="1324" y="54746"/>
                </a:moveTo>
                <a:lnTo>
                  <a:pt x="1135" y="54860"/>
                </a:lnTo>
                <a:cubicBezTo>
                  <a:pt x="1135" y="54860"/>
                  <a:pt x="1097" y="54897"/>
                  <a:pt x="1097" y="54973"/>
                </a:cubicBezTo>
                <a:lnTo>
                  <a:pt x="1097" y="55011"/>
                </a:lnTo>
                <a:lnTo>
                  <a:pt x="1210" y="55124"/>
                </a:lnTo>
                <a:lnTo>
                  <a:pt x="1324" y="55124"/>
                </a:lnTo>
                <a:cubicBezTo>
                  <a:pt x="1351" y="55151"/>
                  <a:pt x="1415" y="55178"/>
                  <a:pt x="1504" y="55178"/>
                </a:cubicBezTo>
                <a:cubicBezTo>
                  <a:pt x="1541" y="55178"/>
                  <a:pt x="1582" y="55173"/>
                  <a:pt x="1626" y="55162"/>
                </a:cubicBezTo>
                <a:lnTo>
                  <a:pt x="1740" y="55049"/>
                </a:lnTo>
                <a:cubicBezTo>
                  <a:pt x="1740" y="54822"/>
                  <a:pt x="1475" y="54784"/>
                  <a:pt x="1362" y="54746"/>
                </a:cubicBezTo>
                <a:close/>
                <a:moveTo>
                  <a:pt x="31154" y="55219"/>
                </a:moveTo>
                <a:cubicBezTo>
                  <a:pt x="31156" y="55238"/>
                  <a:pt x="31162" y="55238"/>
                  <a:pt x="31192" y="55238"/>
                </a:cubicBezTo>
                <a:lnTo>
                  <a:pt x="31154" y="55219"/>
                </a:lnTo>
                <a:close/>
                <a:moveTo>
                  <a:pt x="89038" y="54822"/>
                </a:moveTo>
                <a:cubicBezTo>
                  <a:pt x="88886" y="54822"/>
                  <a:pt x="88735" y="54822"/>
                  <a:pt x="88660" y="54973"/>
                </a:cubicBezTo>
                <a:lnTo>
                  <a:pt x="88773" y="55124"/>
                </a:lnTo>
                <a:cubicBezTo>
                  <a:pt x="88735" y="55124"/>
                  <a:pt x="88697" y="55086"/>
                  <a:pt x="88697" y="55086"/>
                </a:cubicBezTo>
                <a:cubicBezTo>
                  <a:pt x="88697" y="55124"/>
                  <a:pt x="88697" y="55124"/>
                  <a:pt x="88697" y="55162"/>
                </a:cubicBezTo>
                <a:lnTo>
                  <a:pt x="88811" y="55275"/>
                </a:lnTo>
                <a:cubicBezTo>
                  <a:pt x="88855" y="55287"/>
                  <a:pt x="88893" y="55291"/>
                  <a:pt x="88925" y="55291"/>
                </a:cubicBezTo>
                <a:cubicBezTo>
                  <a:pt x="89003" y="55291"/>
                  <a:pt x="89049" y="55264"/>
                  <a:pt x="89075" y="55238"/>
                </a:cubicBezTo>
                <a:lnTo>
                  <a:pt x="89264" y="55162"/>
                </a:lnTo>
                <a:cubicBezTo>
                  <a:pt x="89302" y="55124"/>
                  <a:pt x="89302" y="55086"/>
                  <a:pt x="89302" y="55049"/>
                </a:cubicBezTo>
                <a:cubicBezTo>
                  <a:pt x="89302" y="54935"/>
                  <a:pt x="89189" y="54860"/>
                  <a:pt x="89038" y="54822"/>
                </a:cubicBezTo>
                <a:close/>
                <a:moveTo>
                  <a:pt x="31305" y="54973"/>
                </a:moveTo>
                <a:cubicBezTo>
                  <a:pt x="31268" y="54973"/>
                  <a:pt x="31230" y="54973"/>
                  <a:pt x="31192" y="55011"/>
                </a:cubicBezTo>
                <a:cubicBezTo>
                  <a:pt x="31116" y="55049"/>
                  <a:pt x="31078" y="55086"/>
                  <a:pt x="31078" y="55162"/>
                </a:cubicBezTo>
                <a:lnTo>
                  <a:pt x="31116" y="55200"/>
                </a:lnTo>
                <a:lnTo>
                  <a:pt x="31154" y="55219"/>
                </a:lnTo>
                <a:lnTo>
                  <a:pt x="31154" y="55219"/>
                </a:lnTo>
                <a:cubicBezTo>
                  <a:pt x="31154" y="55214"/>
                  <a:pt x="31154" y="55208"/>
                  <a:pt x="31154" y="55200"/>
                </a:cubicBezTo>
                <a:lnTo>
                  <a:pt x="31154" y="55200"/>
                </a:lnTo>
                <a:lnTo>
                  <a:pt x="31305" y="55313"/>
                </a:lnTo>
                <a:lnTo>
                  <a:pt x="31419" y="55313"/>
                </a:lnTo>
                <a:lnTo>
                  <a:pt x="31532" y="55275"/>
                </a:lnTo>
                <a:cubicBezTo>
                  <a:pt x="31570" y="55238"/>
                  <a:pt x="31570" y="55200"/>
                  <a:pt x="31570" y="55162"/>
                </a:cubicBezTo>
                <a:cubicBezTo>
                  <a:pt x="31570" y="55049"/>
                  <a:pt x="31457" y="54973"/>
                  <a:pt x="31305" y="54973"/>
                </a:cubicBezTo>
                <a:close/>
                <a:moveTo>
                  <a:pt x="39774" y="55086"/>
                </a:moveTo>
                <a:cubicBezTo>
                  <a:pt x="39623" y="55086"/>
                  <a:pt x="39510" y="55162"/>
                  <a:pt x="39510" y="55275"/>
                </a:cubicBezTo>
                <a:lnTo>
                  <a:pt x="39661" y="55275"/>
                </a:lnTo>
                <a:cubicBezTo>
                  <a:pt x="39661" y="55275"/>
                  <a:pt x="39661" y="55313"/>
                  <a:pt x="39661" y="55313"/>
                </a:cubicBezTo>
                <a:lnTo>
                  <a:pt x="39850" y="55313"/>
                </a:lnTo>
                <a:cubicBezTo>
                  <a:pt x="39850" y="55313"/>
                  <a:pt x="39850" y="55275"/>
                  <a:pt x="39850" y="55275"/>
                </a:cubicBezTo>
                <a:lnTo>
                  <a:pt x="40001" y="55275"/>
                </a:lnTo>
                <a:cubicBezTo>
                  <a:pt x="40001" y="55200"/>
                  <a:pt x="39963" y="55162"/>
                  <a:pt x="39925" y="55124"/>
                </a:cubicBezTo>
                <a:cubicBezTo>
                  <a:pt x="39850" y="55086"/>
                  <a:pt x="39812" y="55086"/>
                  <a:pt x="39774" y="55086"/>
                </a:cubicBezTo>
                <a:close/>
                <a:moveTo>
                  <a:pt x="84614" y="54822"/>
                </a:moveTo>
                <a:lnTo>
                  <a:pt x="84425" y="54973"/>
                </a:lnTo>
                <a:cubicBezTo>
                  <a:pt x="84425" y="55011"/>
                  <a:pt x="84425" y="55049"/>
                  <a:pt x="84425" y="55049"/>
                </a:cubicBezTo>
                <a:cubicBezTo>
                  <a:pt x="84387" y="55086"/>
                  <a:pt x="84387" y="55124"/>
                  <a:pt x="84387" y="55162"/>
                </a:cubicBezTo>
                <a:cubicBezTo>
                  <a:pt x="84387" y="55275"/>
                  <a:pt x="84538" y="55313"/>
                  <a:pt x="84576" y="55313"/>
                </a:cubicBezTo>
                <a:lnTo>
                  <a:pt x="84765" y="55162"/>
                </a:lnTo>
                <a:cubicBezTo>
                  <a:pt x="84765" y="55162"/>
                  <a:pt x="84765" y="55124"/>
                  <a:pt x="84765" y="55086"/>
                </a:cubicBezTo>
                <a:cubicBezTo>
                  <a:pt x="84803" y="55086"/>
                  <a:pt x="84803" y="55049"/>
                  <a:pt x="84803" y="55011"/>
                </a:cubicBezTo>
                <a:cubicBezTo>
                  <a:pt x="84803" y="54897"/>
                  <a:pt x="84652" y="54860"/>
                  <a:pt x="84614" y="54822"/>
                </a:cubicBezTo>
                <a:close/>
                <a:moveTo>
                  <a:pt x="61665" y="54784"/>
                </a:moveTo>
                <a:cubicBezTo>
                  <a:pt x="61551" y="54784"/>
                  <a:pt x="61325" y="54822"/>
                  <a:pt x="61249" y="55011"/>
                </a:cubicBezTo>
                <a:lnTo>
                  <a:pt x="61400" y="55162"/>
                </a:lnTo>
                <a:cubicBezTo>
                  <a:pt x="61400" y="55162"/>
                  <a:pt x="61438" y="55200"/>
                  <a:pt x="61438" y="55238"/>
                </a:cubicBezTo>
                <a:cubicBezTo>
                  <a:pt x="61476" y="55313"/>
                  <a:pt x="61551" y="55389"/>
                  <a:pt x="61665" y="55389"/>
                </a:cubicBezTo>
                <a:cubicBezTo>
                  <a:pt x="61778" y="55389"/>
                  <a:pt x="61854" y="55313"/>
                  <a:pt x="61892" y="55275"/>
                </a:cubicBezTo>
                <a:lnTo>
                  <a:pt x="61816" y="55086"/>
                </a:lnTo>
                <a:cubicBezTo>
                  <a:pt x="61854" y="55086"/>
                  <a:pt x="61892" y="55124"/>
                  <a:pt x="61892" y="55200"/>
                </a:cubicBezTo>
                <a:cubicBezTo>
                  <a:pt x="61892" y="55200"/>
                  <a:pt x="61892" y="55200"/>
                  <a:pt x="61892" y="55162"/>
                </a:cubicBezTo>
                <a:lnTo>
                  <a:pt x="61854" y="55011"/>
                </a:lnTo>
                <a:lnTo>
                  <a:pt x="61778" y="54973"/>
                </a:lnTo>
                <a:cubicBezTo>
                  <a:pt x="61778" y="54973"/>
                  <a:pt x="61778" y="54973"/>
                  <a:pt x="61778" y="54935"/>
                </a:cubicBezTo>
                <a:lnTo>
                  <a:pt x="61665" y="54784"/>
                </a:lnTo>
                <a:close/>
                <a:moveTo>
                  <a:pt x="9453" y="55049"/>
                </a:moveTo>
                <a:cubicBezTo>
                  <a:pt x="9377" y="55049"/>
                  <a:pt x="9150" y="55086"/>
                  <a:pt x="9150" y="55275"/>
                </a:cubicBezTo>
                <a:lnTo>
                  <a:pt x="9188" y="55389"/>
                </a:lnTo>
                <a:cubicBezTo>
                  <a:pt x="9256" y="55457"/>
                  <a:pt x="9324" y="55471"/>
                  <a:pt x="9384" y="55471"/>
                </a:cubicBezTo>
                <a:cubicBezTo>
                  <a:pt x="9424" y="55471"/>
                  <a:pt x="9460" y="55465"/>
                  <a:pt x="9490" y="55465"/>
                </a:cubicBezTo>
                <a:lnTo>
                  <a:pt x="9755" y="55389"/>
                </a:lnTo>
                <a:lnTo>
                  <a:pt x="9755" y="55351"/>
                </a:lnTo>
                <a:cubicBezTo>
                  <a:pt x="9755" y="55238"/>
                  <a:pt x="9717" y="55162"/>
                  <a:pt x="9642" y="55086"/>
                </a:cubicBezTo>
                <a:lnTo>
                  <a:pt x="9528" y="55049"/>
                </a:lnTo>
                <a:close/>
                <a:moveTo>
                  <a:pt x="18253" y="55071"/>
                </a:moveTo>
                <a:cubicBezTo>
                  <a:pt x="18230" y="55071"/>
                  <a:pt x="18208" y="55075"/>
                  <a:pt x="18186" y="55086"/>
                </a:cubicBezTo>
                <a:cubicBezTo>
                  <a:pt x="18073" y="55162"/>
                  <a:pt x="18035" y="55351"/>
                  <a:pt x="18148" y="55465"/>
                </a:cubicBezTo>
                <a:cubicBezTo>
                  <a:pt x="18173" y="55465"/>
                  <a:pt x="18215" y="55481"/>
                  <a:pt x="18252" y="55481"/>
                </a:cubicBezTo>
                <a:cubicBezTo>
                  <a:pt x="18270" y="55481"/>
                  <a:pt x="18287" y="55477"/>
                  <a:pt x="18300" y="55465"/>
                </a:cubicBezTo>
                <a:lnTo>
                  <a:pt x="18375" y="55427"/>
                </a:lnTo>
                <a:lnTo>
                  <a:pt x="18300" y="55427"/>
                </a:lnTo>
                <a:lnTo>
                  <a:pt x="18489" y="55313"/>
                </a:lnTo>
                <a:lnTo>
                  <a:pt x="18489" y="55200"/>
                </a:lnTo>
                <a:lnTo>
                  <a:pt x="18413" y="55124"/>
                </a:lnTo>
                <a:cubicBezTo>
                  <a:pt x="18359" y="55098"/>
                  <a:pt x="18306" y="55071"/>
                  <a:pt x="18253" y="55071"/>
                </a:cubicBezTo>
                <a:close/>
                <a:moveTo>
                  <a:pt x="87336" y="55086"/>
                </a:moveTo>
                <a:lnTo>
                  <a:pt x="87072" y="55162"/>
                </a:lnTo>
                <a:cubicBezTo>
                  <a:pt x="87072" y="55162"/>
                  <a:pt x="87072" y="55162"/>
                  <a:pt x="87034" y="55200"/>
                </a:cubicBezTo>
                <a:cubicBezTo>
                  <a:pt x="86996" y="55238"/>
                  <a:pt x="86958" y="55275"/>
                  <a:pt x="86958" y="55351"/>
                </a:cubicBezTo>
                <a:cubicBezTo>
                  <a:pt x="86958" y="55389"/>
                  <a:pt x="86996" y="55465"/>
                  <a:pt x="87147" y="55465"/>
                </a:cubicBezTo>
                <a:lnTo>
                  <a:pt x="87298" y="55389"/>
                </a:lnTo>
                <a:lnTo>
                  <a:pt x="87298" y="55389"/>
                </a:lnTo>
                <a:cubicBezTo>
                  <a:pt x="87298" y="55389"/>
                  <a:pt x="87298" y="55427"/>
                  <a:pt x="87261" y="55427"/>
                </a:cubicBezTo>
                <a:cubicBezTo>
                  <a:pt x="87242" y="55446"/>
                  <a:pt x="87223" y="55446"/>
                  <a:pt x="87209" y="55446"/>
                </a:cubicBezTo>
                <a:cubicBezTo>
                  <a:pt x="87194" y="55446"/>
                  <a:pt x="87185" y="55446"/>
                  <a:pt x="87185" y="55465"/>
                </a:cubicBezTo>
                <a:cubicBezTo>
                  <a:pt x="87235" y="55465"/>
                  <a:pt x="87303" y="55498"/>
                  <a:pt x="87387" y="55498"/>
                </a:cubicBezTo>
                <a:cubicBezTo>
                  <a:pt x="87429" y="55498"/>
                  <a:pt x="87475" y="55490"/>
                  <a:pt x="87525" y="55465"/>
                </a:cubicBezTo>
                <a:lnTo>
                  <a:pt x="87601" y="55389"/>
                </a:lnTo>
                <a:cubicBezTo>
                  <a:pt x="87601" y="55351"/>
                  <a:pt x="87601" y="55313"/>
                  <a:pt x="87601" y="55313"/>
                </a:cubicBezTo>
                <a:cubicBezTo>
                  <a:pt x="87601" y="55124"/>
                  <a:pt x="87412" y="55086"/>
                  <a:pt x="87374" y="55086"/>
                </a:cubicBezTo>
                <a:close/>
                <a:moveTo>
                  <a:pt x="17392" y="55049"/>
                </a:moveTo>
                <a:lnTo>
                  <a:pt x="17241" y="55200"/>
                </a:lnTo>
                <a:cubicBezTo>
                  <a:pt x="17241" y="55200"/>
                  <a:pt x="17241" y="55238"/>
                  <a:pt x="17241" y="55238"/>
                </a:cubicBezTo>
                <a:cubicBezTo>
                  <a:pt x="17203" y="55275"/>
                  <a:pt x="17165" y="55313"/>
                  <a:pt x="17165" y="55389"/>
                </a:cubicBezTo>
                <a:cubicBezTo>
                  <a:pt x="17165" y="55427"/>
                  <a:pt x="17203" y="55502"/>
                  <a:pt x="17354" y="55540"/>
                </a:cubicBezTo>
                <a:lnTo>
                  <a:pt x="17468" y="55502"/>
                </a:lnTo>
                <a:cubicBezTo>
                  <a:pt x="17543" y="55465"/>
                  <a:pt x="17657" y="55351"/>
                  <a:pt x="17657" y="55238"/>
                </a:cubicBezTo>
                <a:cubicBezTo>
                  <a:pt x="17657" y="55200"/>
                  <a:pt x="17657" y="55124"/>
                  <a:pt x="17619" y="55124"/>
                </a:cubicBezTo>
                <a:cubicBezTo>
                  <a:pt x="17543" y="55049"/>
                  <a:pt x="17468" y="55049"/>
                  <a:pt x="17392" y="55049"/>
                </a:cubicBezTo>
                <a:close/>
                <a:moveTo>
                  <a:pt x="70890" y="55238"/>
                </a:moveTo>
                <a:cubicBezTo>
                  <a:pt x="70814" y="55238"/>
                  <a:pt x="70663" y="55275"/>
                  <a:pt x="70625" y="55389"/>
                </a:cubicBezTo>
                <a:lnTo>
                  <a:pt x="70776" y="55540"/>
                </a:lnTo>
                <a:cubicBezTo>
                  <a:pt x="70739" y="55540"/>
                  <a:pt x="70701" y="55503"/>
                  <a:pt x="70701" y="55502"/>
                </a:cubicBezTo>
                <a:lnTo>
                  <a:pt x="70701" y="55502"/>
                </a:lnTo>
                <a:cubicBezTo>
                  <a:pt x="70739" y="55540"/>
                  <a:pt x="70739" y="55616"/>
                  <a:pt x="70852" y="55654"/>
                </a:cubicBezTo>
                <a:lnTo>
                  <a:pt x="71041" y="55540"/>
                </a:lnTo>
                <a:cubicBezTo>
                  <a:pt x="71041" y="55502"/>
                  <a:pt x="71079" y="55465"/>
                  <a:pt x="71079" y="55389"/>
                </a:cubicBezTo>
                <a:lnTo>
                  <a:pt x="71079" y="55351"/>
                </a:lnTo>
                <a:lnTo>
                  <a:pt x="70928" y="55238"/>
                </a:lnTo>
                <a:close/>
                <a:moveTo>
                  <a:pt x="63555" y="55502"/>
                </a:moveTo>
                <a:cubicBezTo>
                  <a:pt x="63480" y="55502"/>
                  <a:pt x="63404" y="55502"/>
                  <a:pt x="63328" y="55540"/>
                </a:cubicBezTo>
                <a:cubicBezTo>
                  <a:pt x="63253" y="55616"/>
                  <a:pt x="63253" y="55691"/>
                  <a:pt x="63291" y="55767"/>
                </a:cubicBezTo>
                <a:lnTo>
                  <a:pt x="63404" y="55843"/>
                </a:lnTo>
                <a:cubicBezTo>
                  <a:pt x="63435" y="55846"/>
                  <a:pt x="63463" y="55848"/>
                  <a:pt x="63489" y="55848"/>
                </a:cubicBezTo>
                <a:cubicBezTo>
                  <a:pt x="63751" y="55848"/>
                  <a:pt x="63782" y="55688"/>
                  <a:pt x="63782" y="55654"/>
                </a:cubicBezTo>
                <a:lnTo>
                  <a:pt x="63631" y="55502"/>
                </a:lnTo>
                <a:close/>
                <a:moveTo>
                  <a:pt x="19661" y="55313"/>
                </a:moveTo>
                <a:cubicBezTo>
                  <a:pt x="19396" y="55313"/>
                  <a:pt x="19169" y="55389"/>
                  <a:pt x="19056" y="55578"/>
                </a:cubicBezTo>
                <a:lnTo>
                  <a:pt x="19207" y="55729"/>
                </a:lnTo>
                <a:cubicBezTo>
                  <a:pt x="19207" y="55767"/>
                  <a:pt x="19245" y="55767"/>
                  <a:pt x="19245" y="55805"/>
                </a:cubicBezTo>
                <a:cubicBezTo>
                  <a:pt x="19320" y="55880"/>
                  <a:pt x="19434" y="55880"/>
                  <a:pt x="19509" y="55880"/>
                </a:cubicBezTo>
                <a:lnTo>
                  <a:pt x="19585" y="55880"/>
                </a:lnTo>
                <a:cubicBezTo>
                  <a:pt x="19585" y="55880"/>
                  <a:pt x="19585" y="55880"/>
                  <a:pt x="19547" y="55843"/>
                </a:cubicBezTo>
                <a:lnTo>
                  <a:pt x="19547" y="55843"/>
                </a:lnTo>
                <a:lnTo>
                  <a:pt x="19774" y="55880"/>
                </a:lnTo>
                <a:cubicBezTo>
                  <a:pt x="19850" y="55805"/>
                  <a:pt x="19850" y="55654"/>
                  <a:pt x="19850" y="55616"/>
                </a:cubicBezTo>
                <a:cubicBezTo>
                  <a:pt x="19850" y="55540"/>
                  <a:pt x="19850" y="55427"/>
                  <a:pt x="19774" y="55351"/>
                </a:cubicBezTo>
                <a:lnTo>
                  <a:pt x="19661" y="55313"/>
                </a:lnTo>
                <a:close/>
                <a:moveTo>
                  <a:pt x="39699" y="55616"/>
                </a:moveTo>
                <a:cubicBezTo>
                  <a:pt x="39472" y="55616"/>
                  <a:pt x="39396" y="55691"/>
                  <a:pt x="39434" y="55843"/>
                </a:cubicBezTo>
                <a:lnTo>
                  <a:pt x="39547" y="55956"/>
                </a:lnTo>
                <a:lnTo>
                  <a:pt x="39661" y="55956"/>
                </a:lnTo>
                <a:lnTo>
                  <a:pt x="39812" y="55843"/>
                </a:lnTo>
                <a:cubicBezTo>
                  <a:pt x="39812" y="55843"/>
                  <a:pt x="39850" y="55805"/>
                  <a:pt x="39850" y="55767"/>
                </a:cubicBezTo>
                <a:lnTo>
                  <a:pt x="39699" y="55616"/>
                </a:lnTo>
                <a:close/>
                <a:moveTo>
                  <a:pt x="85937" y="55616"/>
                </a:moveTo>
                <a:lnTo>
                  <a:pt x="85786" y="55654"/>
                </a:lnTo>
                <a:cubicBezTo>
                  <a:pt x="85711" y="55654"/>
                  <a:pt x="85521" y="55691"/>
                  <a:pt x="85521" y="55956"/>
                </a:cubicBezTo>
                <a:lnTo>
                  <a:pt x="85559" y="56032"/>
                </a:lnTo>
                <a:cubicBezTo>
                  <a:pt x="85626" y="56076"/>
                  <a:pt x="85692" y="56094"/>
                  <a:pt x="85766" y="56094"/>
                </a:cubicBezTo>
                <a:cubicBezTo>
                  <a:pt x="85819" y="56094"/>
                  <a:pt x="85875" y="56085"/>
                  <a:pt x="85937" y="56069"/>
                </a:cubicBezTo>
                <a:cubicBezTo>
                  <a:pt x="86051" y="56032"/>
                  <a:pt x="86126" y="55918"/>
                  <a:pt x="86126" y="55843"/>
                </a:cubicBezTo>
                <a:cubicBezTo>
                  <a:pt x="86126" y="55729"/>
                  <a:pt x="86051" y="55654"/>
                  <a:pt x="85937" y="55616"/>
                </a:cubicBezTo>
                <a:close/>
                <a:moveTo>
                  <a:pt x="14254" y="55502"/>
                </a:moveTo>
                <a:cubicBezTo>
                  <a:pt x="14141" y="55502"/>
                  <a:pt x="13876" y="55540"/>
                  <a:pt x="13876" y="55880"/>
                </a:cubicBezTo>
                <a:cubicBezTo>
                  <a:pt x="13876" y="55918"/>
                  <a:pt x="13876" y="55956"/>
                  <a:pt x="13876" y="55994"/>
                </a:cubicBezTo>
                <a:lnTo>
                  <a:pt x="13989" y="56107"/>
                </a:lnTo>
                <a:cubicBezTo>
                  <a:pt x="14065" y="56107"/>
                  <a:pt x="14178" y="56107"/>
                  <a:pt x="14292" y="56032"/>
                </a:cubicBezTo>
                <a:cubicBezTo>
                  <a:pt x="14330" y="55994"/>
                  <a:pt x="14368" y="55918"/>
                  <a:pt x="14330" y="55805"/>
                </a:cubicBezTo>
                <a:cubicBezTo>
                  <a:pt x="14330" y="55767"/>
                  <a:pt x="14330" y="55729"/>
                  <a:pt x="14368" y="55691"/>
                </a:cubicBezTo>
                <a:lnTo>
                  <a:pt x="14254" y="55502"/>
                </a:lnTo>
                <a:close/>
                <a:moveTo>
                  <a:pt x="40228" y="55767"/>
                </a:moveTo>
                <a:lnTo>
                  <a:pt x="40077" y="55880"/>
                </a:lnTo>
                <a:cubicBezTo>
                  <a:pt x="40039" y="56069"/>
                  <a:pt x="40152" y="56183"/>
                  <a:pt x="40304" y="56221"/>
                </a:cubicBezTo>
                <a:lnTo>
                  <a:pt x="40455" y="56107"/>
                </a:lnTo>
                <a:cubicBezTo>
                  <a:pt x="40455" y="56107"/>
                  <a:pt x="40493" y="56107"/>
                  <a:pt x="40493" y="56069"/>
                </a:cubicBezTo>
                <a:cubicBezTo>
                  <a:pt x="40493" y="56069"/>
                  <a:pt x="40530" y="55994"/>
                  <a:pt x="40530" y="55918"/>
                </a:cubicBezTo>
                <a:cubicBezTo>
                  <a:pt x="40530" y="55918"/>
                  <a:pt x="40530" y="55880"/>
                  <a:pt x="40530" y="55843"/>
                </a:cubicBezTo>
                <a:lnTo>
                  <a:pt x="40379" y="55767"/>
                </a:lnTo>
                <a:close/>
                <a:moveTo>
                  <a:pt x="90399" y="55880"/>
                </a:moveTo>
                <a:cubicBezTo>
                  <a:pt x="90285" y="55880"/>
                  <a:pt x="90172" y="55918"/>
                  <a:pt x="90172" y="56069"/>
                </a:cubicBezTo>
                <a:lnTo>
                  <a:pt x="90285" y="56221"/>
                </a:lnTo>
                <a:cubicBezTo>
                  <a:pt x="90399" y="56221"/>
                  <a:pt x="90474" y="56221"/>
                  <a:pt x="90550" y="56145"/>
                </a:cubicBezTo>
                <a:lnTo>
                  <a:pt x="90588" y="56032"/>
                </a:lnTo>
                <a:cubicBezTo>
                  <a:pt x="90588" y="55956"/>
                  <a:pt x="90512" y="55880"/>
                  <a:pt x="90399" y="55880"/>
                </a:cubicBezTo>
                <a:close/>
                <a:moveTo>
                  <a:pt x="14661" y="55875"/>
                </a:moveTo>
                <a:cubicBezTo>
                  <a:pt x="14399" y="55875"/>
                  <a:pt x="14364" y="56035"/>
                  <a:pt x="14330" y="56069"/>
                </a:cubicBezTo>
                <a:lnTo>
                  <a:pt x="14481" y="56221"/>
                </a:lnTo>
                <a:lnTo>
                  <a:pt x="14557" y="56221"/>
                </a:lnTo>
                <a:cubicBezTo>
                  <a:pt x="14594" y="56221"/>
                  <a:pt x="14632" y="56258"/>
                  <a:pt x="14746" y="56258"/>
                </a:cubicBezTo>
                <a:lnTo>
                  <a:pt x="14859" y="56145"/>
                </a:lnTo>
                <a:lnTo>
                  <a:pt x="14859" y="55994"/>
                </a:lnTo>
                <a:lnTo>
                  <a:pt x="14746" y="55880"/>
                </a:lnTo>
                <a:cubicBezTo>
                  <a:pt x="14715" y="55877"/>
                  <a:pt x="14687" y="55875"/>
                  <a:pt x="14661" y="55875"/>
                </a:cubicBezTo>
                <a:close/>
                <a:moveTo>
                  <a:pt x="63253" y="55805"/>
                </a:moveTo>
                <a:cubicBezTo>
                  <a:pt x="63026" y="55805"/>
                  <a:pt x="62950" y="55918"/>
                  <a:pt x="62875" y="56032"/>
                </a:cubicBezTo>
                <a:lnTo>
                  <a:pt x="62875" y="56183"/>
                </a:lnTo>
                <a:cubicBezTo>
                  <a:pt x="62958" y="56238"/>
                  <a:pt x="63041" y="56273"/>
                  <a:pt x="63124" y="56273"/>
                </a:cubicBezTo>
                <a:cubicBezTo>
                  <a:pt x="63154" y="56273"/>
                  <a:pt x="63185" y="56269"/>
                  <a:pt x="63215" y="56258"/>
                </a:cubicBezTo>
                <a:cubicBezTo>
                  <a:pt x="63328" y="56221"/>
                  <a:pt x="63404" y="56107"/>
                  <a:pt x="63404" y="55994"/>
                </a:cubicBezTo>
                <a:cubicBezTo>
                  <a:pt x="63404" y="55956"/>
                  <a:pt x="63366" y="55880"/>
                  <a:pt x="63328" y="55843"/>
                </a:cubicBezTo>
                <a:lnTo>
                  <a:pt x="63253" y="55805"/>
                </a:lnTo>
                <a:close/>
                <a:moveTo>
                  <a:pt x="19472" y="55918"/>
                </a:moveTo>
                <a:lnTo>
                  <a:pt x="19358" y="56032"/>
                </a:lnTo>
                <a:cubicBezTo>
                  <a:pt x="19283" y="55994"/>
                  <a:pt x="19245" y="55994"/>
                  <a:pt x="19169" y="55994"/>
                </a:cubicBezTo>
                <a:cubicBezTo>
                  <a:pt x="19156" y="55987"/>
                  <a:pt x="19141" y="55984"/>
                  <a:pt x="19125" y="55984"/>
                </a:cubicBezTo>
                <a:cubicBezTo>
                  <a:pt x="19046" y="55984"/>
                  <a:pt x="18942" y="56058"/>
                  <a:pt x="18942" y="56183"/>
                </a:cubicBezTo>
                <a:lnTo>
                  <a:pt x="19056" y="56334"/>
                </a:lnTo>
                <a:cubicBezTo>
                  <a:pt x="19093" y="56334"/>
                  <a:pt x="19131" y="56410"/>
                  <a:pt x="19207" y="56410"/>
                </a:cubicBezTo>
                <a:lnTo>
                  <a:pt x="19320" y="56372"/>
                </a:lnTo>
                <a:cubicBezTo>
                  <a:pt x="19358" y="56372"/>
                  <a:pt x="19396" y="56334"/>
                  <a:pt x="19396" y="56296"/>
                </a:cubicBezTo>
                <a:cubicBezTo>
                  <a:pt x="19434" y="56315"/>
                  <a:pt x="19462" y="56325"/>
                  <a:pt x="19490" y="56325"/>
                </a:cubicBezTo>
                <a:cubicBezTo>
                  <a:pt x="19519" y="56325"/>
                  <a:pt x="19547" y="56315"/>
                  <a:pt x="19585" y="56296"/>
                </a:cubicBezTo>
                <a:cubicBezTo>
                  <a:pt x="19661" y="56258"/>
                  <a:pt x="19698" y="56183"/>
                  <a:pt x="19698" y="56107"/>
                </a:cubicBezTo>
                <a:cubicBezTo>
                  <a:pt x="19698" y="56032"/>
                  <a:pt x="19661" y="55994"/>
                  <a:pt x="19623" y="55956"/>
                </a:cubicBezTo>
                <a:cubicBezTo>
                  <a:pt x="19585" y="55918"/>
                  <a:pt x="19509" y="55918"/>
                  <a:pt x="19472" y="55918"/>
                </a:cubicBezTo>
                <a:close/>
                <a:moveTo>
                  <a:pt x="51532" y="55767"/>
                </a:moveTo>
                <a:lnTo>
                  <a:pt x="51419" y="55843"/>
                </a:lnTo>
                <a:cubicBezTo>
                  <a:pt x="51381" y="55956"/>
                  <a:pt x="51306" y="56069"/>
                  <a:pt x="51306" y="56145"/>
                </a:cubicBezTo>
                <a:cubicBezTo>
                  <a:pt x="51306" y="56334"/>
                  <a:pt x="51419" y="56448"/>
                  <a:pt x="51646" y="56448"/>
                </a:cubicBezTo>
                <a:lnTo>
                  <a:pt x="51797" y="56372"/>
                </a:lnTo>
                <a:cubicBezTo>
                  <a:pt x="51797" y="56334"/>
                  <a:pt x="51835" y="56296"/>
                  <a:pt x="51873" y="56221"/>
                </a:cubicBezTo>
                <a:cubicBezTo>
                  <a:pt x="51910" y="56183"/>
                  <a:pt x="51986" y="56069"/>
                  <a:pt x="51986" y="55956"/>
                </a:cubicBezTo>
                <a:cubicBezTo>
                  <a:pt x="51986" y="55918"/>
                  <a:pt x="51986" y="55880"/>
                  <a:pt x="51986" y="55880"/>
                </a:cubicBezTo>
                <a:lnTo>
                  <a:pt x="51835" y="55767"/>
                </a:lnTo>
                <a:close/>
                <a:moveTo>
                  <a:pt x="18262" y="55654"/>
                </a:moveTo>
                <a:cubicBezTo>
                  <a:pt x="18224" y="55654"/>
                  <a:pt x="18110" y="55654"/>
                  <a:pt x="18035" y="55767"/>
                </a:cubicBezTo>
                <a:lnTo>
                  <a:pt x="18073" y="55843"/>
                </a:lnTo>
                <a:cubicBezTo>
                  <a:pt x="18035" y="55918"/>
                  <a:pt x="17997" y="55994"/>
                  <a:pt x="18035" y="56107"/>
                </a:cubicBezTo>
                <a:lnTo>
                  <a:pt x="18110" y="56145"/>
                </a:lnTo>
                <a:cubicBezTo>
                  <a:pt x="18035" y="56145"/>
                  <a:pt x="17959" y="56221"/>
                  <a:pt x="17959" y="56258"/>
                </a:cubicBezTo>
                <a:lnTo>
                  <a:pt x="18073" y="56410"/>
                </a:lnTo>
                <a:lnTo>
                  <a:pt x="18035" y="56410"/>
                </a:lnTo>
                <a:cubicBezTo>
                  <a:pt x="18110" y="56485"/>
                  <a:pt x="18186" y="56523"/>
                  <a:pt x="18300" y="56523"/>
                </a:cubicBezTo>
                <a:lnTo>
                  <a:pt x="18413" y="56448"/>
                </a:lnTo>
                <a:cubicBezTo>
                  <a:pt x="18413" y="56410"/>
                  <a:pt x="18413" y="56410"/>
                  <a:pt x="18413" y="56372"/>
                </a:cubicBezTo>
                <a:cubicBezTo>
                  <a:pt x="18413" y="56296"/>
                  <a:pt x="18375" y="56221"/>
                  <a:pt x="18300" y="56183"/>
                </a:cubicBezTo>
                <a:cubicBezTo>
                  <a:pt x="18337" y="56145"/>
                  <a:pt x="18375" y="56145"/>
                  <a:pt x="18375" y="56145"/>
                </a:cubicBezTo>
                <a:cubicBezTo>
                  <a:pt x="18451" y="56107"/>
                  <a:pt x="18489" y="56032"/>
                  <a:pt x="18489" y="55956"/>
                </a:cubicBezTo>
                <a:cubicBezTo>
                  <a:pt x="18489" y="55843"/>
                  <a:pt x="18413" y="55691"/>
                  <a:pt x="18262" y="55654"/>
                </a:cubicBezTo>
                <a:close/>
                <a:moveTo>
                  <a:pt x="53347" y="56069"/>
                </a:moveTo>
                <a:cubicBezTo>
                  <a:pt x="53196" y="56069"/>
                  <a:pt x="52893" y="56221"/>
                  <a:pt x="52856" y="56485"/>
                </a:cubicBezTo>
                <a:lnTo>
                  <a:pt x="52893" y="56599"/>
                </a:lnTo>
                <a:cubicBezTo>
                  <a:pt x="52950" y="56637"/>
                  <a:pt x="53007" y="56655"/>
                  <a:pt x="53068" y="56655"/>
                </a:cubicBezTo>
                <a:cubicBezTo>
                  <a:pt x="53130" y="56655"/>
                  <a:pt x="53196" y="56637"/>
                  <a:pt x="53272" y="56599"/>
                </a:cubicBezTo>
                <a:cubicBezTo>
                  <a:pt x="53423" y="56561"/>
                  <a:pt x="53536" y="56410"/>
                  <a:pt x="53536" y="56296"/>
                </a:cubicBezTo>
                <a:cubicBezTo>
                  <a:pt x="53536" y="56221"/>
                  <a:pt x="53498" y="56145"/>
                  <a:pt x="53461" y="56107"/>
                </a:cubicBezTo>
                <a:lnTo>
                  <a:pt x="53347" y="56069"/>
                </a:lnTo>
                <a:close/>
                <a:moveTo>
                  <a:pt x="87979" y="56372"/>
                </a:moveTo>
                <a:lnTo>
                  <a:pt x="87828" y="56448"/>
                </a:lnTo>
                <a:cubicBezTo>
                  <a:pt x="87752" y="56561"/>
                  <a:pt x="87752" y="56712"/>
                  <a:pt x="87866" y="56788"/>
                </a:cubicBezTo>
                <a:lnTo>
                  <a:pt x="88055" y="56750"/>
                </a:lnTo>
                <a:lnTo>
                  <a:pt x="88206" y="56674"/>
                </a:lnTo>
                <a:lnTo>
                  <a:pt x="88206" y="56561"/>
                </a:lnTo>
                <a:lnTo>
                  <a:pt x="88092" y="56448"/>
                </a:lnTo>
                <a:cubicBezTo>
                  <a:pt x="88055" y="56410"/>
                  <a:pt x="88017" y="56410"/>
                  <a:pt x="87979" y="56372"/>
                </a:cubicBezTo>
                <a:close/>
                <a:moveTo>
                  <a:pt x="57468" y="56485"/>
                </a:moveTo>
                <a:cubicBezTo>
                  <a:pt x="57355" y="56523"/>
                  <a:pt x="57241" y="56637"/>
                  <a:pt x="57241" y="56750"/>
                </a:cubicBezTo>
                <a:cubicBezTo>
                  <a:pt x="57241" y="56826"/>
                  <a:pt x="57279" y="56863"/>
                  <a:pt x="57393" y="56901"/>
                </a:cubicBezTo>
                <a:lnTo>
                  <a:pt x="57582" y="56826"/>
                </a:lnTo>
                <a:cubicBezTo>
                  <a:pt x="57582" y="56826"/>
                  <a:pt x="57582" y="56863"/>
                  <a:pt x="57582" y="56863"/>
                </a:cubicBezTo>
                <a:cubicBezTo>
                  <a:pt x="57619" y="56863"/>
                  <a:pt x="57771" y="56826"/>
                  <a:pt x="57771" y="56674"/>
                </a:cubicBezTo>
                <a:lnTo>
                  <a:pt x="57733" y="56599"/>
                </a:lnTo>
                <a:cubicBezTo>
                  <a:pt x="57695" y="56523"/>
                  <a:pt x="57582" y="56485"/>
                  <a:pt x="57468" y="56485"/>
                </a:cubicBezTo>
                <a:close/>
                <a:moveTo>
                  <a:pt x="13914" y="56599"/>
                </a:moveTo>
                <a:cubicBezTo>
                  <a:pt x="13838" y="56637"/>
                  <a:pt x="13763" y="56712"/>
                  <a:pt x="13763" y="56788"/>
                </a:cubicBezTo>
                <a:lnTo>
                  <a:pt x="13876" y="56939"/>
                </a:lnTo>
                <a:cubicBezTo>
                  <a:pt x="13906" y="56939"/>
                  <a:pt x="13961" y="56987"/>
                  <a:pt x="14039" y="56987"/>
                </a:cubicBezTo>
                <a:cubicBezTo>
                  <a:pt x="14059" y="56987"/>
                  <a:pt x="14080" y="56984"/>
                  <a:pt x="14103" y="56977"/>
                </a:cubicBezTo>
                <a:lnTo>
                  <a:pt x="14178" y="56863"/>
                </a:lnTo>
                <a:lnTo>
                  <a:pt x="14178" y="56750"/>
                </a:lnTo>
                <a:lnTo>
                  <a:pt x="14141" y="56674"/>
                </a:lnTo>
                <a:cubicBezTo>
                  <a:pt x="14065" y="56599"/>
                  <a:pt x="13989" y="56599"/>
                  <a:pt x="13914" y="56599"/>
                </a:cubicBezTo>
                <a:close/>
                <a:moveTo>
                  <a:pt x="80266" y="56599"/>
                </a:moveTo>
                <a:lnTo>
                  <a:pt x="80077" y="56750"/>
                </a:lnTo>
                <a:cubicBezTo>
                  <a:pt x="80077" y="56826"/>
                  <a:pt x="80115" y="56901"/>
                  <a:pt x="80191" y="56939"/>
                </a:cubicBezTo>
                <a:cubicBezTo>
                  <a:pt x="80217" y="56966"/>
                  <a:pt x="80244" y="56992"/>
                  <a:pt x="80298" y="56992"/>
                </a:cubicBezTo>
                <a:cubicBezTo>
                  <a:pt x="80320" y="56992"/>
                  <a:pt x="80346" y="56988"/>
                  <a:pt x="80380" y="56977"/>
                </a:cubicBezTo>
                <a:lnTo>
                  <a:pt x="80493" y="56863"/>
                </a:lnTo>
                <a:cubicBezTo>
                  <a:pt x="80493" y="56750"/>
                  <a:pt x="80417" y="56637"/>
                  <a:pt x="80266" y="56599"/>
                </a:cubicBezTo>
                <a:close/>
                <a:moveTo>
                  <a:pt x="83837" y="56763"/>
                </a:moveTo>
                <a:cubicBezTo>
                  <a:pt x="83788" y="56763"/>
                  <a:pt x="83732" y="56772"/>
                  <a:pt x="83669" y="56788"/>
                </a:cubicBezTo>
                <a:cubicBezTo>
                  <a:pt x="83480" y="56826"/>
                  <a:pt x="83480" y="56901"/>
                  <a:pt x="83480" y="56939"/>
                </a:cubicBezTo>
                <a:lnTo>
                  <a:pt x="83555" y="57015"/>
                </a:lnTo>
                <a:cubicBezTo>
                  <a:pt x="83555" y="57052"/>
                  <a:pt x="83593" y="57052"/>
                  <a:pt x="83593" y="57052"/>
                </a:cubicBezTo>
                <a:cubicBezTo>
                  <a:pt x="83593" y="57090"/>
                  <a:pt x="83631" y="57166"/>
                  <a:pt x="83782" y="57204"/>
                </a:cubicBezTo>
                <a:lnTo>
                  <a:pt x="83934" y="57090"/>
                </a:lnTo>
                <a:cubicBezTo>
                  <a:pt x="83971" y="57052"/>
                  <a:pt x="84009" y="57015"/>
                  <a:pt x="84047" y="56939"/>
                </a:cubicBezTo>
                <a:lnTo>
                  <a:pt x="84009" y="56826"/>
                </a:lnTo>
                <a:cubicBezTo>
                  <a:pt x="83965" y="56781"/>
                  <a:pt x="83908" y="56763"/>
                  <a:pt x="83837" y="56763"/>
                </a:cubicBezTo>
                <a:close/>
                <a:moveTo>
                  <a:pt x="27695" y="56839"/>
                </a:moveTo>
                <a:cubicBezTo>
                  <a:pt x="27651" y="56839"/>
                  <a:pt x="27607" y="56857"/>
                  <a:pt x="27562" y="56901"/>
                </a:cubicBezTo>
                <a:cubicBezTo>
                  <a:pt x="27373" y="56977"/>
                  <a:pt x="27411" y="57204"/>
                  <a:pt x="27600" y="57241"/>
                </a:cubicBezTo>
                <a:lnTo>
                  <a:pt x="27789" y="57128"/>
                </a:lnTo>
                <a:cubicBezTo>
                  <a:pt x="27789" y="57090"/>
                  <a:pt x="27865" y="57052"/>
                  <a:pt x="27865" y="57015"/>
                </a:cubicBezTo>
                <a:lnTo>
                  <a:pt x="27789" y="56863"/>
                </a:lnTo>
                <a:cubicBezTo>
                  <a:pt x="27758" y="56848"/>
                  <a:pt x="27727" y="56839"/>
                  <a:pt x="27695" y="56839"/>
                </a:cubicBezTo>
                <a:close/>
                <a:moveTo>
                  <a:pt x="417" y="56901"/>
                </a:moveTo>
                <a:cubicBezTo>
                  <a:pt x="303" y="56901"/>
                  <a:pt x="227" y="56939"/>
                  <a:pt x="152" y="56977"/>
                </a:cubicBezTo>
                <a:lnTo>
                  <a:pt x="114" y="57052"/>
                </a:lnTo>
                <a:lnTo>
                  <a:pt x="114" y="57241"/>
                </a:lnTo>
                <a:lnTo>
                  <a:pt x="190" y="57317"/>
                </a:lnTo>
                <a:cubicBezTo>
                  <a:pt x="278" y="57361"/>
                  <a:pt x="367" y="57380"/>
                  <a:pt x="448" y="57380"/>
                </a:cubicBezTo>
                <a:cubicBezTo>
                  <a:pt x="505" y="57380"/>
                  <a:pt x="559" y="57371"/>
                  <a:pt x="606" y="57355"/>
                </a:cubicBezTo>
                <a:cubicBezTo>
                  <a:pt x="681" y="57317"/>
                  <a:pt x="795" y="57279"/>
                  <a:pt x="832" y="57166"/>
                </a:cubicBezTo>
                <a:lnTo>
                  <a:pt x="795" y="57052"/>
                </a:lnTo>
                <a:cubicBezTo>
                  <a:pt x="719" y="56977"/>
                  <a:pt x="568" y="56901"/>
                  <a:pt x="417" y="56901"/>
                </a:cubicBezTo>
                <a:close/>
                <a:moveTo>
                  <a:pt x="70209" y="56334"/>
                </a:moveTo>
                <a:cubicBezTo>
                  <a:pt x="70172" y="56334"/>
                  <a:pt x="70096" y="56334"/>
                  <a:pt x="70020" y="56372"/>
                </a:cubicBezTo>
                <a:cubicBezTo>
                  <a:pt x="69907" y="56410"/>
                  <a:pt x="69831" y="56485"/>
                  <a:pt x="69793" y="56523"/>
                </a:cubicBezTo>
                <a:lnTo>
                  <a:pt x="69604" y="56599"/>
                </a:lnTo>
                <a:cubicBezTo>
                  <a:pt x="69567" y="56712"/>
                  <a:pt x="69529" y="56750"/>
                  <a:pt x="69415" y="56863"/>
                </a:cubicBezTo>
                <a:cubicBezTo>
                  <a:pt x="69340" y="56939"/>
                  <a:pt x="69226" y="57052"/>
                  <a:pt x="69189" y="57204"/>
                </a:cubicBezTo>
                <a:lnTo>
                  <a:pt x="69264" y="57317"/>
                </a:lnTo>
                <a:cubicBezTo>
                  <a:pt x="69378" y="57385"/>
                  <a:pt x="69477" y="57399"/>
                  <a:pt x="69555" y="57399"/>
                </a:cubicBezTo>
                <a:cubicBezTo>
                  <a:pt x="69607" y="57399"/>
                  <a:pt x="69650" y="57393"/>
                  <a:pt x="69680" y="57393"/>
                </a:cubicBezTo>
                <a:cubicBezTo>
                  <a:pt x="69793" y="57355"/>
                  <a:pt x="69907" y="57279"/>
                  <a:pt x="69945" y="57204"/>
                </a:cubicBezTo>
                <a:lnTo>
                  <a:pt x="70020" y="57204"/>
                </a:lnTo>
                <a:cubicBezTo>
                  <a:pt x="70058" y="57166"/>
                  <a:pt x="70058" y="57128"/>
                  <a:pt x="70058" y="57052"/>
                </a:cubicBezTo>
                <a:cubicBezTo>
                  <a:pt x="70096" y="57052"/>
                  <a:pt x="70172" y="57052"/>
                  <a:pt x="70209" y="57015"/>
                </a:cubicBezTo>
                <a:cubicBezTo>
                  <a:pt x="70247" y="56977"/>
                  <a:pt x="70247" y="56901"/>
                  <a:pt x="70285" y="56826"/>
                </a:cubicBezTo>
                <a:lnTo>
                  <a:pt x="70285" y="56826"/>
                </a:lnTo>
                <a:cubicBezTo>
                  <a:pt x="70247" y="56863"/>
                  <a:pt x="70209" y="56863"/>
                  <a:pt x="70209" y="56863"/>
                </a:cubicBezTo>
                <a:lnTo>
                  <a:pt x="70361" y="56788"/>
                </a:lnTo>
                <a:cubicBezTo>
                  <a:pt x="70361" y="56750"/>
                  <a:pt x="70361" y="56712"/>
                  <a:pt x="70361" y="56637"/>
                </a:cubicBezTo>
                <a:cubicBezTo>
                  <a:pt x="70361" y="56448"/>
                  <a:pt x="70323" y="56372"/>
                  <a:pt x="70209" y="56334"/>
                </a:cubicBezTo>
                <a:close/>
                <a:moveTo>
                  <a:pt x="24122" y="57431"/>
                </a:moveTo>
                <a:cubicBezTo>
                  <a:pt x="24046" y="57468"/>
                  <a:pt x="23933" y="57544"/>
                  <a:pt x="23933" y="57657"/>
                </a:cubicBezTo>
                <a:cubicBezTo>
                  <a:pt x="23933" y="57695"/>
                  <a:pt x="23971" y="57809"/>
                  <a:pt x="24160" y="57846"/>
                </a:cubicBezTo>
                <a:lnTo>
                  <a:pt x="24311" y="57771"/>
                </a:lnTo>
                <a:cubicBezTo>
                  <a:pt x="24349" y="57733"/>
                  <a:pt x="24387" y="57657"/>
                  <a:pt x="24387" y="57582"/>
                </a:cubicBezTo>
                <a:cubicBezTo>
                  <a:pt x="24387" y="57506"/>
                  <a:pt x="24311" y="57431"/>
                  <a:pt x="24198" y="57431"/>
                </a:cubicBezTo>
                <a:close/>
                <a:moveTo>
                  <a:pt x="15275" y="57468"/>
                </a:moveTo>
                <a:lnTo>
                  <a:pt x="15124" y="57582"/>
                </a:lnTo>
                <a:cubicBezTo>
                  <a:pt x="15124" y="57620"/>
                  <a:pt x="15124" y="57657"/>
                  <a:pt x="15086" y="57695"/>
                </a:cubicBezTo>
                <a:lnTo>
                  <a:pt x="15086" y="57809"/>
                </a:lnTo>
                <a:cubicBezTo>
                  <a:pt x="15151" y="57874"/>
                  <a:pt x="15301" y="57967"/>
                  <a:pt x="15462" y="57967"/>
                </a:cubicBezTo>
                <a:cubicBezTo>
                  <a:pt x="15488" y="57967"/>
                  <a:pt x="15514" y="57965"/>
                  <a:pt x="15540" y="57960"/>
                </a:cubicBezTo>
                <a:cubicBezTo>
                  <a:pt x="15577" y="57922"/>
                  <a:pt x="15691" y="57884"/>
                  <a:pt x="15691" y="57695"/>
                </a:cubicBezTo>
                <a:lnTo>
                  <a:pt x="15691" y="57620"/>
                </a:lnTo>
                <a:cubicBezTo>
                  <a:pt x="15615" y="57544"/>
                  <a:pt x="15502" y="57468"/>
                  <a:pt x="15275" y="57468"/>
                </a:cubicBezTo>
                <a:close/>
                <a:moveTo>
                  <a:pt x="69037" y="57355"/>
                </a:moveTo>
                <a:cubicBezTo>
                  <a:pt x="68886" y="57355"/>
                  <a:pt x="68773" y="57393"/>
                  <a:pt x="68697" y="57431"/>
                </a:cubicBezTo>
                <a:cubicBezTo>
                  <a:pt x="68584" y="57544"/>
                  <a:pt x="68546" y="57657"/>
                  <a:pt x="68584" y="57846"/>
                </a:cubicBezTo>
                <a:lnTo>
                  <a:pt x="68735" y="57960"/>
                </a:lnTo>
                <a:lnTo>
                  <a:pt x="68810" y="57960"/>
                </a:lnTo>
                <a:cubicBezTo>
                  <a:pt x="68848" y="57960"/>
                  <a:pt x="68848" y="57960"/>
                  <a:pt x="68848" y="57998"/>
                </a:cubicBezTo>
                <a:lnTo>
                  <a:pt x="69075" y="57922"/>
                </a:lnTo>
                <a:lnTo>
                  <a:pt x="69226" y="57809"/>
                </a:lnTo>
                <a:cubicBezTo>
                  <a:pt x="69189" y="57733"/>
                  <a:pt x="69151" y="57695"/>
                  <a:pt x="69151" y="57657"/>
                </a:cubicBezTo>
                <a:cubicBezTo>
                  <a:pt x="69113" y="57620"/>
                  <a:pt x="69075" y="57657"/>
                  <a:pt x="69151" y="57544"/>
                </a:cubicBezTo>
                <a:lnTo>
                  <a:pt x="69037" y="57355"/>
                </a:lnTo>
                <a:close/>
                <a:moveTo>
                  <a:pt x="43744" y="57846"/>
                </a:moveTo>
                <a:lnTo>
                  <a:pt x="43555" y="57922"/>
                </a:lnTo>
                <a:cubicBezTo>
                  <a:pt x="43555" y="57960"/>
                  <a:pt x="43517" y="57998"/>
                  <a:pt x="43517" y="58035"/>
                </a:cubicBezTo>
                <a:lnTo>
                  <a:pt x="43631" y="58187"/>
                </a:lnTo>
                <a:cubicBezTo>
                  <a:pt x="43668" y="58187"/>
                  <a:pt x="43668" y="58224"/>
                  <a:pt x="43744" y="58224"/>
                </a:cubicBezTo>
                <a:lnTo>
                  <a:pt x="43895" y="58111"/>
                </a:lnTo>
                <a:cubicBezTo>
                  <a:pt x="43933" y="58111"/>
                  <a:pt x="43933" y="58073"/>
                  <a:pt x="43971" y="58035"/>
                </a:cubicBezTo>
                <a:lnTo>
                  <a:pt x="43857" y="57884"/>
                </a:lnTo>
                <a:cubicBezTo>
                  <a:pt x="43820" y="57884"/>
                  <a:pt x="43782" y="57846"/>
                  <a:pt x="43744" y="57846"/>
                </a:cubicBezTo>
                <a:close/>
                <a:moveTo>
                  <a:pt x="16107" y="57884"/>
                </a:moveTo>
                <a:lnTo>
                  <a:pt x="15955" y="57998"/>
                </a:lnTo>
                <a:lnTo>
                  <a:pt x="15955" y="58149"/>
                </a:lnTo>
                <a:lnTo>
                  <a:pt x="16107" y="58262"/>
                </a:lnTo>
                <a:cubicBezTo>
                  <a:pt x="16140" y="58273"/>
                  <a:pt x="16173" y="58278"/>
                  <a:pt x="16205" y="58278"/>
                </a:cubicBezTo>
                <a:cubicBezTo>
                  <a:pt x="16283" y="58278"/>
                  <a:pt x="16356" y="58251"/>
                  <a:pt x="16409" y="58224"/>
                </a:cubicBezTo>
                <a:cubicBezTo>
                  <a:pt x="16447" y="58187"/>
                  <a:pt x="16485" y="58111"/>
                  <a:pt x="16485" y="58035"/>
                </a:cubicBezTo>
                <a:lnTo>
                  <a:pt x="16485" y="57998"/>
                </a:lnTo>
                <a:lnTo>
                  <a:pt x="16334" y="57884"/>
                </a:lnTo>
                <a:close/>
                <a:moveTo>
                  <a:pt x="78036" y="57771"/>
                </a:moveTo>
                <a:cubicBezTo>
                  <a:pt x="77620" y="57846"/>
                  <a:pt x="77506" y="58035"/>
                  <a:pt x="77620" y="58262"/>
                </a:cubicBezTo>
                <a:lnTo>
                  <a:pt x="77733" y="58338"/>
                </a:lnTo>
                <a:cubicBezTo>
                  <a:pt x="77770" y="58341"/>
                  <a:pt x="77804" y="58343"/>
                  <a:pt x="77837" y="58343"/>
                </a:cubicBezTo>
                <a:cubicBezTo>
                  <a:pt x="78168" y="58343"/>
                  <a:pt x="78266" y="58177"/>
                  <a:pt x="78300" y="58073"/>
                </a:cubicBezTo>
                <a:lnTo>
                  <a:pt x="78187" y="57922"/>
                </a:lnTo>
                <a:cubicBezTo>
                  <a:pt x="78212" y="57922"/>
                  <a:pt x="78220" y="57939"/>
                  <a:pt x="78223" y="57939"/>
                </a:cubicBezTo>
                <a:cubicBezTo>
                  <a:pt x="78225" y="57939"/>
                  <a:pt x="78225" y="57935"/>
                  <a:pt x="78225" y="57922"/>
                </a:cubicBezTo>
                <a:cubicBezTo>
                  <a:pt x="78225" y="57884"/>
                  <a:pt x="78187" y="57846"/>
                  <a:pt x="78149" y="57809"/>
                </a:cubicBezTo>
                <a:lnTo>
                  <a:pt x="78036" y="57771"/>
                </a:lnTo>
                <a:close/>
                <a:moveTo>
                  <a:pt x="78981" y="58035"/>
                </a:moveTo>
                <a:cubicBezTo>
                  <a:pt x="78830" y="58035"/>
                  <a:pt x="78754" y="58035"/>
                  <a:pt x="78678" y="58111"/>
                </a:cubicBezTo>
                <a:cubicBezTo>
                  <a:pt x="78640" y="58149"/>
                  <a:pt x="78565" y="58187"/>
                  <a:pt x="78565" y="58300"/>
                </a:cubicBezTo>
                <a:lnTo>
                  <a:pt x="78603" y="58338"/>
                </a:lnTo>
                <a:lnTo>
                  <a:pt x="78716" y="58414"/>
                </a:lnTo>
                <a:cubicBezTo>
                  <a:pt x="78749" y="58425"/>
                  <a:pt x="78783" y="58429"/>
                  <a:pt x="78815" y="58429"/>
                </a:cubicBezTo>
                <a:cubicBezTo>
                  <a:pt x="78893" y="58429"/>
                  <a:pt x="78965" y="58402"/>
                  <a:pt x="79019" y="58376"/>
                </a:cubicBezTo>
                <a:cubicBezTo>
                  <a:pt x="79056" y="58338"/>
                  <a:pt x="79094" y="58262"/>
                  <a:pt x="79094" y="58187"/>
                </a:cubicBezTo>
                <a:cubicBezTo>
                  <a:pt x="79094" y="58187"/>
                  <a:pt x="79094" y="58149"/>
                  <a:pt x="79094" y="58149"/>
                </a:cubicBezTo>
                <a:lnTo>
                  <a:pt x="78981" y="58035"/>
                </a:lnTo>
                <a:close/>
                <a:moveTo>
                  <a:pt x="58210" y="57982"/>
                </a:moveTo>
                <a:cubicBezTo>
                  <a:pt x="58146" y="57982"/>
                  <a:pt x="58100" y="58009"/>
                  <a:pt x="58073" y="58035"/>
                </a:cubicBezTo>
                <a:lnTo>
                  <a:pt x="58035" y="58035"/>
                </a:lnTo>
                <a:lnTo>
                  <a:pt x="57846" y="58149"/>
                </a:lnTo>
                <a:cubicBezTo>
                  <a:pt x="57846" y="58262"/>
                  <a:pt x="57884" y="58376"/>
                  <a:pt x="57960" y="58414"/>
                </a:cubicBezTo>
                <a:cubicBezTo>
                  <a:pt x="57998" y="58489"/>
                  <a:pt x="58073" y="58489"/>
                  <a:pt x="58187" y="58489"/>
                </a:cubicBezTo>
                <a:lnTo>
                  <a:pt x="58300" y="58376"/>
                </a:lnTo>
                <a:lnTo>
                  <a:pt x="58413" y="58262"/>
                </a:lnTo>
                <a:lnTo>
                  <a:pt x="58413" y="58111"/>
                </a:lnTo>
                <a:lnTo>
                  <a:pt x="58300" y="57998"/>
                </a:lnTo>
                <a:cubicBezTo>
                  <a:pt x="58267" y="57987"/>
                  <a:pt x="58237" y="57982"/>
                  <a:pt x="58210" y="57982"/>
                </a:cubicBezTo>
                <a:close/>
                <a:moveTo>
                  <a:pt x="69240" y="58408"/>
                </a:moveTo>
                <a:cubicBezTo>
                  <a:pt x="68991" y="58408"/>
                  <a:pt x="68958" y="58535"/>
                  <a:pt x="68924" y="58603"/>
                </a:cubicBezTo>
                <a:lnTo>
                  <a:pt x="69075" y="58754"/>
                </a:lnTo>
                <a:cubicBezTo>
                  <a:pt x="69264" y="58716"/>
                  <a:pt x="69378" y="58678"/>
                  <a:pt x="69453" y="58565"/>
                </a:cubicBezTo>
                <a:lnTo>
                  <a:pt x="69340" y="58414"/>
                </a:lnTo>
                <a:cubicBezTo>
                  <a:pt x="69303" y="58409"/>
                  <a:pt x="69270" y="58408"/>
                  <a:pt x="69240" y="58408"/>
                </a:cubicBezTo>
                <a:close/>
                <a:moveTo>
                  <a:pt x="28877" y="58484"/>
                </a:moveTo>
                <a:cubicBezTo>
                  <a:pt x="28615" y="58484"/>
                  <a:pt x="28583" y="58647"/>
                  <a:pt x="28583" y="58716"/>
                </a:cubicBezTo>
                <a:lnTo>
                  <a:pt x="28621" y="58792"/>
                </a:lnTo>
                <a:cubicBezTo>
                  <a:pt x="28669" y="58863"/>
                  <a:pt x="28732" y="58890"/>
                  <a:pt x="28781" y="58890"/>
                </a:cubicBezTo>
                <a:cubicBezTo>
                  <a:pt x="28810" y="58890"/>
                  <a:pt x="28834" y="58881"/>
                  <a:pt x="28848" y="58867"/>
                </a:cubicBezTo>
                <a:cubicBezTo>
                  <a:pt x="28961" y="58867"/>
                  <a:pt x="29037" y="58792"/>
                  <a:pt x="29075" y="58640"/>
                </a:cubicBezTo>
                <a:lnTo>
                  <a:pt x="28961" y="58489"/>
                </a:lnTo>
                <a:cubicBezTo>
                  <a:pt x="28931" y="58486"/>
                  <a:pt x="28903" y="58484"/>
                  <a:pt x="28877" y="58484"/>
                </a:cubicBezTo>
                <a:close/>
                <a:moveTo>
                  <a:pt x="11795" y="58472"/>
                </a:moveTo>
                <a:cubicBezTo>
                  <a:pt x="11771" y="58472"/>
                  <a:pt x="11746" y="58477"/>
                  <a:pt x="11721" y="58489"/>
                </a:cubicBezTo>
                <a:cubicBezTo>
                  <a:pt x="11683" y="58489"/>
                  <a:pt x="11645" y="58527"/>
                  <a:pt x="11645" y="58603"/>
                </a:cubicBezTo>
                <a:lnTo>
                  <a:pt x="11759" y="58754"/>
                </a:lnTo>
                <a:cubicBezTo>
                  <a:pt x="11721" y="58716"/>
                  <a:pt x="11683" y="58716"/>
                  <a:pt x="11683" y="58716"/>
                </a:cubicBezTo>
                <a:cubicBezTo>
                  <a:pt x="11683" y="58754"/>
                  <a:pt x="11683" y="58754"/>
                  <a:pt x="11683" y="58754"/>
                </a:cubicBezTo>
                <a:lnTo>
                  <a:pt x="11834" y="58905"/>
                </a:lnTo>
                <a:lnTo>
                  <a:pt x="11986" y="58905"/>
                </a:lnTo>
                <a:lnTo>
                  <a:pt x="12212" y="58829"/>
                </a:lnTo>
                <a:lnTo>
                  <a:pt x="12212" y="58640"/>
                </a:lnTo>
                <a:lnTo>
                  <a:pt x="12023" y="58527"/>
                </a:lnTo>
                <a:cubicBezTo>
                  <a:pt x="11986" y="58527"/>
                  <a:pt x="11948" y="58527"/>
                  <a:pt x="11910" y="58489"/>
                </a:cubicBezTo>
                <a:cubicBezTo>
                  <a:pt x="11885" y="58489"/>
                  <a:pt x="11843" y="58472"/>
                  <a:pt x="11795" y="58472"/>
                </a:cubicBezTo>
                <a:close/>
                <a:moveTo>
                  <a:pt x="19396" y="58489"/>
                </a:moveTo>
                <a:cubicBezTo>
                  <a:pt x="19245" y="58489"/>
                  <a:pt x="19131" y="58527"/>
                  <a:pt x="19056" y="58565"/>
                </a:cubicBezTo>
                <a:cubicBezTo>
                  <a:pt x="19018" y="58603"/>
                  <a:pt x="18980" y="58678"/>
                  <a:pt x="18980" y="58792"/>
                </a:cubicBezTo>
                <a:lnTo>
                  <a:pt x="19131" y="58905"/>
                </a:lnTo>
                <a:cubicBezTo>
                  <a:pt x="19320" y="58905"/>
                  <a:pt x="19434" y="58792"/>
                  <a:pt x="19472" y="58716"/>
                </a:cubicBezTo>
                <a:lnTo>
                  <a:pt x="19358" y="58640"/>
                </a:lnTo>
                <a:lnTo>
                  <a:pt x="19472" y="58678"/>
                </a:lnTo>
                <a:lnTo>
                  <a:pt x="19396" y="58489"/>
                </a:lnTo>
                <a:close/>
                <a:moveTo>
                  <a:pt x="48243" y="58451"/>
                </a:moveTo>
                <a:lnTo>
                  <a:pt x="48092" y="58489"/>
                </a:lnTo>
                <a:cubicBezTo>
                  <a:pt x="47979" y="58565"/>
                  <a:pt x="47979" y="58754"/>
                  <a:pt x="48092" y="58829"/>
                </a:cubicBezTo>
                <a:cubicBezTo>
                  <a:pt x="48130" y="58867"/>
                  <a:pt x="48168" y="58905"/>
                  <a:pt x="48281" y="58905"/>
                </a:cubicBezTo>
                <a:lnTo>
                  <a:pt x="48432" y="58754"/>
                </a:lnTo>
                <a:cubicBezTo>
                  <a:pt x="48394" y="58603"/>
                  <a:pt x="48357" y="58527"/>
                  <a:pt x="48243" y="58451"/>
                </a:cubicBezTo>
                <a:close/>
                <a:moveTo>
                  <a:pt x="9793" y="58829"/>
                </a:moveTo>
                <a:lnTo>
                  <a:pt x="9642" y="58943"/>
                </a:lnTo>
                <a:lnTo>
                  <a:pt x="9642" y="59018"/>
                </a:lnTo>
                <a:lnTo>
                  <a:pt x="9755" y="59132"/>
                </a:lnTo>
                <a:cubicBezTo>
                  <a:pt x="9793" y="59170"/>
                  <a:pt x="9831" y="59207"/>
                  <a:pt x="9868" y="59207"/>
                </a:cubicBezTo>
                <a:lnTo>
                  <a:pt x="10057" y="59094"/>
                </a:lnTo>
                <a:cubicBezTo>
                  <a:pt x="10057" y="59056"/>
                  <a:pt x="10057" y="59018"/>
                  <a:pt x="10095" y="58981"/>
                </a:cubicBezTo>
                <a:lnTo>
                  <a:pt x="9982" y="58829"/>
                </a:lnTo>
                <a:close/>
                <a:moveTo>
                  <a:pt x="5982" y="58909"/>
                </a:moveTo>
                <a:cubicBezTo>
                  <a:pt x="5922" y="58909"/>
                  <a:pt x="5848" y="58935"/>
                  <a:pt x="5785" y="59018"/>
                </a:cubicBezTo>
                <a:lnTo>
                  <a:pt x="5785" y="59207"/>
                </a:lnTo>
                <a:cubicBezTo>
                  <a:pt x="5880" y="59226"/>
                  <a:pt x="5946" y="59236"/>
                  <a:pt x="5998" y="59236"/>
                </a:cubicBezTo>
                <a:cubicBezTo>
                  <a:pt x="6050" y="59236"/>
                  <a:pt x="6088" y="59226"/>
                  <a:pt x="6125" y="59207"/>
                </a:cubicBezTo>
                <a:cubicBezTo>
                  <a:pt x="6163" y="59170"/>
                  <a:pt x="6201" y="59132"/>
                  <a:pt x="6201" y="59094"/>
                </a:cubicBezTo>
                <a:cubicBezTo>
                  <a:pt x="6201" y="59018"/>
                  <a:pt x="6163" y="58943"/>
                  <a:pt x="6088" y="58943"/>
                </a:cubicBezTo>
                <a:cubicBezTo>
                  <a:pt x="6071" y="58926"/>
                  <a:pt x="6031" y="58909"/>
                  <a:pt x="5982" y="58909"/>
                </a:cubicBezTo>
                <a:close/>
                <a:moveTo>
                  <a:pt x="39245" y="58300"/>
                </a:moveTo>
                <a:cubicBezTo>
                  <a:pt x="39056" y="58414"/>
                  <a:pt x="38716" y="58640"/>
                  <a:pt x="38716" y="58905"/>
                </a:cubicBezTo>
                <a:cubicBezTo>
                  <a:pt x="38716" y="58981"/>
                  <a:pt x="38753" y="59094"/>
                  <a:pt x="38829" y="59170"/>
                </a:cubicBezTo>
                <a:lnTo>
                  <a:pt x="38942" y="59207"/>
                </a:lnTo>
                <a:lnTo>
                  <a:pt x="38980" y="59207"/>
                </a:lnTo>
                <a:cubicBezTo>
                  <a:pt x="39075" y="59226"/>
                  <a:pt x="39122" y="59236"/>
                  <a:pt x="39165" y="59236"/>
                </a:cubicBezTo>
                <a:cubicBezTo>
                  <a:pt x="39207" y="59236"/>
                  <a:pt x="39245" y="59226"/>
                  <a:pt x="39321" y="59207"/>
                </a:cubicBezTo>
                <a:lnTo>
                  <a:pt x="39358" y="59207"/>
                </a:lnTo>
                <a:cubicBezTo>
                  <a:pt x="39321" y="59245"/>
                  <a:pt x="39245" y="59283"/>
                  <a:pt x="39245" y="59397"/>
                </a:cubicBezTo>
                <a:lnTo>
                  <a:pt x="39321" y="59510"/>
                </a:lnTo>
                <a:cubicBezTo>
                  <a:pt x="39354" y="59521"/>
                  <a:pt x="39387" y="59526"/>
                  <a:pt x="39419" y="59526"/>
                </a:cubicBezTo>
                <a:cubicBezTo>
                  <a:pt x="39497" y="59526"/>
                  <a:pt x="39570" y="59499"/>
                  <a:pt x="39623" y="59472"/>
                </a:cubicBezTo>
                <a:cubicBezTo>
                  <a:pt x="39699" y="59434"/>
                  <a:pt x="39736" y="59359"/>
                  <a:pt x="39736" y="59283"/>
                </a:cubicBezTo>
                <a:cubicBezTo>
                  <a:pt x="39736" y="59170"/>
                  <a:pt x="39661" y="59094"/>
                  <a:pt x="39547" y="59094"/>
                </a:cubicBezTo>
                <a:cubicBezTo>
                  <a:pt x="39547" y="59056"/>
                  <a:pt x="39547" y="59056"/>
                  <a:pt x="39547" y="59056"/>
                </a:cubicBezTo>
                <a:cubicBezTo>
                  <a:pt x="39585" y="59018"/>
                  <a:pt x="39623" y="58981"/>
                  <a:pt x="39661" y="58905"/>
                </a:cubicBezTo>
                <a:cubicBezTo>
                  <a:pt x="39736" y="58905"/>
                  <a:pt x="39888" y="58867"/>
                  <a:pt x="39888" y="58716"/>
                </a:cubicBezTo>
                <a:cubicBezTo>
                  <a:pt x="39888" y="58678"/>
                  <a:pt x="39888" y="58678"/>
                  <a:pt x="39850" y="58640"/>
                </a:cubicBezTo>
                <a:lnTo>
                  <a:pt x="39699" y="58565"/>
                </a:lnTo>
                <a:lnTo>
                  <a:pt x="39774" y="58565"/>
                </a:lnTo>
                <a:cubicBezTo>
                  <a:pt x="39736" y="58565"/>
                  <a:pt x="39736" y="58527"/>
                  <a:pt x="39699" y="58527"/>
                </a:cubicBezTo>
                <a:cubicBezTo>
                  <a:pt x="39661" y="58451"/>
                  <a:pt x="39547" y="58300"/>
                  <a:pt x="39321" y="58300"/>
                </a:cubicBezTo>
                <a:close/>
                <a:moveTo>
                  <a:pt x="69491" y="58603"/>
                </a:moveTo>
                <a:lnTo>
                  <a:pt x="69378" y="58754"/>
                </a:lnTo>
                <a:lnTo>
                  <a:pt x="69340" y="58754"/>
                </a:lnTo>
                <a:cubicBezTo>
                  <a:pt x="69264" y="58792"/>
                  <a:pt x="69113" y="58829"/>
                  <a:pt x="69113" y="58981"/>
                </a:cubicBezTo>
                <a:lnTo>
                  <a:pt x="69151" y="59018"/>
                </a:lnTo>
                <a:cubicBezTo>
                  <a:pt x="69075" y="59056"/>
                  <a:pt x="69037" y="59132"/>
                  <a:pt x="69037" y="59245"/>
                </a:cubicBezTo>
                <a:lnTo>
                  <a:pt x="69000" y="59245"/>
                </a:lnTo>
                <a:cubicBezTo>
                  <a:pt x="68924" y="59207"/>
                  <a:pt x="68848" y="59170"/>
                  <a:pt x="68810" y="59170"/>
                </a:cubicBezTo>
                <a:lnTo>
                  <a:pt x="68584" y="59283"/>
                </a:lnTo>
                <a:lnTo>
                  <a:pt x="68584" y="59321"/>
                </a:lnTo>
                <a:lnTo>
                  <a:pt x="68621" y="59321"/>
                </a:lnTo>
                <a:cubicBezTo>
                  <a:pt x="68584" y="59359"/>
                  <a:pt x="68584" y="59359"/>
                  <a:pt x="68546" y="59359"/>
                </a:cubicBezTo>
                <a:lnTo>
                  <a:pt x="68621" y="59510"/>
                </a:lnTo>
                <a:lnTo>
                  <a:pt x="68584" y="59548"/>
                </a:lnTo>
                <a:cubicBezTo>
                  <a:pt x="68584" y="59548"/>
                  <a:pt x="68621" y="59586"/>
                  <a:pt x="68621" y="59586"/>
                </a:cubicBezTo>
                <a:cubicBezTo>
                  <a:pt x="68659" y="59661"/>
                  <a:pt x="68735" y="59737"/>
                  <a:pt x="68848" y="59737"/>
                </a:cubicBezTo>
                <a:cubicBezTo>
                  <a:pt x="68922" y="59737"/>
                  <a:pt x="68959" y="59666"/>
                  <a:pt x="69031" y="59592"/>
                </a:cubicBezTo>
                <a:lnTo>
                  <a:pt x="69031" y="59592"/>
                </a:lnTo>
                <a:cubicBezTo>
                  <a:pt x="69058" y="59603"/>
                  <a:pt x="69085" y="59623"/>
                  <a:pt x="69113" y="59623"/>
                </a:cubicBezTo>
                <a:cubicBezTo>
                  <a:pt x="69226" y="59586"/>
                  <a:pt x="69264" y="59548"/>
                  <a:pt x="69264" y="59472"/>
                </a:cubicBezTo>
                <a:lnTo>
                  <a:pt x="69302" y="59472"/>
                </a:lnTo>
                <a:lnTo>
                  <a:pt x="69378" y="59434"/>
                </a:lnTo>
                <a:cubicBezTo>
                  <a:pt x="69415" y="59359"/>
                  <a:pt x="69453" y="59321"/>
                  <a:pt x="69453" y="59245"/>
                </a:cubicBezTo>
                <a:cubicBezTo>
                  <a:pt x="69491" y="59245"/>
                  <a:pt x="69567" y="59245"/>
                  <a:pt x="69642" y="59207"/>
                </a:cubicBezTo>
                <a:lnTo>
                  <a:pt x="69642" y="59207"/>
                </a:lnTo>
                <a:cubicBezTo>
                  <a:pt x="69642" y="59245"/>
                  <a:pt x="69604" y="59245"/>
                  <a:pt x="69604" y="59245"/>
                </a:cubicBezTo>
                <a:lnTo>
                  <a:pt x="69756" y="59397"/>
                </a:lnTo>
                <a:cubicBezTo>
                  <a:pt x="69983" y="59397"/>
                  <a:pt x="70172" y="59170"/>
                  <a:pt x="70172" y="58981"/>
                </a:cubicBezTo>
                <a:cubicBezTo>
                  <a:pt x="70172" y="58905"/>
                  <a:pt x="70134" y="58829"/>
                  <a:pt x="70096" y="58754"/>
                </a:cubicBezTo>
                <a:lnTo>
                  <a:pt x="69907" y="58792"/>
                </a:lnTo>
                <a:cubicBezTo>
                  <a:pt x="69869" y="58792"/>
                  <a:pt x="69831" y="58754"/>
                  <a:pt x="69793" y="58754"/>
                </a:cubicBezTo>
                <a:cubicBezTo>
                  <a:pt x="69793" y="58716"/>
                  <a:pt x="69756" y="58678"/>
                  <a:pt x="69718" y="58678"/>
                </a:cubicBezTo>
                <a:cubicBezTo>
                  <a:pt x="69680" y="58603"/>
                  <a:pt x="69604" y="58603"/>
                  <a:pt x="69491" y="58603"/>
                </a:cubicBezTo>
                <a:close/>
                <a:moveTo>
                  <a:pt x="49377" y="59472"/>
                </a:moveTo>
                <a:lnTo>
                  <a:pt x="49226" y="59586"/>
                </a:lnTo>
                <a:cubicBezTo>
                  <a:pt x="49226" y="59623"/>
                  <a:pt x="49188" y="59661"/>
                  <a:pt x="49188" y="59737"/>
                </a:cubicBezTo>
                <a:lnTo>
                  <a:pt x="49188" y="59775"/>
                </a:lnTo>
                <a:lnTo>
                  <a:pt x="49226" y="59850"/>
                </a:lnTo>
                <a:cubicBezTo>
                  <a:pt x="49253" y="59877"/>
                  <a:pt x="49317" y="59904"/>
                  <a:pt x="49380" y="59904"/>
                </a:cubicBezTo>
                <a:cubicBezTo>
                  <a:pt x="49405" y="59904"/>
                  <a:pt x="49431" y="59899"/>
                  <a:pt x="49453" y="59888"/>
                </a:cubicBezTo>
                <a:cubicBezTo>
                  <a:pt x="49566" y="59888"/>
                  <a:pt x="49680" y="59812"/>
                  <a:pt x="49755" y="59699"/>
                </a:cubicBezTo>
                <a:lnTo>
                  <a:pt x="49604" y="59548"/>
                </a:lnTo>
                <a:cubicBezTo>
                  <a:pt x="49566" y="59548"/>
                  <a:pt x="49566" y="59548"/>
                  <a:pt x="49566" y="59510"/>
                </a:cubicBezTo>
                <a:cubicBezTo>
                  <a:pt x="49529" y="59510"/>
                  <a:pt x="49453" y="59472"/>
                  <a:pt x="49377" y="59472"/>
                </a:cubicBezTo>
                <a:close/>
                <a:moveTo>
                  <a:pt x="82352" y="59495"/>
                </a:moveTo>
                <a:cubicBezTo>
                  <a:pt x="82313" y="59495"/>
                  <a:pt x="82273" y="59500"/>
                  <a:pt x="82232" y="59510"/>
                </a:cubicBezTo>
                <a:cubicBezTo>
                  <a:pt x="82119" y="59548"/>
                  <a:pt x="82043" y="59699"/>
                  <a:pt x="82081" y="59850"/>
                </a:cubicBezTo>
                <a:lnTo>
                  <a:pt x="82194" y="59926"/>
                </a:lnTo>
                <a:cubicBezTo>
                  <a:pt x="82227" y="59930"/>
                  <a:pt x="82256" y="59932"/>
                  <a:pt x="82284" y="59932"/>
                </a:cubicBezTo>
                <a:cubicBezTo>
                  <a:pt x="82513" y="59932"/>
                  <a:pt x="82581" y="59800"/>
                  <a:pt x="82648" y="59699"/>
                </a:cubicBezTo>
                <a:lnTo>
                  <a:pt x="82610" y="59586"/>
                </a:lnTo>
                <a:cubicBezTo>
                  <a:pt x="82555" y="59530"/>
                  <a:pt x="82459" y="59495"/>
                  <a:pt x="82352" y="59495"/>
                </a:cubicBezTo>
                <a:close/>
                <a:moveTo>
                  <a:pt x="20855" y="59532"/>
                </a:moveTo>
                <a:cubicBezTo>
                  <a:pt x="20788" y="59532"/>
                  <a:pt x="20735" y="59559"/>
                  <a:pt x="20681" y="59586"/>
                </a:cubicBezTo>
                <a:cubicBezTo>
                  <a:pt x="20644" y="59623"/>
                  <a:pt x="20568" y="59699"/>
                  <a:pt x="20606" y="59850"/>
                </a:cubicBezTo>
                <a:lnTo>
                  <a:pt x="20719" y="59926"/>
                </a:lnTo>
                <a:cubicBezTo>
                  <a:pt x="20745" y="59934"/>
                  <a:pt x="20770" y="59939"/>
                  <a:pt x="20795" y="59939"/>
                </a:cubicBezTo>
                <a:cubicBezTo>
                  <a:pt x="20882" y="59939"/>
                  <a:pt x="20963" y="59883"/>
                  <a:pt x="21022" y="59737"/>
                </a:cubicBezTo>
                <a:lnTo>
                  <a:pt x="20946" y="59548"/>
                </a:lnTo>
                <a:cubicBezTo>
                  <a:pt x="20913" y="59537"/>
                  <a:pt x="20883" y="59532"/>
                  <a:pt x="20855" y="59532"/>
                </a:cubicBezTo>
                <a:close/>
                <a:moveTo>
                  <a:pt x="42979" y="59581"/>
                </a:moveTo>
                <a:cubicBezTo>
                  <a:pt x="42717" y="59581"/>
                  <a:pt x="42685" y="59744"/>
                  <a:pt x="42685" y="59812"/>
                </a:cubicBezTo>
                <a:lnTo>
                  <a:pt x="42723" y="59888"/>
                </a:lnTo>
                <a:cubicBezTo>
                  <a:pt x="42779" y="59943"/>
                  <a:pt x="42854" y="59978"/>
                  <a:pt x="42935" y="59978"/>
                </a:cubicBezTo>
                <a:cubicBezTo>
                  <a:pt x="42965" y="59978"/>
                  <a:pt x="42995" y="59974"/>
                  <a:pt x="43026" y="59964"/>
                </a:cubicBezTo>
                <a:cubicBezTo>
                  <a:pt x="43139" y="59926"/>
                  <a:pt x="43177" y="59850"/>
                  <a:pt x="43177" y="59737"/>
                </a:cubicBezTo>
                <a:cubicBezTo>
                  <a:pt x="43177" y="59737"/>
                  <a:pt x="43177" y="59699"/>
                  <a:pt x="43177" y="59699"/>
                </a:cubicBezTo>
                <a:lnTo>
                  <a:pt x="43064" y="59586"/>
                </a:lnTo>
                <a:cubicBezTo>
                  <a:pt x="43033" y="59582"/>
                  <a:pt x="43005" y="59581"/>
                  <a:pt x="42979" y="59581"/>
                </a:cubicBezTo>
                <a:close/>
                <a:moveTo>
                  <a:pt x="56994" y="59712"/>
                </a:moveTo>
                <a:cubicBezTo>
                  <a:pt x="56944" y="59712"/>
                  <a:pt x="56888" y="59721"/>
                  <a:pt x="56825" y="59737"/>
                </a:cubicBezTo>
                <a:cubicBezTo>
                  <a:pt x="56712" y="59775"/>
                  <a:pt x="56599" y="59888"/>
                  <a:pt x="56599" y="60001"/>
                </a:cubicBezTo>
                <a:lnTo>
                  <a:pt x="56788" y="60115"/>
                </a:lnTo>
                <a:lnTo>
                  <a:pt x="56863" y="60115"/>
                </a:lnTo>
                <a:cubicBezTo>
                  <a:pt x="56977" y="60077"/>
                  <a:pt x="57166" y="60039"/>
                  <a:pt x="57204" y="59888"/>
                </a:cubicBezTo>
                <a:lnTo>
                  <a:pt x="57166" y="59775"/>
                </a:lnTo>
                <a:cubicBezTo>
                  <a:pt x="57121" y="59730"/>
                  <a:pt x="57064" y="59712"/>
                  <a:pt x="56994" y="59712"/>
                </a:cubicBezTo>
                <a:close/>
                <a:moveTo>
                  <a:pt x="25634" y="59737"/>
                </a:moveTo>
                <a:cubicBezTo>
                  <a:pt x="25521" y="59737"/>
                  <a:pt x="25483" y="59775"/>
                  <a:pt x="25445" y="59812"/>
                </a:cubicBezTo>
                <a:cubicBezTo>
                  <a:pt x="25407" y="59850"/>
                  <a:pt x="25332" y="59888"/>
                  <a:pt x="25370" y="60039"/>
                </a:cubicBezTo>
                <a:lnTo>
                  <a:pt x="25521" y="60153"/>
                </a:lnTo>
                <a:lnTo>
                  <a:pt x="25634" y="60153"/>
                </a:lnTo>
                <a:lnTo>
                  <a:pt x="25785" y="60001"/>
                </a:lnTo>
                <a:lnTo>
                  <a:pt x="25785" y="59850"/>
                </a:lnTo>
                <a:lnTo>
                  <a:pt x="25634" y="59737"/>
                </a:lnTo>
                <a:close/>
                <a:moveTo>
                  <a:pt x="37317" y="59737"/>
                </a:moveTo>
                <a:cubicBezTo>
                  <a:pt x="37203" y="59775"/>
                  <a:pt x="37014" y="59812"/>
                  <a:pt x="37014" y="60001"/>
                </a:cubicBezTo>
                <a:lnTo>
                  <a:pt x="37014" y="60039"/>
                </a:lnTo>
                <a:lnTo>
                  <a:pt x="37128" y="60153"/>
                </a:lnTo>
                <a:cubicBezTo>
                  <a:pt x="37203" y="60153"/>
                  <a:pt x="37355" y="60153"/>
                  <a:pt x="37468" y="60077"/>
                </a:cubicBezTo>
                <a:cubicBezTo>
                  <a:pt x="37506" y="60039"/>
                  <a:pt x="37544" y="60001"/>
                  <a:pt x="37544" y="59926"/>
                </a:cubicBezTo>
                <a:cubicBezTo>
                  <a:pt x="37544" y="59888"/>
                  <a:pt x="37544" y="59850"/>
                  <a:pt x="37506" y="59812"/>
                </a:cubicBezTo>
                <a:lnTo>
                  <a:pt x="37355" y="59737"/>
                </a:lnTo>
                <a:close/>
                <a:moveTo>
                  <a:pt x="69417" y="59532"/>
                </a:moveTo>
                <a:cubicBezTo>
                  <a:pt x="69384" y="59532"/>
                  <a:pt x="69346" y="59537"/>
                  <a:pt x="69302" y="59548"/>
                </a:cubicBezTo>
                <a:lnTo>
                  <a:pt x="69189" y="59661"/>
                </a:lnTo>
                <a:cubicBezTo>
                  <a:pt x="69189" y="59775"/>
                  <a:pt x="69189" y="59812"/>
                  <a:pt x="69151" y="59888"/>
                </a:cubicBezTo>
                <a:cubicBezTo>
                  <a:pt x="69151" y="59926"/>
                  <a:pt x="69113" y="59964"/>
                  <a:pt x="69113" y="60001"/>
                </a:cubicBezTo>
                <a:lnTo>
                  <a:pt x="69189" y="60115"/>
                </a:lnTo>
                <a:cubicBezTo>
                  <a:pt x="69242" y="60142"/>
                  <a:pt x="69296" y="60168"/>
                  <a:pt x="69336" y="60168"/>
                </a:cubicBezTo>
                <a:cubicBezTo>
                  <a:pt x="69352" y="60168"/>
                  <a:pt x="69367" y="60164"/>
                  <a:pt x="69378" y="60153"/>
                </a:cubicBezTo>
                <a:lnTo>
                  <a:pt x="69415" y="60228"/>
                </a:lnTo>
                <a:cubicBezTo>
                  <a:pt x="69449" y="60239"/>
                  <a:pt x="69479" y="60244"/>
                  <a:pt x="69506" y="60244"/>
                </a:cubicBezTo>
                <a:cubicBezTo>
                  <a:pt x="69573" y="60244"/>
                  <a:pt x="69627" y="60217"/>
                  <a:pt x="69680" y="60190"/>
                </a:cubicBezTo>
                <a:cubicBezTo>
                  <a:pt x="69718" y="60153"/>
                  <a:pt x="69756" y="60115"/>
                  <a:pt x="69756" y="60039"/>
                </a:cubicBezTo>
                <a:cubicBezTo>
                  <a:pt x="69756" y="60001"/>
                  <a:pt x="69718" y="59964"/>
                  <a:pt x="69718" y="59926"/>
                </a:cubicBezTo>
                <a:cubicBezTo>
                  <a:pt x="69756" y="59926"/>
                  <a:pt x="69793" y="59888"/>
                  <a:pt x="69793" y="59888"/>
                </a:cubicBezTo>
                <a:cubicBezTo>
                  <a:pt x="69819" y="59862"/>
                  <a:pt x="69828" y="59836"/>
                  <a:pt x="69830" y="59810"/>
                </a:cubicBezTo>
                <a:lnTo>
                  <a:pt x="69830" y="59810"/>
                </a:lnTo>
                <a:lnTo>
                  <a:pt x="69831" y="59812"/>
                </a:lnTo>
                <a:cubicBezTo>
                  <a:pt x="69831" y="59775"/>
                  <a:pt x="69831" y="59775"/>
                  <a:pt x="69831" y="59775"/>
                </a:cubicBezTo>
                <a:cubicBezTo>
                  <a:pt x="69831" y="59786"/>
                  <a:pt x="69831" y="59798"/>
                  <a:pt x="69830" y="59810"/>
                </a:cubicBezTo>
                <a:lnTo>
                  <a:pt x="69830" y="59810"/>
                </a:lnTo>
                <a:lnTo>
                  <a:pt x="69718" y="59586"/>
                </a:lnTo>
                <a:lnTo>
                  <a:pt x="69604" y="59586"/>
                </a:lnTo>
                <a:cubicBezTo>
                  <a:pt x="69551" y="59559"/>
                  <a:pt x="69498" y="59532"/>
                  <a:pt x="69417" y="59532"/>
                </a:cubicBezTo>
                <a:close/>
                <a:moveTo>
                  <a:pt x="76221" y="59888"/>
                </a:moveTo>
                <a:lnTo>
                  <a:pt x="76183" y="59926"/>
                </a:lnTo>
                <a:cubicBezTo>
                  <a:pt x="76070" y="59926"/>
                  <a:pt x="75881" y="59964"/>
                  <a:pt x="75881" y="60153"/>
                </a:cubicBezTo>
                <a:lnTo>
                  <a:pt x="75918" y="60266"/>
                </a:lnTo>
                <a:cubicBezTo>
                  <a:pt x="75972" y="60293"/>
                  <a:pt x="76025" y="60320"/>
                  <a:pt x="76092" y="60320"/>
                </a:cubicBezTo>
                <a:cubicBezTo>
                  <a:pt x="76120" y="60320"/>
                  <a:pt x="76150" y="60315"/>
                  <a:pt x="76183" y="60304"/>
                </a:cubicBezTo>
                <a:cubicBezTo>
                  <a:pt x="76296" y="60266"/>
                  <a:pt x="76372" y="60153"/>
                  <a:pt x="76372" y="60001"/>
                </a:cubicBezTo>
                <a:lnTo>
                  <a:pt x="76221" y="59888"/>
                </a:lnTo>
                <a:close/>
                <a:moveTo>
                  <a:pt x="15842" y="59964"/>
                </a:moveTo>
                <a:lnTo>
                  <a:pt x="15691" y="60039"/>
                </a:lnTo>
                <a:cubicBezTo>
                  <a:pt x="15615" y="60190"/>
                  <a:pt x="15729" y="60380"/>
                  <a:pt x="15918" y="60380"/>
                </a:cubicBezTo>
                <a:cubicBezTo>
                  <a:pt x="15946" y="60389"/>
                  <a:pt x="15974" y="60394"/>
                  <a:pt x="16002" y="60394"/>
                </a:cubicBezTo>
                <a:cubicBezTo>
                  <a:pt x="16083" y="60394"/>
                  <a:pt x="16154" y="60351"/>
                  <a:pt x="16182" y="60266"/>
                </a:cubicBezTo>
                <a:lnTo>
                  <a:pt x="16069" y="60115"/>
                </a:lnTo>
                <a:cubicBezTo>
                  <a:pt x="16069" y="60115"/>
                  <a:pt x="16031" y="60077"/>
                  <a:pt x="16031" y="60077"/>
                </a:cubicBezTo>
                <a:cubicBezTo>
                  <a:pt x="15993" y="60039"/>
                  <a:pt x="15955" y="59964"/>
                  <a:pt x="15842" y="59964"/>
                </a:cubicBezTo>
                <a:close/>
                <a:moveTo>
                  <a:pt x="87525" y="60190"/>
                </a:moveTo>
                <a:cubicBezTo>
                  <a:pt x="87374" y="60190"/>
                  <a:pt x="87185" y="60266"/>
                  <a:pt x="87185" y="60417"/>
                </a:cubicBezTo>
                <a:lnTo>
                  <a:pt x="87336" y="60417"/>
                </a:lnTo>
                <a:cubicBezTo>
                  <a:pt x="87466" y="60417"/>
                  <a:pt x="87457" y="60501"/>
                  <a:pt x="87570" y="60501"/>
                </a:cubicBezTo>
                <a:cubicBezTo>
                  <a:pt x="87589" y="60501"/>
                  <a:pt x="87612" y="60498"/>
                  <a:pt x="87639" y="60493"/>
                </a:cubicBezTo>
                <a:cubicBezTo>
                  <a:pt x="87639" y="60455"/>
                  <a:pt x="87639" y="60417"/>
                  <a:pt x="87639" y="60417"/>
                </a:cubicBezTo>
                <a:lnTo>
                  <a:pt x="87790" y="60417"/>
                </a:lnTo>
                <a:cubicBezTo>
                  <a:pt x="87790" y="60342"/>
                  <a:pt x="87752" y="60304"/>
                  <a:pt x="87677" y="60228"/>
                </a:cubicBezTo>
                <a:cubicBezTo>
                  <a:pt x="87639" y="60228"/>
                  <a:pt x="87601" y="60190"/>
                  <a:pt x="87525" y="60190"/>
                </a:cubicBezTo>
                <a:close/>
                <a:moveTo>
                  <a:pt x="90127" y="60100"/>
                </a:moveTo>
                <a:cubicBezTo>
                  <a:pt x="90018" y="60100"/>
                  <a:pt x="89915" y="60135"/>
                  <a:pt x="89832" y="60190"/>
                </a:cubicBezTo>
                <a:lnTo>
                  <a:pt x="89794" y="60266"/>
                </a:lnTo>
                <a:lnTo>
                  <a:pt x="89794" y="60417"/>
                </a:lnTo>
                <a:lnTo>
                  <a:pt x="89907" y="60531"/>
                </a:lnTo>
                <a:cubicBezTo>
                  <a:pt x="89954" y="60546"/>
                  <a:pt x="90008" y="60556"/>
                  <a:pt x="90062" y="60556"/>
                </a:cubicBezTo>
                <a:cubicBezTo>
                  <a:pt x="90139" y="60556"/>
                  <a:pt x="90219" y="60537"/>
                  <a:pt x="90285" y="60493"/>
                </a:cubicBezTo>
                <a:cubicBezTo>
                  <a:pt x="90323" y="60455"/>
                  <a:pt x="90361" y="60380"/>
                  <a:pt x="90361" y="60304"/>
                </a:cubicBezTo>
                <a:cubicBezTo>
                  <a:pt x="90361" y="60266"/>
                  <a:pt x="90361" y="60228"/>
                  <a:pt x="90361" y="60190"/>
                </a:cubicBezTo>
                <a:lnTo>
                  <a:pt x="90247" y="60115"/>
                </a:lnTo>
                <a:cubicBezTo>
                  <a:pt x="90207" y="60105"/>
                  <a:pt x="90166" y="60100"/>
                  <a:pt x="90127" y="60100"/>
                </a:cubicBezTo>
                <a:close/>
                <a:moveTo>
                  <a:pt x="64198" y="60266"/>
                </a:moveTo>
                <a:cubicBezTo>
                  <a:pt x="64085" y="60342"/>
                  <a:pt x="64009" y="60417"/>
                  <a:pt x="63971" y="60531"/>
                </a:cubicBezTo>
                <a:cubicBezTo>
                  <a:pt x="63933" y="60569"/>
                  <a:pt x="63896" y="60606"/>
                  <a:pt x="63858" y="60644"/>
                </a:cubicBezTo>
                <a:lnTo>
                  <a:pt x="63971" y="60871"/>
                </a:lnTo>
                <a:cubicBezTo>
                  <a:pt x="64160" y="60833"/>
                  <a:pt x="64425" y="60644"/>
                  <a:pt x="64425" y="60455"/>
                </a:cubicBezTo>
                <a:cubicBezTo>
                  <a:pt x="64425" y="60417"/>
                  <a:pt x="64425" y="60342"/>
                  <a:pt x="64349" y="60304"/>
                </a:cubicBezTo>
                <a:lnTo>
                  <a:pt x="64198" y="60266"/>
                </a:lnTo>
                <a:close/>
                <a:moveTo>
                  <a:pt x="50474" y="60455"/>
                </a:moveTo>
                <a:cubicBezTo>
                  <a:pt x="50360" y="60455"/>
                  <a:pt x="50285" y="60455"/>
                  <a:pt x="50247" y="60531"/>
                </a:cubicBezTo>
                <a:cubicBezTo>
                  <a:pt x="50134" y="60569"/>
                  <a:pt x="50134" y="60682"/>
                  <a:pt x="50134" y="60758"/>
                </a:cubicBezTo>
                <a:cubicBezTo>
                  <a:pt x="50134" y="60795"/>
                  <a:pt x="50134" y="60833"/>
                  <a:pt x="50134" y="60871"/>
                </a:cubicBezTo>
                <a:lnTo>
                  <a:pt x="50285" y="60947"/>
                </a:lnTo>
                <a:cubicBezTo>
                  <a:pt x="50315" y="60957"/>
                  <a:pt x="50346" y="60961"/>
                  <a:pt x="50376" y="60961"/>
                </a:cubicBezTo>
                <a:cubicBezTo>
                  <a:pt x="50459" y="60961"/>
                  <a:pt x="50542" y="60926"/>
                  <a:pt x="50625" y="60871"/>
                </a:cubicBezTo>
                <a:lnTo>
                  <a:pt x="50663" y="60795"/>
                </a:lnTo>
                <a:lnTo>
                  <a:pt x="50663" y="60758"/>
                </a:lnTo>
                <a:cubicBezTo>
                  <a:pt x="50663" y="60720"/>
                  <a:pt x="50625" y="60644"/>
                  <a:pt x="50625" y="60644"/>
                </a:cubicBezTo>
                <a:cubicBezTo>
                  <a:pt x="50587" y="60606"/>
                  <a:pt x="50587" y="60606"/>
                  <a:pt x="50587" y="60606"/>
                </a:cubicBezTo>
                <a:lnTo>
                  <a:pt x="50474" y="60455"/>
                </a:lnTo>
                <a:close/>
                <a:moveTo>
                  <a:pt x="52671" y="60616"/>
                </a:moveTo>
                <a:cubicBezTo>
                  <a:pt x="52638" y="60616"/>
                  <a:pt x="52610" y="60625"/>
                  <a:pt x="52591" y="60644"/>
                </a:cubicBezTo>
                <a:cubicBezTo>
                  <a:pt x="52478" y="60682"/>
                  <a:pt x="52440" y="60758"/>
                  <a:pt x="52440" y="60833"/>
                </a:cubicBezTo>
                <a:cubicBezTo>
                  <a:pt x="52440" y="60909"/>
                  <a:pt x="52515" y="60984"/>
                  <a:pt x="52591" y="61022"/>
                </a:cubicBezTo>
                <a:cubicBezTo>
                  <a:pt x="52667" y="61022"/>
                  <a:pt x="52742" y="61022"/>
                  <a:pt x="52780" y="60984"/>
                </a:cubicBezTo>
                <a:cubicBezTo>
                  <a:pt x="52818" y="60947"/>
                  <a:pt x="52856" y="60871"/>
                  <a:pt x="52856" y="60833"/>
                </a:cubicBezTo>
                <a:cubicBezTo>
                  <a:pt x="52856" y="60758"/>
                  <a:pt x="52818" y="60682"/>
                  <a:pt x="52780" y="60644"/>
                </a:cubicBezTo>
                <a:cubicBezTo>
                  <a:pt x="52742" y="60625"/>
                  <a:pt x="52704" y="60616"/>
                  <a:pt x="52671" y="60616"/>
                </a:cubicBezTo>
                <a:close/>
                <a:moveTo>
                  <a:pt x="17982" y="60742"/>
                </a:moveTo>
                <a:cubicBezTo>
                  <a:pt x="17950" y="60742"/>
                  <a:pt x="17917" y="60747"/>
                  <a:pt x="17884" y="60758"/>
                </a:cubicBezTo>
                <a:cubicBezTo>
                  <a:pt x="17808" y="60758"/>
                  <a:pt x="17732" y="60833"/>
                  <a:pt x="17732" y="60947"/>
                </a:cubicBezTo>
                <a:lnTo>
                  <a:pt x="17884" y="61060"/>
                </a:lnTo>
                <a:lnTo>
                  <a:pt x="17921" y="61060"/>
                </a:lnTo>
                <a:cubicBezTo>
                  <a:pt x="18035" y="61060"/>
                  <a:pt x="18186" y="61060"/>
                  <a:pt x="18224" y="60909"/>
                </a:cubicBezTo>
                <a:lnTo>
                  <a:pt x="18186" y="60795"/>
                </a:lnTo>
                <a:cubicBezTo>
                  <a:pt x="18133" y="60769"/>
                  <a:pt x="18060" y="60742"/>
                  <a:pt x="17982" y="60742"/>
                </a:cubicBezTo>
                <a:close/>
                <a:moveTo>
                  <a:pt x="31192" y="60606"/>
                </a:moveTo>
                <a:cubicBezTo>
                  <a:pt x="31041" y="60606"/>
                  <a:pt x="30889" y="60644"/>
                  <a:pt x="30776" y="60682"/>
                </a:cubicBezTo>
                <a:lnTo>
                  <a:pt x="30738" y="60795"/>
                </a:lnTo>
                <a:cubicBezTo>
                  <a:pt x="30738" y="60871"/>
                  <a:pt x="30776" y="61098"/>
                  <a:pt x="31003" y="61173"/>
                </a:cubicBezTo>
                <a:lnTo>
                  <a:pt x="31230" y="61022"/>
                </a:lnTo>
                <a:cubicBezTo>
                  <a:pt x="31268" y="60984"/>
                  <a:pt x="31343" y="60947"/>
                  <a:pt x="31343" y="60833"/>
                </a:cubicBezTo>
                <a:cubicBezTo>
                  <a:pt x="31343" y="60795"/>
                  <a:pt x="31305" y="60758"/>
                  <a:pt x="31305" y="60720"/>
                </a:cubicBezTo>
                <a:lnTo>
                  <a:pt x="31192" y="60606"/>
                </a:lnTo>
                <a:close/>
                <a:moveTo>
                  <a:pt x="42874" y="61022"/>
                </a:moveTo>
                <a:cubicBezTo>
                  <a:pt x="42723" y="61022"/>
                  <a:pt x="42610" y="61098"/>
                  <a:pt x="42572" y="61211"/>
                </a:cubicBezTo>
                <a:lnTo>
                  <a:pt x="42685" y="61363"/>
                </a:lnTo>
                <a:cubicBezTo>
                  <a:pt x="42685" y="61400"/>
                  <a:pt x="42723" y="61400"/>
                  <a:pt x="42761" y="61438"/>
                </a:cubicBezTo>
                <a:lnTo>
                  <a:pt x="42950" y="61325"/>
                </a:lnTo>
                <a:cubicBezTo>
                  <a:pt x="42950" y="61287"/>
                  <a:pt x="42988" y="61249"/>
                  <a:pt x="42988" y="61173"/>
                </a:cubicBezTo>
                <a:lnTo>
                  <a:pt x="42988" y="61136"/>
                </a:lnTo>
                <a:lnTo>
                  <a:pt x="42874" y="61022"/>
                </a:lnTo>
                <a:close/>
                <a:moveTo>
                  <a:pt x="82873" y="60969"/>
                </a:moveTo>
                <a:cubicBezTo>
                  <a:pt x="82793" y="60969"/>
                  <a:pt x="82739" y="60996"/>
                  <a:pt x="82686" y="61022"/>
                </a:cubicBezTo>
                <a:cubicBezTo>
                  <a:pt x="82648" y="60984"/>
                  <a:pt x="82610" y="60984"/>
                  <a:pt x="82572" y="60984"/>
                </a:cubicBezTo>
                <a:lnTo>
                  <a:pt x="82421" y="61136"/>
                </a:lnTo>
                <a:cubicBezTo>
                  <a:pt x="82421" y="61249"/>
                  <a:pt x="82459" y="61325"/>
                  <a:pt x="82535" y="61400"/>
                </a:cubicBezTo>
                <a:lnTo>
                  <a:pt x="82648" y="61438"/>
                </a:lnTo>
                <a:cubicBezTo>
                  <a:pt x="82799" y="61438"/>
                  <a:pt x="82988" y="61400"/>
                  <a:pt x="83102" y="61287"/>
                </a:cubicBezTo>
                <a:lnTo>
                  <a:pt x="83026" y="61098"/>
                </a:lnTo>
                <a:lnTo>
                  <a:pt x="83064" y="61098"/>
                </a:lnTo>
                <a:lnTo>
                  <a:pt x="82988" y="60984"/>
                </a:lnTo>
                <a:cubicBezTo>
                  <a:pt x="82944" y="60973"/>
                  <a:pt x="82906" y="60969"/>
                  <a:pt x="82873" y="60969"/>
                </a:cubicBezTo>
                <a:close/>
                <a:moveTo>
                  <a:pt x="60001" y="60984"/>
                </a:moveTo>
                <a:cubicBezTo>
                  <a:pt x="59850" y="60984"/>
                  <a:pt x="59774" y="61022"/>
                  <a:pt x="59737" y="61060"/>
                </a:cubicBezTo>
                <a:cubicBezTo>
                  <a:pt x="59623" y="61136"/>
                  <a:pt x="59661" y="61363"/>
                  <a:pt x="59812" y="61476"/>
                </a:cubicBezTo>
                <a:cubicBezTo>
                  <a:pt x="59866" y="61503"/>
                  <a:pt x="59919" y="61529"/>
                  <a:pt x="59986" y="61529"/>
                </a:cubicBezTo>
                <a:cubicBezTo>
                  <a:pt x="60014" y="61529"/>
                  <a:pt x="60044" y="61525"/>
                  <a:pt x="60077" y="61514"/>
                </a:cubicBezTo>
                <a:lnTo>
                  <a:pt x="60190" y="61438"/>
                </a:lnTo>
                <a:cubicBezTo>
                  <a:pt x="60190" y="61400"/>
                  <a:pt x="60190" y="61363"/>
                  <a:pt x="60190" y="61325"/>
                </a:cubicBezTo>
                <a:cubicBezTo>
                  <a:pt x="60190" y="61249"/>
                  <a:pt x="60153" y="61211"/>
                  <a:pt x="60153" y="61173"/>
                </a:cubicBezTo>
                <a:cubicBezTo>
                  <a:pt x="60115" y="61136"/>
                  <a:pt x="60115" y="61136"/>
                  <a:pt x="60115" y="61098"/>
                </a:cubicBezTo>
                <a:lnTo>
                  <a:pt x="60001" y="60984"/>
                </a:lnTo>
                <a:close/>
                <a:moveTo>
                  <a:pt x="41778" y="60947"/>
                </a:moveTo>
                <a:cubicBezTo>
                  <a:pt x="41627" y="60947"/>
                  <a:pt x="41513" y="60984"/>
                  <a:pt x="41476" y="61136"/>
                </a:cubicBezTo>
                <a:lnTo>
                  <a:pt x="41589" y="61287"/>
                </a:lnTo>
                <a:cubicBezTo>
                  <a:pt x="41589" y="61306"/>
                  <a:pt x="41589" y="61325"/>
                  <a:pt x="41589" y="61325"/>
                </a:cubicBezTo>
                <a:cubicBezTo>
                  <a:pt x="41589" y="61438"/>
                  <a:pt x="41589" y="61627"/>
                  <a:pt x="41854" y="61627"/>
                </a:cubicBezTo>
                <a:lnTo>
                  <a:pt x="41929" y="61589"/>
                </a:lnTo>
                <a:cubicBezTo>
                  <a:pt x="42005" y="61552"/>
                  <a:pt x="42043" y="61476"/>
                  <a:pt x="42043" y="61400"/>
                </a:cubicBezTo>
                <a:cubicBezTo>
                  <a:pt x="42043" y="61287"/>
                  <a:pt x="42005" y="61173"/>
                  <a:pt x="41929" y="61098"/>
                </a:cubicBezTo>
                <a:cubicBezTo>
                  <a:pt x="41929" y="61060"/>
                  <a:pt x="41929" y="61060"/>
                  <a:pt x="41929" y="61022"/>
                </a:cubicBezTo>
                <a:lnTo>
                  <a:pt x="41778" y="60947"/>
                </a:lnTo>
                <a:close/>
                <a:moveTo>
                  <a:pt x="87601" y="61249"/>
                </a:moveTo>
                <a:cubicBezTo>
                  <a:pt x="87525" y="61249"/>
                  <a:pt x="87487" y="61249"/>
                  <a:pt x="87450" y="61325"/>
                </a:cubicBezTo>
                <a:cubicBezTo>
                  <a:pt x="87374" y="61325"/>
                  <a:pt x="87298" y="61438"/>
                  <a:pt x="87336" y="61589"/>
                </a:cubicBezTo>
                <a:lnTo>
                  <a:pt x="87487" y="61665"/>
                </a:lnTo>
                <a:lnTo>
                  <a:pt x="87525" y="61665"/>
                </a:lnTo>
                <a:cubicBezTo>
                  <a:pt x="87563" y="61665"/>
                  <a:pt x="87752" y="61665"/>
                  <a:pt x="87790" y="61514"/>
                </a:cubicBezTo>
                <a:lnTo>
                  <a:pt x="87677" y="61476"/>
                </a:lnTo>
                <a:cubicBezTo>
                  <a:pt x="87677" y="61438"/>
                  <a:pt x="87677" y="61438"/>
                  <a:pt x="87677" y="61438"/>
                </a:cubicBezTo>
                <a:lnTo>
                  <a:pt x="87714" y="61363"/>
                </a:lnTo>
                <a:lnTo>
                  <a:pt x="87601" y="61249"/>
                </a:lnTo>
                <a:close/>
                <a:moveTo>
                  <a:pt x="79308" y="58863"/>
                </a:moveTo>
                <a:cubicBezTo>
                  <a:pt x="78964" y="58863"/>
                  <a:pt x="78862" y="59070"/>
                  <a:pt x="78792" y="59245"/>
                </a:cubicBezTo>
                <a:cubicBezTo>
                  <a:pt x="78603" y="59359"/>
                  <a:pt x="78451" y="59510"/>
                  <a:pt x="78338" y="59623"/>
                </a:cubicBezTo>
                <a:cubicBezTo>
                  <a:pt x="78262" y="59737"/>
                  <a:pt x="78187" y="59812"/>
                  <a:pt x="78111" y="59888"/>
                </a:cubicBezTo>
                <a:lnTo>
                  <a:pt x="78073" y="59888"/>
                </a:lnTo>
                <a:cubicBezTo>
                  <a:pt x="78036" y="59964"/>
                  <a:pt x="77998" y="60001"/>
                  <a:pt x="77998" y="60077"/>
                </a:cubicBezTo>
                <a:cubicBezTo>
                  <a:pt x="77998" y="60190"/>
                  <a:pt x="78111" y="60266"/>
                  <a:pt x="78187" y="60342"/>
                </a:cubicBezTo>
                <a:lnTo>
                  <a:pt x="78225" y="60342"/>
                </a:lnTo>
                <a:cubicBezTo>
                  <a:pt x="78225" y="60342"/>
                  <a:pt x="78225" y="60380"/>
                  <a:pt x="78187" y="60417"/>
                </a:cubicBezTo>
                <a:cubicBezTo>
                  <a:pt x="78187" y="60455"/>
                  <a:pt x="78149" y="60531"/>
                  <a:pt x="78149" y="60606"/>
                </a:cubicBezTo>
                <a:cubicBezTo>
                  <a:pt x="78149" y="60682"/>
                  <a:pt x="78187" y="60758"/>
                  <a:pt x="78187" y="60795"/>
                </a:cubicBezTo>
                <a:cubicBezTo>
                  <a:pt x="78225" y="60909"/>
                  <a:pt x="78225" y="60984"/>
                  <a:pt x="78187" y="61098"/>
                </a:cubicBezTo>
                <a:lnTo>
                  <a:pt x="78225" y="61249"/>
                </a:lnTo>
                <a:cubicBezTo>
                  <a:pt x="78225" y="61249"/>
                  <a:pt x="78262" y="61287"/>
                  <a:pt x="78300" y="61325"/>
                </a:cubicBezTo>
                <a:cubicBezTo>
                  <a:pt x="78496" y="61493"/>
                  <a:pt x="78797" y="61724"/>
                  <a:pt x="79124" y="61724"/>
                </a:cubicBezTo>
                <a:cubicBezTo>
                  <a:pt x="79238" y="61724"/>
                  <a:pt x="79355" y="61696"/>
                  <a:pt x="79472" y="61627"/>
                </a:cubicBezTo>
                <a:lnTo>
                  <a:pt x="79510" y="61476"/>
                </a:lnTo>
                <a:cubicBezTo>
                  <a:pt x="79434" y="61363"/>
                  <a:pt x="79359" y="61325"/>
                  <a:pt x="79245" y="61287"/>
                </a:cubicBezTo>
                <a:lnTo>
                  <a:pt x="79170" y="61287"/>
                </a:lnTo>
                <a:cubicBezTo>
                  <a:pt x="79132" y="61249"/>
                  <a:pt x="79056" y="61211"/>
                  <a:pt x="78981" y="61173"/>
                </a:cubicBezTo>
                <a:lnTo>
                  <a:pt x="78943" y="61173"/>
                </a:lnTo>
                <a:cubicBezTo>
                  <a:pt x="78905" y="61136"/>
                  <a:pt x="78905" y="61136"/>
                  <a:pt x="78867" y="61098"/>
                </a:cubicBezTo>
                <a:cubicBezTo>
                  <a:pt x="78830" y="61022"/>
                  <a:pt x="78792" y="60984"/>
                  <a:pt x="78716" y="60947"/>
                </a:cubicBezTo>
                <a:cubicBezTo>
                  <a:pt x="78716" y="60871"/>
                  <a:pt x="78716" y="60758"/>
                  <a:pt x="78754" y="60682"/>
                </a:cubicBezTo>
                <a:cubicBezTo>
                  <a:pt x="78754" y="60493"/>
                  <a:pt x="78754" y="60266"/>
                  <a:pt x="78640" y="60001"/>
                </a:cubicBezTo>
                <a:cubicBezTo>
                  <a:pt x="79056" y="59737"/>
                  <a:pt x="79359" y="59397"/>
                  <a:pt x="79510" y="59018"/>
                </a:cubicBezTo>
                <a:lnTo>
                  <a:pt x="79397" y="58867"/>
                </a:lnTo>
                <a:cubicBezTo>
                  <a:pt x="79366" y="58864"/>
                  <a:pt x="79336" y="58863"/>
                  <a:pt x="79308" y="58863"/>
                </a:cubicBezTo>
                <a:close/>
                <a:moveTo>
                  <a:pt x="69554" y="61375"/>
                </a:moveTo>
                <a:cubicBezTo>
                  <a:pt x="69509" y="61375"/>
                  <a:pt x="69462" y="61385"/>
                  <a:pt x="69415" y="61400"/>
                </a:cubicBezTo>
                <a:cubicBezTo>
                  <a:pt x="69264" y="61438"/>
                  <a:pt x="69189" y="61552"/>
                  <a:pt x="69189" y="61665"/>
                </a:cubicBezTo>
                <a:lnTo>
                  <a:pt x="69226" y="61741"/>
                </a:lnTo>
                <a:cubicBezTo>
                  <a:pt x="69282" y="61796"/>
                  <a:pt x="69357" y="61831"/>
                  <a:pt x="69438" y="61831"/>
                </a:cubicBezTo>
                <a:cubicBezTo>
                  <a:pt x="69468" y="61831"/>
                  <a:pt x="69498" y="61826"/>
                  <a:pt x="69529" y="61816"/>
                </a:cubicBezTo>
                <a:cubicBezTo>
                  <a:pt x="69680" y="61741"/>
                  <a:pt x="69756" y="61627"/>
                  <a:pt x="69756" y="61514"/>
                </a:cubicBezTo>
                <a:lnTo>
                  <a:pt x="69718" y="61438"/>
                </a:lnTo>
                <a:cubicBezTo>
                  <a:pt x="69674" y="61394"/>
                  <a:pt x="69616" y="61375"/>
                  <a:pt x="69554" y="61375"/>
                </a:cubicBezTo>
                <a:close/>
                <a:moveTo>
                  <a:pt x="42799" y="61552"/>
                </a:moveTo>
                <a:cubicBezTo>
                  <a:pt x="42723" y="61589"/>
                  <a:pt x="42685" y="61703"/>
                  <a:pt x="42685" y="61741"/>
                </a:cubicBezTo>
                <a:cubicBezTo>
                  <a:pt x="42685" y="61854"/>
                  <a:pt x="42723" y="61930"/>
                  <a:pt x="42837" y="61930"/>
                </a:cubicBezTo>
                <a:cubicBezTo>
                  <a:pt x="42862" y="61942"/>
                  <a:pt x="42883" y="61946"/>
                  <a:pt x="42902" y="61946"/>
                </a:cubicBezTo>
                <a:cubicBezTo>
                  <a:pt x="42942" y="61946"/>
                  <a:pt x="42975" y="61930"/>
                  <a:pt x="43026" y="61930"/>
                </a:cubicBezTo>
                <a:cubicBezTo>
                  <a:pt x="43064" y="61892"/>
                  <a:pt x="43101" y="61816"/>
                  <a:pt x="43101" y="61741"/>
                </a:cubicBezTo>
                <a:cubicBezTo>
                  <a:pt x="43101" y="61665"/>
                  <a:pt x="43064" y="61627"/>
                  <a:pt x="42988" y="61589"/>
                </a:cubicBezTo>
                <a:cubicBezTo>
                  <a:pt x="42950" y="61552"/>
                  <a:pt x="42874" y="61552"/>
                  <a:pt x="42799" y="61552"/>
                </a:cubicBezTo>
                <a:close/>
                <a:moveTo>
                  <a:pt x="41060" y="61589"/>
                </a:moveTo>
                <a:cubicBezTo>
                  <a:pt x="40984" y="61589"/>
                  <a:pt x="40871" y="61627"/>
                  <a:pt x="40833" y="61665"/>
                </a:cubicBezTo>
                <a:cubicBezTo>
                  <a:pt x="40795" y="61703"/>
                  <a:pt x="40757" y="61741"/>
                  <a:pt x="40757" y="61854"/>
                </a:cubicBezTo>
                <a:lnTo>
                  <a:pt x="40757" y="61892"/>
                </a:lnTo>
                <a:lnTo>
                  <a:pt x="40871" y="62005"/>
                </a:lnTo>
                <a:lnTo>
                  <a:pt x="41060" y="62005"/>
                </a:lnTo>
                <a:lnTo>
                  <a:pt x="41211" y="61892"/>
                </a:lnTo>
                <a:lnTo>
                  <a:pt x="41211" y="61741"/>
                </a:lnTo>
                <a:lnTo>
                  <a:pt x="41060" y="61589"/>
                </a:lnTo>
                <a:close/>
                <a:moveTo>
                  <a:pt x="43971" y="61703"/>
                </a:moveTo>
                <a:cubicBezTo>
                  <a:pt x="43895" y="61703"/>
                  <a:pt x="43820" y="61703"/>
                  <a:pt x="43744" y="61741"/>
                </a:cubicBezTo>
                <a:cubicBezTo>
                  <a:pt x="43668" y="61816"/>
                  <a:pt x="43668" y="61892"/>
                  <a:pt x="43706" y="61967"/>
                </a:cubicBezTo>
                <a:lnTo>
                  <a:pt x="43857" y="62043"/>
                </a:lnTo>
                <a:cubicBezTo>
                  <a:pt x="43895" y="62043"/>
                  <a:pt x="44122" y="62043"/>
                  <a:pt x="44198" y="61892"/>
                </a:cubicBezTo>
                <a:lnTo>
                  <a:pt x="44047" y="61703"/>
                </a:lnTo>
                <a:close/>
                <a:moveTo>
                  <a:pt x="55275" y="61552"/>
                </a:moveTo>
                <a:lnTo>
                  <a:pt x="55162" y="61589"/>
                </a:lnTo>
                <a:cubicBezTo>
                  <a:pt x="55124" y="61665"/>
                  <a:pt x="55124" y="61741"/>
                  <a:pt x="55124" y="61816"/>
                </a:cubicBezTo>
                <a:cubicBezTo>
                  <a:pt x="55124" y="61816"/>
                  <a:pt x="55124" y="61854"/>
                  <a:pt x="55124" y="61854"/>
                </a:cubicBezTo>
                <a:cubicBezTo>
                  <a:pt x="55124" y="61854"/>
                  <a:pt x="55124" y="61892"/>
                  <a:pt x="55086" y="61930"/>
                </a:cubicBezTo>
                <a:lnTo>
                  <a:pt x="55200" y="62081"/>
                </a:lnTo>
                <a:cubicBezTo>
                  <a:pt x="55240" y="62091"/>
                  <a:pt x="55278" y="62096"/>
                  <a:pt x="55313" y="62096"/>
                </a:cubicBezTo>
                <a:cubicBezTo>
                  <a:pt x="55409" y="62096"/>
                  <a:pt x="55485" y="62061"/>
                  <a:pt x="55540" y="62005"/>
                </a:cubicBezTo>
                <a:cubicBezTo>
                  <a:pt x="55616" y="61967"/>
                  <a:pt x="55653" y="61854"/>
                  <a:pt x="55653" y="61741"/>
                </a:cubicBezTo>
                <a:lnTo>
                  <a:pt x="55653" y="61703"/>
                </a:lnTo>
                <a:lnTo>
                  <a:pt x="55502" y="61589"/>
                </a:lnTo>
                <a:lnTo>
                  <a:pt x="55464" y="61589"/>
                </a:lnTo>
                <a:cubicBezTo>
                  <a:pt x="55427" y="61589"/>
                  <a:pt x="55351" y="61552"/>
                  <a:pt x="55275" y="61552"/>
                </a:cubicBezTo>
                <a:close/>
                <a:moveTo>
                  <a:pt x="23668" y="61589"/>
                </a:moveTo>
                <a:lnTo>
                  <a:pt x="23517" y="61741"/>
                </a:lnTo>
                <a:cubicBezTo>
                  <a:pt x="23517" y="61741"/>
                  <a:pt x="23479" y="61778"/>
                  <a:pt x="23479" y="61778"/>
                </a:cubicBezTo>
                <a:cubicBezTo>
                  <a:pt x="23441" y="61854"/>
                  <a:pt x="23441" y="61892"/>
                  <a:pt x="23441" y="61967"/>
                </a:cubicBezTo>
                <a:cubicBezTo>
                  <a:pt x="23441" y="62043"/>
                  <a:pt x="23479" y="62119"/>
                  <a:pt x="23593" y="62156"/>
                </a:cubicBezTo>
                <a:lnTo>
                  <a:pt x="23782" y="62005"/>
                </a:lnTo>
                <a:lnTo>
                  <a:pt x="23782" y="62005"/>
                </a:lnTo>
                <a:cubicBezTo>
                  <a:pt x="23782" y="62043"/>
                  <a:pt x="23744" y="62081"/>
                  <a:pt x="23706" y="62081"/>
                </a:cubicBezTo>
                <a:lnTo>
                  <a:pt x="23744" y="62081"/>
                </a:lnTo>
                <a:cubicBezTo>
                  <a:pt x="23782" y="62100"/>
                  <a:pt x="23819" y="62109"/>
                  <a:pt x="23857" y="62109"/>
                </a:cubicBezTo>
                <a:cubicBezTo>
                  <a:pt x="23895" y="62109"/>
                  <a:pt x="23933" y="62100"/>
                  <a:pt x="23971" y="62081"/>
                </a:cubicBezTo>
                <a:lnTo>
                  <a:pt x="24008" y="61967"/>
                </a:lnTo>
                <a:lnTo>
                  <a:pt x="24008" y="61892"/>
                </a:lnTo>
                <a:lnTo>
                  <a:pt x="23933" y="61816"/>
                </a:lnTo>
                <a:cubicBezTo>
                  <a:pt x="23933" y="61816"/>
                  <a:pt x="23933" y="61778"/>
                  <a:pt x="23895" y="61778"/>
                </a:cubicBezTo>
                <a:cubicBezTo>
                  <a:pt x="23857" y="61703"/>
                  <a:pt x="23819" y="61627"/>
                  <a:pt x="23668" y="61589"/>
                </a:cubicBezTo>
                <a:close/>
                <a:moveTo>
                  <a:pt x="14467" y="61763"/>
                </a:moveTo>
                <a:cubicBezTo>
                  <a:pt x="14402" y="61763"/>
                  <a:pt x="14356" y="61789"/>
                  <a:pt x="14330" y="61816"/>
                </a:cubicBezTo>
                <a:cubicBezTo>
                  <a:pt x="14216" y="61892"/>
                  <a:pt x="14216" y="62043"/>
                  <a:pt x="14330" y="62119"/>
                </a:cubicBezTo>
                <a:cubicBezTo>
                  <a:pt x="14405" y="62194"/>
                  <a:pt x="14481" y="62194"/>
                  <a:pt x="14557" y="62194"/>
                </a:cubicBezTo>
                <a:lnTo>
                  <a:pt x="14670" y="62081"/>
                </a:lnTo>
                <a:lnTo>
                  <a:pt x="14670" y="61892"/>
                </a:lnTo>
                <a:lnTo>
                  <a:pt x="14557" y="61778"/>
                </a:lnTo>
                <a:cubicBezTo>
                  <a:pt x="14523" y="61767"/>
                  <a:pt x="14493" y="61763"/>
                  <a:pt x="14467" y="61763"/>
                </a:cubicBezTo>
                <a:close/>
                <a:moveTo>
                  <a:pt x="65068" y="61854"/>
                </a:moveTo>
                <a:lnTo>
                  <a:pt x="64954" y="61967"/>
                </a:lnTo>
                <a:lnTo>
                  <a:pt x="64954" y="62081"/>
                </a:lnTo>
                <a:lnTo>
                  <a:pt x="65068" y="62194"/>
                </a:lnTo>
                <a:cubicBezTo>
                  <a:pt x="65105" y="62232"/>
                  <a:pt x="65143" y="62232"/>
                  <a:pt x="65181" y="62232"/>
                </a:cubicBezTo>
                <a:lnTo>
                  <a:pt x="65370" y="62119"/>
                </a:lnTo>
                <a:cubicBezTo>
                  <a:pt x="65370" y="62043"/>
                  <a:pt x="65332" y="61967"/>
                  <a:pt x="65257" y="61892"/>
                </a:cubicBezTo>
                <a:cubicBezTo>
                  <a:pt x="65219" y="61854"/>
                  <a:pt x="65181" y="61854"/>
                  <a:pt x="65068" y="61854"/>
                </a:cubicBezTo>
                <a:close/>
                <a:moveTo>
                  <a:pt x="28944" y="61920"/>
                </a:moveTo>
                <a:cubicBezTo>
                  <a:pt x="28926" y="61920"/>
                  <a:pt x="28906" y="61923"/>
                  <a:pt x="28886" y="61930"/>
                </a:cubicBezTo>
                <a:cubicBezTo>
                  <a:pt x="28772" y="61967"/>
                  <a:pt x="28697" y="62043"/>
                  <a:pt x="28697" y="62119"/>
                </a:cubicBezTo>
                <a:cubicBezTo>
                  <a:pt x="28697" y="62194"/>
                  <a:pt x="28734" y="62270"/>
                  <a:pt x="28848" y="62308"/>
                </a:cubicBezTo>
                <a:lnTo>
                  <a:pt x="29037" y="62194"/>
                </a:lnTo>
                <a:lnTo>
                  <a:pt x="29037" y="62194"/>
                </a:lnTo>
                <a:cubicBezTo>
                  <a:pt x="29037" y="62194"/>
                  <a:pt x="28999" y="62232"/>
                  <a:pt x="28999" y="62232"/>
                </a:cubicBezTo>
                <a:cubicBezTo>
                  <a:pt x="29037" y="62232"/>
                  <a:pt x="29112" y="62194"/>
                  <a:pt x="29150" y="62119"/>
                </a:cubicBezTo>
                <a:lnTo>
                  <a:pt x="29112" y="62043"/>
                </a:lnTo>
                <a:cubicBezTo>
                  <a:pt x="29082" y="61981"/>
                  <a:pt x="29026" y="61920"/>
                  <a:pt x="28944" y="61920"/>
                </a:cubicBezTo>
                <a:close/>
                <a:moveTo>
                  <a:pt x="11608" y="62005"/>
                </a:moveTo>
                <a:cubicBezTo>
                  <a:pt x="11494" y="62005"/>
                  <a:pt x="11419" y="62005"/>
                  <a:pt x="11343" y="62043"/>
                </a:cubicBezTo>
                <a:cubicBezTo>
                  <a:pt x="11305" y="62081"/>
                  <a:pt x="11267" y="62119"/>
                  <a:pt x="11267" y="62194"/>
                </a:cubicBezTo>
                <a:lnTo>
                  <a:pt x="11419" y="62308"/>
                </a:lnTo>
                <a:cubicBezTo>
                  <a:pt x="11456" y="62346"/>
                  <a:pt x="11456" y="62383"/>
                  <a:pt x="11532" y="62383"/>
                </a:cubicBezTo>
                <a:lnTo>
                  <a:pt x="11721" y="62308"/>
                </a:lnTo>
                <a:lnTo>
                  <a:pt x="11721" y="62308"/>
                </a:lnTo>
                <a:cubicBezTo>
                  <a:pt x="11721" y="62308"/>
                  <a:pt x="11721" y="62346"/>
                  <a:pt x="11683" y="62346"/>
                </a:cubicBezTo>
                <a:cubicBezTo>
                  <a:pt x="11645" y="62383"/>
                  <a:pt x="11608" y="62383"/>
                  <a:pt x="11608" y="62383"/>
                </a:cubicBezTo>
                <a:lnTo>
                  <a:pt x="11645" y="62383"/>
                </a:lnTo>
                <a:lnTo>
                  <a:pt x="11834" y="62308"/>
                </a:lnTo>
                <a:lnTo>
                  <a:pt x="11834" y="62119"/>
                </a:lnTo>
                <a:lnTo>
                  <a:pt x="11683" y="62005"/>
                </a:lnTo>
                <a:cubicBezTo>
                  <a:pt x="11671" y="62018"/>
                  <a:pt x="11658" y="62022"/>
                  <a:pt x="11647" y="62022"/>
                </a:cubicBezTo>
                <a:cubicBezTo>
                  <a:pt x="11624" y="62022"/>
                  <a:pt x="11608" y="62005"/>
                  <a:pt x="11608" y="62005"/>
                </a:cubicBezTo>
                <a:close/>
                <a:moveTo>
                  <a:pt x="68886" y="62005"/>
                </a:moveTo>
                <a:lnTo>
                  <a:pt x="68773" y="62119"/>
                </a:lnTo>
                <a:lnTo>
                  <a:pt x="68773" y="62156"/>
                </a:lnTo>
                <a:cubicBezTo>
                  <a:pt x="68773" y="62270"/>
                  <a:pt x="68810" y="62346"/>
                  <a:pt x="68848" y="62421"/>
                </a:cubicBezTo>
                <a:lnTo>
                  <a:pt x="68924" y="62459"/>
                </a:lnTo>
                <a:cubicBezTo>
                  <a:pt x="68944" y="62462"/>
                  <a:pt x="68963" y="62463"/>
                  <a:pt x="68981" y="62463"/>
                </a:cubicBezTo>
                <a:cubicBezTo>
                  <a:pt x="69200" y="62463"/>
                  <a:pt x="69264" y="62264"/>
                  <a:pt x="69264" y="62194"/>
                </a:cubicBezTo>
                <a:lnTo>
                  <a:pt x="69264" y="62156"/>
                </a:lnTo>
                <a:lnTo>
                  <a:pt x="69151" y="62005"/>
                </a:lnTo>
                <a:close/>
                <a:moveTo>
                  <a:pt x="14783" y="62005"/>
                </a:moveTo>
                <a:lnTo>
                  <a:pt x="14632" y="62156"/>
                </a:lnTo>
                <a:cubicBezTo>
                  <a:pt x="14632" y="62383"/>
                  <a:pt x="14783" y="62497"/>
                  <a:pt x="14897" y="62535"/>
                </a:cubicBezTo>
                <a:lnTo>
                  <a:pt x="15048" y="62535"/>
                </a:lnTo>
                <a:cubicBezTo>
                  <a:pt x="15124" y="62459"/>
                  <a:pt x="15161" y="62383"/>
                  <a:pt x="15161" y="62308"/>
                </a:cubicBezTo>
                <a:cubicBezTo>
                  <a:pt x="15161" y="62232"/>
                  <a:pt x="15124" y="62156"/>
                  <a:pt x="15048" y="62081"/>
                </a:cubicBezTo>
                <a:cubicBezTo>
                  <a:pt x="14972" y="62043"/>
                  <a:pt x="14859" y="62005"/>
                  <a:pt x="14783" y="62005"/>
                </a:cubicBezTo>
                <a:close/>
                <a:moveTo>
                  <a:pt x="86656" y="61930"/>
                </a:moveTo>
                <a:cubicBezTo>
                  <a:pt x="86467" y="61930"/>
                  <a:pt x="86353" y="62043"/>
                  <a:pt x="86202" y="62156"/>
                </a:cubicBezTo>
                <a:lnTo>
                  <a:pt x="86315" y="62346"/>
                </a:lnTo>
                <a:lnTo>
                  <a:pt x="86240" y="62346"/>
                </a:lnTo>
                <a:lnTo>
                  <a:pt x="86240" y="62459"/>
                </a:lnTo>
                <a:lnTo>
                  <a:pt x="86353" y="62572"/>
                </a:lnTo>
                <a:cubicBezTo>
                  <a:pt x="86410" y="62582"/>
                  <a:pt x="86464" y="62587"/>
                  <a:pt x="86516" y="62587"/>
                </a:cubicBezTo>
                <a:cubicBezTo>
                  <a:pt x="86670" y="62587"/>
                  <a:pt x="86797" y="62544"/>
                  <a:pt x="86883" y="62459"/>
                </a:cubicBezTo>
                <a:cubicBezTo>
                  <a:pt x="86996" y="62383"/>
                  <a:pt x="87034" y="62270"/>
                  <a:pt x="87034" y="62156"/>
                </a:cubicBezTo>
                <a:lnTo>
                  <a:pt x="87034" y="62081"/>
                </a:lnTo>
                <a:cubicBezTo>
                  <a:pt x="86996" y="62005"/>
                  <a:pt x="86920" y="62005"/>
                  <a:pt x="86845" y="62005"/>
                </a:cubicBezTo>
                <a:cubicBezTo>
                  <a:pt x="86807" y="61967"/>
                  <a:pt x="86731" y="61930"/>
                  <a:pt x="86656" y="61930"/>
                </a:cubicBezTo>
                <a:close/>
                <a:moveTo>
                  <a:pt x="74860" y="61741"/>
                </a:moveTo>
                <a:lnTo>
                  <a:pt x="74595" y="61816"/>
                </a:lnTo>
                <a:lnTo>
                  <a:pt x="74557" y="61816"/>
                </a:lnTo>
                <a:cubicBezTo>
                  <a:pt x="74519" y="61797"/>
                  <a:pt x="74472" y="61788"/>
                  <a:pt x="74425" y="61788"/>
                </a:cubicBezTo>
                <a:cubicBezTo>
                  <a:pt x="74378" y="61788"/>
                  <a:pt x="74330" y="61797"/>
                  <a:pt x="74293" y="61816"/>
                </a:cubicBezTo>
                <a:cubicBezTo>
                  <a:pt x="74217" y="61816"/>
                  <a:pt x="74141" y="61854"/>
                  <a:pt x="74141" y="61967"/>
                </a:cubicBezTo>
                <a:lnTo>
                  <a:pt x="74179" y="62043"/>
                </a:lnTo>
                <a:lnTo>
                  <a:pt x="74141" y="62043"/>
                </a:lnTo>
                <a:cubicBezTo>
                  <a:pt x="74104" y="62119"/>
                  <a:pt x="73990" y="62194"/>
                  <a:pt x="74104" y="62421"/>
                </a:cubicBezTo>
                <a:cubicBezTo>
                  <a:pt x="74197" y="62546"/>
                  <a:pt x="74336" y="62587"/>
                  <a:pt x="74482" y="62587"/>
                </a:cubicBezTo>
                <a:cubicBezTo>
                  <a:pt x="74691" y="62587"/>
                  <a:pt x="74915" y="62503"/>
                  <a:pt x="75049" y="62459"/>
                </a:cubicBezTo>
                <a:cubicBezTo>
                  <a:pt x="75087" y="62421"/>
                  <a:pt x="75124" y="62421"/>
                  <a:pt x="75162" y="62421"/>
                </a:cubicBezTo>
                <a:lnTo>
                  <a:pt x="75162" y="62194"/>
                </a:lnTo>
                <a:cubicBezTo>
                  <a:pt x="75162" y="62194"/>
                  <a:pt x="75200" y="62194"/>
                  <a:pt x="75162" y="62232"/>
                </a:cubicBezTo>
                <a:cubicBezTo>
                  <a:pt x="75200" y="62232"/>
                  <a:pt x="75200" y="62232"/>
                  <a:pt x="75200" y="62194"/>
                </a:cubicBezTo>
                <a:cubicBezTo>
                  <a:pt x="75276" y="62156"/>
                  <a:pt x="75313" y="62081"/>
                  <a:pt x="75313" y="62043"/>
                </a:cubicBezTo>
                <a:lnTo>
                  <a:pt x="75238" y="61930"/>
                </a:lnTo>
                <a:cubicBezTo>
                  <a:pt x="75124" y="61892"/>
                  <a:pt x="75087" y="61892"/>
                  <a:pt x="75011" y="61854"/>
                </a:cubicBezTo>
                <a:cubicBezTo>
                  <a:pt x="74935" y="61854"/>
                  <a:pt x="74935" y="61854"/>
                  <a:pt x="74860" y="61741"/>
                </a:cubicBezTo>
                <a:close/>
                <a:moveTo>
                  <a:pt x="43593" y="62421"/>
                </a:moveTo>
                <a:lnTo>
                  <a:pt x="43555" y="62459"/>
                </a:lnTo>
                <a:lnTo>
                  <a:pt x="43442" y="62459"/>
                </a:lnTo>
                <a:cubicBezTo>
                  <a:pt x="43404" y="62497"/>
                  <a:pt x="43366" y="62497"/>
                  <a:pt x="43328" y="62572"/>
                </a:cubicBezTo>
                <a:lnTo>
                  <a:pt x="43442" y="62724"/>
                </a:lnTo>
                <a:cubicBezTo>
                  <a:pt x="43442" y="62724"/>
                  <a:pt x="43404" y="62686"/>
                  <a:pt x="43404" y="62686"/>
                </a:cubicBezTo>
                <a:lnTo>
                  <a:pt x="43404" y="62686"/>
                </a:lnTo>
                <a:cubicBezTo>
                  <a:pt x="43460" y="62771"/>
                  <a:pt x="43517" y="62813"/>
                  <a:pt x="43590" y="62813"/>
                </a:cubicBezTo>
                <a:cubicBezTo>
                  <a:pt x="43614" y="62813"/>
                  <a:pt x="43640" y="62809"/>
                  <a:pt x="43668" y="62799"/>
                </a:cubicBezTo>
                <a:lnTo>
                  <a:pt x="43782" y="62686"/>
                </a:lnTo>
                <a:cubicBezTo>
                  <a:pt x="43782" y="62686"/>
                  <a:pt x="43782" y="62648"/>
                  <a:pt x="43782" y="62648"/>
                </a:cubicBezTo>
                <a:cubicBezTo>
                  <a:pt x="43782" y="62610"/>
                  <a:pt x="43782" y="62459"/>
                  <a:pt x="43593" y="62421"/>
                </a:cubicBezTo>
                <a:close/>
                <a:moveTo>
                  <a:pt x="29264" y="62346"/>
                </a:moveTo>
                <a:lnTo>
                  <a:pt x="29037" y="62459"/>
                </a:lnTo>
                <a:lnTo>
                  <a:pt x="29037" y="62572"/>
                </a:lnTo>
                <a:lnTo>
                  <a:pt x="28999" y="62535"/>
                </a:lnTo>
                <a:cubicBezTo>
                  <a:pt x="28734" y="62572"/>
                  <a:pt x="28734" y="62686"/>
                  <a:pt x="28734" y="62761"/>
                </a:cubicBezTo>
                <a:lnTo>
                  <a:pt x="28886" y="62875"/>
                </a:lnTo>
                <a:lnTo>
                  <a:pt x="29037" y="62875"/>
                </a:lnTo>
                <a:cubicBezTo>
                  <a:pt x="29075" y="62913"/>
                  <a:pt x="29150" y="62950"/>
                  <a:pt x="29188" y="62950"/>
                </a:cubicBezTo>
                <a:cubicBezTo>
                  <a:pt x="29226" y="62950"/>
                  <a:pt x="29226" y="62950"/>
                  <a:pt x="29264" y="62988"/>
                </a:cubicBezTo>
                <a:lnTo>
                  <a:pt x="29453" y="62837"/>
                </a:lnTo>
                <a:cubicBezTo>
                  <a:pt x="29453" y="62799"/>
                  <a:pt x="29453" y="62761"/>
                  <a:pt x="29415" y="62724"/>
                </a:cubicBezTo>
                <a:cubicBezTo>
                  <a:pt x="29453" y="62686"/>
                  <a:pt x="29491" y="62610"/>
                  <a:pt x="29491" y="62535"/>
                </a:cubicBezTo>
                <a:lnTo>
                  <a:pt x="29491" y="62497"/>
                </a:lnTo>
                <a:lnTo>
                  <a:pt x="29377" y="62383"/>
                </a:lnTo>
                <a:cubicBezTo>
                  <a:pt x="29339" y="62383"/>
                  <a:pt x="29302" y="62383"/>
                  <a:pt x="29264" y="62346"/>
                </a:cubicBezTo>
                <a:close/>
                <a:moveTo>
                  <a:pt x="12780" y="62686"/>
                </a:moveTo>
                <a:cubicBezTo>
                  <a:pt x="12704" y="62686"/>
                  <a:pt x="12553" y="62724"/>
                  <a:pt x="12553" y="62913"/>
                </a:cubicBezTo>
                <a:lnTo>
                  <a:pt x="12666" y="63026"/>
                </a:lnTo>
                <a:cubicBezTo>
                  <a:pt x="12780" y="63026"/>
                  <a:pt x="12855" y="63026"/>
                  <a:pt x="12931" y="62988"/>
                </a:cubicBezTo>
                <a:lnTo>
                  <a:pt x="12969" y="62875"/>
                </a:lnTo>
                <a:cubicBezTo>
                  <a:pt x="12969" y="62799"/>
                  <a:pt x="12893" y="62686"/>
                  <a:pt x="12780" y="62686"/>
                </a:cubicBezTo>
                <a:close/>
                <a:moveTo>
                  <a:pt x="42648" y="62620"/>
                </a:moveTo>
                <a:cubicBezTo>
                  <a:pt x="42610" y="62620"/>
                  <a:pt x="42572" y="62629"/>
                  <a:pt x="42534" y="62648"/>
                </a:cubicBezTo>
                <a:cubicBezTo>
                  <a:pt x="42421" y="62724"/>
                  <a:pt x="42383" y="62913"/>
                  <a:pt x="42496" y="62988"/>
                </a:cubicBezTo>
                <a:cubicBezTo>
                  <a:pt x="42534" y="63026"/>
                  <a:pt x="42610" y="63026"/>
                  <a:pt x="42648" y="63026"/>
                </a:cubicBezTo>
                <a:lnTo>
                  <a:pt x="42723" y="62950"/>
                </a:lnTo>
                <a:lnTo>
                  <a:pt x="42723" y="62950"/>
                </a:lnTo>
                <a:cubicBezTo>
                  <a:pt x="42685" y="62988"/>
                  <a:pt x="42648" y="62988"/>
                  <a:pt x="42648" y="62988"/>
                </a:cubicBezTo>
                <a:lnTo>
                  <a:pt x="42837" y="62875"/>
                </a:lnTo>
                <a:lnTo>
                  <a:pt x="42837" y="62761"/>
                </a:lnTo>
                <a:lnTo>
                  <a:pt x="42761" y="62648"/>
                </a:lnTo>
                <a:cubicBezTo>
                  <a:pt x="42723" y="62629"/>
                  <a:pt x="42685" y="62620"/>
                  <a:pt x="42648" y="62620"/>
                </a:cubicBezTo>
                <a:close/>
                <a:moveTo>
                  <a:pt x="44614" y="62648"/>
                </a:moveTo>
                <a:cubicBezTo>
                  <a:pt x="44387" y="62648"/>
                  <a:pt x="44311" y="62761"/>
                  <a:pt x="44236" y="62837"/>
                </a:cubicBezTo>
                <a:cubicBezTo>
                  <a:pt x="44236" y="62875"/>
                  <a:pt x="44198" y="62875"/>
                  <a:pt x="44198" y="62875"/>
                </a:cubicBezTo>
                <a:lnTo>
                  <a:pt x="44236" y="63064"/>
                </a:lnTo>
                <a:cubicBezTo>
                  <a:pt x="44279" y="63086"/>
                  <a:pt x="44335" y="63108"/>
                  <a:pt x="44397" y="63108"/>
                </a:cubicBezTo>
                <a:cubicBezTo>
                  <a:pt x="44442" y="63108"/>
                  <a:pt x="44490" y="63096"/>
                  <a:pt x="44538" y="63064"/>
                </a:cubicBezTo>
                <a:cubicBezTo>
                  <a:pt x="44651" y="63026"/>
                  <a:pt x="44765" y="62913"/>
                  <a:pt x="44765" y="62799"/>
                </a:cubicBezTo>
                <a:lnTo>
                  <a:pt x="44765" y="62724"/>
                </a:lnTo>
                <a:lnTo>
                  <a:pt x="44614" y="62648"/>
                </a:lnTo>
                <a:close/>
                <a:moveTo>
                  <a:pt x="29982" y="62714"/>
                </a:moveTo>
                <a:cubicBezTo>
                  <a:pt x="29944" y="62714"/>
                  <a:pt x="29906" y="62724"/>
                  <a:pt x="29869" y="62761"/>
                </a:cubicBezTo>
                <a:cubicBezTo>
                  <a:pt x="29793" y="62799"/>
                  <a:pt x="29793" y="62875"/>
                  <a:pt x="29755" y="62950"/>
                </a:cubicBezTo>
                <a:lnTo>
                  <a:pt x="29869" y="63064"/>
                </a:lnTo>
                <a:cubicBezTo>
                  <a:pt x="29906" y="63064"/>
                  <a:pt x="29944" y="63102"/>
                  <a:pt x="29944" y="63102"/>
                </a:cubicBezTo>
                <a:cubicBezTo>
                  <a:pt x="29982" y="63102"/>
                  <a:pt x="30020" y="63111"/>
                  <a:pt x="30062" y="63111"/>
                </a:cubicBezTo>
                <a:cubicBezTo>
                  <a:pt x="30105" y="63111"/>
                  <a:pt x="30152" y="63102"/>
                  <a:pt x="30209" y="63064"/>
                </a:cubicBezTo>
                <a:cubicBezTo>
                  <a:pt x="30285" y="63026"/>
                  <a:pt x="30285" y="62950"/>
                  <a:pt x="30285" y="62875"/>
                </a:cubicBezTo>
                <a:lnTo>
                  <a:pt x="30171" y="62761"/>
                </a:lnTo>
                <a:cubicBezTo>
                  <a:pt x="30171" y="62724"/>
                  <a:pt x="30133" y="62724"/>
                  <a:pt x="30095" y="62724"/>
                </a:cubicBezTo>
                <a:cubicBezTo>
                  <a:pt x="30058" y="62724"/>
                  <a:pt x="30020" y="62714"/>
                  <a:pt x="29982" y="62714"/>
                </a:cubicBezTo>
                <a:close/>
                <a:moveTo>
                  <a:pt x="68927" y="62663"/>
                </a:moveTo>
                <a:cubicBezTo>
                  <a:pt x="68876" y="62663"/>
                  <a:pt x="68818" y="62672"/>
                  <a:pt x="68735" y="62686"/>
                </a:cubicBezTo>
                <a:lnTo>
                  <a:pt x="68697" y="62686"/>
                </a:lnTo>
                <a:lnTo>
                  <a:pt x="68584" y="62799"/>
                </a:lnTo>
                <a:cubicBezTo>
                  <a:pt x="68546" y="63026"/>
                  <a:pt x="68697" y="63064"/>
                  <a:pt x="68810" y="63102"/>
                </a:cubicBezTo>
                <a:cubicBezTo>
                  <a:pt x="68810" y="63139"/>
                  <a:pt x="68848" y="63139"/>
                  <a:pt x="68848" y="63139"/>
                </a:cubicBezTo>
                <a:lnTo>
                  <a:pt x="69075" y="63026"/>
                </a:lnTo>
                <a:lnTo>
                  <a:pt x="69113" y="63026"/>
                </a:lnTo>
                <a:cubicBezTo>
                  <a:pt x="69151" y="63026"/>
                  <a:pt x="69264" y="62988"/>
                  <a:pt x="69264" y="62875"/>
                </a:cubicBezTo>
                <a:lnTo>
                  <a:pt x="69226" y="62761"/>
                </a:lnTo>
                <a:cubicBezTo>
                  <a:pt x="69083" y="62689"/>
                  <a:pt x="69015" y="62663"/>
                  <a:pt x="68927" y="62663"/>
                </a:cubicBezTo>
                <a:close/>
                <a:moveTo>
                  <a:pt x="37610" y="62506"/>
                </a:moveTo>
                <a:cubicBezTo>
                  <a:pt x="37572" y="62506"/>
                  <a:pt x="37525" y="62516"/>
                  <a:pt x="37468" y="62535"/>
                </a:cubicBezTo>
                <a:cubicBezTo>
                  <a:pt x="37392" y="62572"/>
                  <a:pt x="37392" y="62610"/>
                  <a:pt x="37355" y="62686"/>
                </a:cubicBezTo>
                <a:lnTo>
                  <a:pt x="37430" y="62761"/>
                </a:lnTo>
                <a:cubicBezTo>
                  <a:pt x="37355" y="62799"/>
                  <a:pt x="37317" y="62950"/>
                  <a:pt x="37392" y="63064"/>
                </a:cubicBezTo>
                <a:lnTo>
                  <a:pt x="37468" y="63139"/>
                </a:lnTo>
                <a:cubicBezTo>
                  <a:pt x="37546" y="63155"/>
                  <a:pt x="37618" y="63164"/>
                  <a:pt x="37681" y="63164"/>
                </a:cubicBezTo>
                <a:cubicBezTo>
                  <a:pt x="37769" y="63164"/>
                  <a:pt x="37840" y="63146"/>
                  <a:pt x="37884" y="63102"/>
                </a:cubicBezTo>
                <a:cubicBezTo>
                  <a:pt x="37959" y="63064"/>
                  <a:pt x="38035" y="62988"/>
                  <a:pt x="38035" y="62837"/>
                </a:cubicBezTo>
                <a:cubicBezTo>
                  <a:pt x="38035" y="62761"/>
                  <a:pt x="38035" y="62686"/>
                  <a:pt x="37997" y="62610"/>
                </a:cubicBezTo>
                <a:lnTo>
                  <a:pt x="37846" y="62535"/>
                </a:lnTo>
                <a:lnTo>
                  <a:pt x="37695" y="62535"/>
                </a:lnTo>
                <a:cubicBezTo>
                  <a:pt x="37676" y="62516"/>
                  <a:pt x="37648" y="62506"/>
                  <a:pt x="37610" y="62506"/>
                </a:cubicBezTo>
                <a:close/>
                <a:moveTo>
                  <a:pt x="51948" y="62535"/>
                </a:moveTo>
                <a:lnTo>
                  <a:pt x="51759" y="62648"/>
                </a:lnTo>
                <a:cubicBezTo>
                  <a:pt x="51759" y="62686"/>
                  <a:pt x="51759" y="62724"/>
                  <a:pt x="51721" y="62761"/>
                </a:cubicBezTo>
                <a:lnTo>
                  <a:pt x="51873" y="62913"/>
                </a:lnTo>
                <a:cubicBezTo>
                  <a:pt x="51873" y="62950"/>
                  <a:pt x="51873" y="63026"/>
                  <a:pt x="51873" y="63064"/>
                </a:cubicBezTo>
                <a:lnTo>
                  <a:pt x="52024" y="63177"/>
                </a:lnTo>
                <a:cubicBezTo>
                  <a:pt x="52251" y="63177"/>
                  <a:pt x="52629" y="63026"/>
                  <a:pt x="52629" y="62837"/>
                </a:cubicBezTo>
                <a:cubicBezTo>
                  <a:pt x="52629" y="62761"/>
                  <a:pt x="52591" y="62724"/>
                  <a:pt x="52553" y="62686"/>
                </a:cubicBezTo>
                <a:lnTo>
                  <a:pt x="52478" y="62686"/>
                </a:lnTo>
                <a:cubicBezTo>
                  <a:pt x="52478" y="62648"/>
                  <a:pt x="52478" y="62610"/>
                  <a:pt x="52402" y="62572"/>
                </a:cubicBezTo>
                <a:lnTo>
                  <a:pt x="52326" y="62535"/>
                </a:lnTo>
                <a:cubicBezTo>
                  <a:pt x="52213" y="62535"/>
                  <a:pt x="52137" y="62535"/>
                  <a:pt x="52062" y="62572"/>
                </a:cubicBezTo>
                <a:cubicBezTo>
                  <a:pt x="52024" y="62572"/>
                  <a:pt x="52024" y="62572"/>
                  <a:pt x="51948" y="62535"/>
                </a:cubicBezTo>
                <a:close/>
                <a:moveTo>
                  <a:pt x="70739" y="62837"/>
                </a:moveTo>
                <a:lnTo>
                  <a:pt x="70587" y="62913"/>
                </a:lnTo>
                <a:cubicBezTo>
                  <a:pt x="70512" y="62950"/>
                  <a:pt x="70398" y="63026"/>
                  <a:pt x="70474" y="63215"/>
                </a:cubicBezTo>
                <a:lnTo>
                  <a:pt x="70550" y="63291"/>
                </a:lnTo>
                <a:cubicBezTo>
                  <a:pt x="70625" y="63291"/>
                  <a:pt x="70701" y="63291"/>
                  <a:pt x="70776" y="63253"/>
                </a:cubicBezTo>
                <a:cubicBezTo>
                  <a:pt x="70852" y="63215"/>
                  <a:pt x="70928" y="63139"/>
                  <a:pt x="70928" y="63026"/>
                </a:cubicBezTo>
                <a:cubicBezTo>
                  <a:pt x="70928" y="62950"/>
                  <a:pt x="70852" y="62875"/>
                  <a:pt x="70739" y="62837"/>
                </a:cubicBezTo>
                <a:close/>
                <a:moveTo>
                  <a:pt x="39770" y="62166"/>
                </a:moveTo>
                <a:cubicBezTo>
                  <a:pt x="39736" y="62166"/>
                  <a:pt x="39699" y="62175"/>
                  <a:pt x="39661" y="62194"/>
                </a:cubicBezTo>
                <a:cubicBezTo>
                  <a:pt x="39510" y="62270"/>
                  <a:pt x="39434" y="62383"/>
                  <a:pt x="39510" y="62497"/>
                </a:cubicBezTo>
                <a:lnTo>
                  <a:pt x="39472" y="62497"/>
                </a:lnTo>
                <a:cubicBezTo>
                  <a:pt x="39434" y="62497"/>
                  <a:pt x="39396" y="62459"/>
                  <a:pt x="39396" y="62459"/>
                </a:cubicBezTo>
                <a:lnTo>
                  <a:pt x="39132" y="62459"/>
                </a:lnTo>
                <a:cubicBezTo>
                  <a:pt x="39132" y="62459"/>
                  <a:pt x="39094" y="62497"/>
                  <a:pt x="39094" y="62497"/>
                </a:cubicBezTo>
                <a:cubicBezTo>
                  <a:pt x="39056" y="62535"/>
                  <a:pt x="38942" y="62648"/>
                  <a:pt x="38980" y="62799"/>
                </a:cubicBezTo>
                <a:lnTo>
                  <a:pt x="39132" y="62875"/>
                </a:lnTo>
                <a:lnTo>
                  <a:pt x="39207" y="62875"/>
                </a:lnTo>
                <a:cubicBezTo>
                  <a:pt x="39245" y="62913"/>
                  <a:pt x="39245" y="62913"/>
                  <a:pt x="39283" y="62950"/>
                </a:cubicBezTo>
                <a:lnTo>
                  <a:pt x="39245" y="62950"/>
                </a:lnTo>
                <a:cubicBezTo>
                  <a:pt x="39283" y="62988"/>
                  <a:pt x="39283" y="63026"/>
                  <a:pt x="39283" y="63064"/>
                </a:cubicBezTo>
                <a:cubicBezTo>
                  <a:pt x="39321" y="63139"/>
                  <a:pt x="39396" y="63291"/>
                  <a:pt x="39585" y="63329"/>
                </a:cubicBezTo>
                <a:lnTo>
                  <a:pt x="39736" y="63291"/>
                </a:lnTo>
                <a:cubicBezTo>
                  <a:pt x="39774" y="63215"/>
                  <a:pt x="39774" y="63177"/>
                  <a:pt x="39774" y="63102"/>
                </a:cubicBezTo>
                <a:cubicBezTo>
                  <a:pt x="39774" y="63102"/>
                  <a:pt x="39812" y="63064"/>
                  <a:pt x="39812" y="63026"/>
                </a:cubicBezTo>
                <a:lnTo>
                  <a:pt x="39774" y="62913"/>
                </a:lnTo>
                <a:lnTo>
                  <a:pt x="39736" y="62913"/>
                </a:lnTo>
                <a:lnTo>
                  <a:pt x="39736" y="62648"/>
                </a:lnTo>
                <a:lnTo>
                  <a:pt x="39699" y="62572"/>
                </a:lnTo>
                <a:lnTo>
                  <a:pt x="39774" y="62572"/>
                </a:lnTo>
                <a:lnTo>
                  <a:pt x="39812" y="62535"/>
                </a:lnTo>
                <a:lnTo>
                  <a:pt x="39736" y="62459"/>
                </a:lnTo>
                <a:lnTo>
                  <a:pt x="39812" y="62497"/>
                </a:lnTo>
                <a:cubicBezTo>
                  <a:pt x="39812" y="62497"/>
                  <a:pt x="39850" y="62459"/>
                  <a:pt x="39850" y="62459"/>
                </a:cubicBezTo>
                <a:cubicBezTo>
                  <a:pt x="39888" y="62383"/>
                  <a:pt x="39925" y="62346"/>
                  <a:pt x="39925" y="62308"/>
                </a:cubicBezTo>
                <a:lnTo>
                  <a:pt x="39850" y="62194"/>
                </a:lnTo>
                <a:cubicBezTo>
                  <a:pt x="39831" y="62175"/>
                  <a:pt x="39803" y="62166"/>
                  <a:pt x="39770" y="62166"/>
                </a:cubicBezTo>
                <a:close/>
                <a:moveTo>
                  <a:pt x="80115" y="62837"/>
                </a:moveTo>
                <a:lnTo>
                  <a:pt x="80002" y="62913"/>
                </a:lnTo>
                <a:cubicBezTo>
                  <a:pt x="79926" y="62988"/>
                  <a:pt x="79888" y="63102"/>
                  <a:pt x="79926" y="63253"/>
                </a:cubicBezTo>
                <a:lnTo>
                  <a:pt x="80039" y="63329"/>
                </a:lnTo>
                <a:cubicBezTo>
                  <a:pt x="80068" y="63329"/>
                  <a:pt x="80108" y="63331"/>
                  <a:pt x="80153" y="63331"/>
                </a:cubicBezTo>
                <a:cubicBezTo>
                  <a:pt x="80287" y="63331"/>
                  <a:pt x="80465" y="63310"/>
                  <a:pt x="80493" y="63139"/>
                </a:cubicBezTo>
                <a:lnTo>
                  <a:pt x="80417" y="63026"/>
                </a:lnTo>
                <a:cubicBezTo>
                  <a:pt x="80417" y="63026"/>
                  <a:pt x="80380" y="62988"/>
                  <a:pt x="80380" y="62988"/>
                </a:cubicBezTo>
                <a:cubicBezTo>
                  <a:pt x="80342" y="62913"/>
                  <a:pt x="80266" y="62875"/>
                  <a:pt x="80115" y="62837"/>
                </a:cubicBezTo>
                <a:close/>
                <a:moveTo>
                  <a:pt x="42912" y="62950"/>
                </a:moveTo>
                <a:lnTo>
                  <a:pt x="42723" y="63102"/>
                </a:lnTo>
                <a:cubicBezTo>
                  <a:pt x="42837" y="63366"/>
                  <a:pt x="42988" y="63366"/>
                  <a:pt x="43026" y="63366"/>
                </a:cubicBezTo>
                <a:cubicBezTo>
                  <a:pt x="43101" y="63329"/>
                  <a:pt x="43177" y="63291"/>
                  <a:pt x="43177" y="63215"/>
                </a:cubicBezTo>
                <a:cubicBezTo>
                  <a:pt x="43177" y="63102"/>
                  <a:pt x="43064" y="63026"/>
                  <a:pt x="42912" y="62950"/>
                </a:cubicBezTo>
                <a:close/>
                <a:moveTo>
                  <a:pt x="681" y="63291"/>
                </a:moveTo>
                <a:cubicBezTo>
                  <a:pt x="566" y="63337"/>
                  <a:pt x="661" y="63411"/>
                  <a:pt x="736" y="63411"/>
                </a:cubicBezTo>
                <a:cubicBezTo>
                  <a:pt x="784" y="63411"/>
                  <a:pt x="824" y="63380"/>
                  <a:pt x="795" y="63291"/>
                </a:cubicBezTo>
                <a:close/>
                <a:moveTo>
                  <a:pt x="26859" y="63132"/>
                </a:moveTo>
                <a:cubicBezTo>
                  <a:pt x="26730" y="63132"/>
                  <a:pt x="26612" y="63230"/>
                  <a:pt x="26579" y="63329"/>
                </a:cubicBezTo>
                <a:lnTo>
                  <a:pt x="26731" y="63480"/>
                </a:lnTo>
                <a:lnTo>
                  <a:pt x="26957" y="63480"/>
                </a:lnTo>
                <a:lnTo>
                  <a:pt x="27109" y="63366"/>
                </a:lnTo>
                <a:cubicBezTo>
                  <a:pt x="27109" y="63177"/>
                  <a:pt x="26957" y="63139"/>
                  <a:pt x="26920" y="63139"/>
                </a:cubicBezTo>
                <a:cubicBezTo>
                  <a:pt x="26899" y="63134"/>
                  <a:pt x="26879" y="63132"/>
                  <a:pt x="26859" y="63132"/>
                </a:cubicBezTo>
                <a:close/>
                <a:moveTo>
                  <a:pt x="18715" y="63177"/>
                </a:moveTo>
                <a:lnTo>
                  <a:pt x="18526" y="63253"/>
                </a:lnTo>
                <a:cubicBezTo>
                  <a:pt x="18526" y="63291"/>
                  <a:pt x="18451" y="63329"/>
                  <a:pt x="18451" y="63404"/>
                </a:cubicBezTo>
                <a:lnTo>
                  <a:pt x="18489" y="63518"/>
                </a:lnTo>
                <a:cubicBezTo>
                  <a:pt x="18564" y="63593"/>
                  <a:pt x="18640" y="63593"/>
                  <a:pt x="18753" y="63593"/>
                </a:cubicBezTo>
                <a:cubicBezTo>
                  <a:pt x="18791" y="63593"/>
                  <a:pt x="18829" y="63555"/>
                  <a:pt x="18904" y="63555"/>
                </a:cubicBezTo>
                <a:lnTo>
                  <a:pt x="18980" y="63555"/>
                </a:lnTo>
                <a:lnTo>
                  <a:pt x="19093" y="63442"/>
                </a:lnTo>
                <a:lnTo>
                  <a:pt x="19093" y="63404"/>
                </a:lnTo>
                <a:cubicBezTo>
                  <a:pt x="19093" y="63215"/>
                  <a:pt x="18867" y="63177"/>
                  <a:pt x="18791" y="63177"/>
                </a:cubicBezTo>
                <a:close/>
                <a:moveTo>
                  <a:pt x="76145" y="63139"/>
                </a:moveTo>
                <a:cubicBezTo>
                  <a:pt x="75881" y="63139"/>
                  <a:pt x="75729" y="63215"/>
                  <a:pt x="75654" y="63442"/>
                </a:cubicBezTo>
                <a:lnTo>
                  <a:pt x="75729" y="63593"/>
                </a:lnTo>
                <a:cubicBezTo>
                  <a:pt x="75776" y="63609"/>
                  <a:pt x="75830" y="63618"/>
                  <a:pt x="75884" y="63618"/>
                </a:cubicBezTo>
                <a:cubicBezTo>
                  <a:pt x="75962" y="63618"/>
                  <a:pt x="76041" y="63600"/>
                  <a:pt x="76107" y="63555"/>
                </a:cubicBezTo>
                <a:cubicBezTo>
                  <a:pt x="76183" y="63555"/>
                  <a:pt x="76259" y="63480"/>
                  <a:pt x="76259" y="63291"/>
                </a:cubicBezTo>
                <a:cubicBezTo>
                  <a:pt x="76259" y="63291"/>
                  <a:pt x="76259" y="63291"/>
                  <a:pt x="76259" y="63253"/>
                </a:cubicBezTo>
                <a:lnTo>
                  <a:pt x="76145" y="63139"/>
                </a:lnTo>
                <a:close/>
                <a:moveTo>
                  <a:pt x="82383" y="63253"/>
                </a:moveTo>
                <a:cubicBezTo>
                  <a:pt x="82232" y="63253"/>
                  <a:pt x="82081" y="63329"/>
                  <a:pt x="82005" y="63404"/>
                </a:cubicBezTo>
                <a:lnTo>
                  <a:pt x="82081" y="63593"/>
                </a:lnTo>
                <a:cubicBezTo>
                  <a:pt x="82043" y="63593"/>
                  <a:pt x="82005" y="63555"/>
                  <a:pt x="82005" y="63518"/>
                </a:cubicBezTo>
                <a:cubicBezTo>
                  <a:pt x="82005" y="63480"/>
                  <a:pt x="82005" y="63480"/>
                  <a:pt x="82005" y="63480"/>
                </a:cubicBezTo>
                <a:lnTo>
                  <a:pt x="82005" y="63480"/>
                </a:lnTo>
                <a:cubicBezTo>
                  <a:pt x="81968" y="63518"/>
                  <a:pt x="81892" y="63631"/>
                  <a:pt x="82081" y="63744"/>
                </a:cubicBezTo>
                <a:lnTo>
                  <a:pt x="82270" y="63744"/>
                </a:lnTo>
                <a:cubicBezTo>
                  <a:pt x="82421" y="63707"/>
                  <a:pt x="82572" y="63707"/>
                  <a:pt x="82686" y="63631"/>
                </a:cubicBezTo>
                <a:lnTo>
                  <a:pt x="82610" y="63404"/>
                </a:lnTo>
                <a:lnTo>
                  <a:pt x="82610" y="63404"/>
                </a:lnTo>
                <a:cubicBezTo>
                  <a:pt x="82610" y="63404"/>
                  <a:pt x="82686" y="63442"/>
                  <a:pt x="82686" y="63518"/>
                </a:cubicBezTo>
                <a:cubicBezTo>
                  <a:pt x="82686" y="63518"/>
                  <a:pt x="82686" y="63518"/>
                  <a:pt x="82686" y="63480"/>
                </a:cubicBezTo>
                <a:lnTo>
                  <a:pt x="82686" y="63329"/>
                </a:lnTo>
                <a:cubicBezTo>
                  <a:pt x="82610" y="63291"/>
                  <a:pt x="82497" y="63253"/>
                  <a:pt x="82383" y="63253"/>
                </a:cubicBezTo>
                <a:close/>
                <a:moveTo>
                  <a:pt x="38149" y="63102"/>
                </a:moveTo>
                <a:lnTo>
                  <a:pt x="38073" y="63215"/>
                </a:lnTo>
                <a:lnTo>
                  <a:pt x="38035" y="63253"/>
                </a:lnTo>
                <a:cubicBezTo>
                  <a:pt x="38035" y="63253"/>
                  <a:pt x="38035" y="63215"/>
                  <a:pt x="38035" y="63215"/>
                </a:cubicBezTo>
                <a:lnTo>
                  <a:pt x="37922" y="63253"/>
                </a:lnTo>
                <a:cubicBezTo>
                  <a:pt x="37884" y="63366"/>
                  <a:pt x="37884" y="63404"/>
                  <a:pt x="37884" y="63442"/>
                </a:cubicBezTo>
                <a:cubicBezTo>
                  <a:pt x="37884" y="63555"/>
                  <a:pt x="37922" y="63593"/>
                  <a:pt x="37959" y="63669"/>
                </a:cubicBezTo>
                <a:lnTo>
                  <a:pt x="37959" y="63744"/>
                </a:lnTo>
                <a:lnTo>
                  <a:pt x="38111" y="63820"/>
                </a:lnTo>
                <a:cubicBezTo>
                  <a:pt x="38224" y="63820"/>
                  <a:pt x="38338" y="63782"/>
                  <a:pt x="38451" y="63707"/>
                </a:cubicBezTo>
                <a:cubicBezTo>
                  <a:pt x="38527" y="63631"/>
                  <a:pt x="38564" y="63555"/>
                  <a:pt x="38564" y="63442"/>
                </a:cubicBezTo>
                <a:cubicBezTo>
                  <a:pt x="38564" y="63291"/>
                  <a:pt x="38451" y="63102"/>
                  <a:pt x="38149" y="63102"/>
                </a:cubicBezTo>
                <a:close/>
                <a:moveTo>
                  <a:pt x="10584" y="63472"/>
                </a:moveTo>
                <a:cubicBezTo>
                  <a:pt x="10562" y="63472"/>
                  <a:pt x="10538" y="63474"/>
                  <a:pt x="10511" y="63480"/>
                </a:cubicBezTo>
                <a:lnTo>
                  <a:pt x="10360" y="63593"/>
                </a:lnTo>
                <a:cubicBezTo>
                  <a:pt x="10360" y="63744"/>
                  <a:pt x="10549" y="63933"/>
                  <a:pt x="10700" y="63933"/>
                </a:cubicBezTo>
                <a:cubicBezTo>
                  <a:pt x="10776" y="63933"/>
                  <a:pt x="10889" y="63896"/>
                  <a:pt x="10927" y="63782"/>
                </a:cubicBezTo>
                <a:lnTo>
                  <a:pt x="10889" y="63631"/>
                </a:lnTo>
                <a:cubicBezTo>
                  <a:pt x="10889" y="63631"/>
                  <a:pt x="10851" y="63631"/>
                  <a:pt x="10851" y="63593"/>
                </a:cubicBezTo>
                <a:cubicBezTo>
                  <a:pt x="10786" y="63561"/>
                  <a:pt x="10721" y="63472"/>
                  <a:pt x="10584" y="63472"/>
                </a:cubicBezTo>
                <a:close/>
                <a:moveTo>
                  <a:pt x="63744" y="63404"/>
                </a:moveTo>
                <a:cubicBezTo>
                  <a:pt x="63631" y="63404"/>
                  <a:pt x="63517" y="63404"/>
                  <a:pt x="63442" y="63442"/>
                </a:cubicBezTo>
                <a:cubicBezTo>
                  <a:pt x="63404" y="63480"/>
                  <a:pt x="63366" y="63555"/>
                  <a:pt x="63366" y="63593"/>
                </a:cubicBezTo>
                <a:cubicBezTo>
                  <a:pt x="63215" y="63669"/>
                  <a:pt x="63253" y="63744"/>
                  <a:pt x="63291" y="63858"/>
                </a:cubicBezTo>
                <a:lnTo>
                  <a:pt x="63328" y="63858"/>
                </a:lnTo>
                <a:cubicBezTo>
                  <a:pt x="63384" y="63913"/>
                  <a:pt x="63459" y="63948"/>
                  <a:pt x="63540" y="63948"/>
                </a:cubicBezTo>
                <a:cubicBezTo>
                  <a:pt x="63570" y="63948"/>
                  <a:pt x="63600" y="63944"/>
                  <a:pt x="63631" y="63933"/>
                </a:cubicBezTo>
                <a:cubicBezTo>
                  <a:pt x="63782" y="63858"/>
                  <a:pt x="63858" y="63707"/>
                  <a:pt x="63858" y="63555"/>
                </a:cubicBezTo>
                <a:lnTo>
                  <a:pt x="63858" y="63518"/>
                </a:lnTo>
                <a:lnTo>
                  <a:pt x="63744" y="63404"/>
                </a:lnTo>
                <a:close/>
                <a:moveTo>
                  <a:pt x="18640" y="63631"/>
                </a:moveTo>
                <a:cubicBezTo>
                  <a:pt x="18526" y="63631"/>
                  <a:pt x="18413" y="63669"/>
                  <a:pt x="18375" y="63820"/>
                </a:cubicBezTo>
                <a:lnTo>
                  <a:pt x="18489" y="63971"/>
                </a:lnTo>
                <a:cubicBezTo>
                  <a:pt x="18640" y="63971"/>
                  <a:pt x="18715" y="63971"/>
                  <a:pt x="18753" y="63933"/>
                </a:cubicBezTo>
                <a:lnTo>
                  <a:pt x="18829" y="63820"/>
                </a:lnTo>
                <a:cubicBezTo>
                  <a:pt x="18829" y="63707"/>
                  <a:pt x="18753" y="63631"/>
                  <a:pt x="18640" y="63631"/>
                </a:cubicBezTo>
                <a:close/>
                <a:moveTo>
                  <a:pt x="43782" y="63264"/>
                </a:moveTo>
                <a:cubicBezTo>
                  <a:pt x="43658" y="63264"/>
                  <a:pt x="43569" y="63352"/>
                  <a:pt x="43517" y="63404"/>
                </a:cubicBezTo>
                <a:cubicBezTo>
                  <a:pt x="43487" y="63374"/>
                  <a:pt x="43431" y="63318"/>
                  <a:pt x="43371" y="63318"/>
                </a:cubicBezTo>
                <a:cubicBezTo>
                  <a:pt x="43357" y="63318"/>
                  <a:pt x="43343" y="63321"/>
                  <a:pt x="43328" y="63329"/>
                </a:cubicBezTo>
                <a:cubicBezTo>
                  <a:pt x="43253" y="63329"/>
                  <a:pt x="43215" y="63366"/>
                  <a:pt x="43177" y="63442"/>
                </a:cubicBezTo>
                <a:cubicBezTo>
                  <a:pt x="43139" y="63480"/>
                  <a:pt x="43139" y="63480"/>
                  <a:pt x="43139" y="63518"/>
                </a:cubicBezTo>
                <a:lnTo>
                  <a:pt x="43177" y="63518"/>
                </a:lnTo>
                <a:lnTo>
                  <a:pt x="43177" y="63555"/>
                </a:lnTo>
                <a:cubicBezTo>
                  <a:pt x="43064" y="63555"/>
                  <a:pt x="42950" y="63593"/>
                  <a:pt x="42912" y="63744"/>
                </a:cubicBezTo>
                <a:lnTo>
                  <a:pt x="42988" y="63971"/>
                </a:lnTo>
                <a:cubicBezTo>
                  <a:pt x="43064" y="63971"/>
                  <a:pt x="43177" y="63933"/>
                  <a:pt x="43215" y="63896"/>
                </a:cubicBezTo>
                <a:cubicBezTo>
                  <a:pt x="43253" y="63858"/>
                  <a:pt x="43290" y="63820"/>
                  <a:pt x="43290" y="63707"/>
                </a:cubicBezTo>
                <a:cubicBezTo>
                  <a:pt x="43316" y="63719"/>
                  <a:pt x="43337" y="63723"/>
                  <a:pt x="43355" y="63723"/>
                </a:cubicBezTo>
                <a:cubicBezTo>
                  <a:pt x="43391" y="63723"/>
                  <a:pt x="43416" y="63707"/>
                  <a:pt x="43442" y="63707"/>
                </a:cubicBezTo>
                <a:cubicBezTo>
                  <a:pt x="43479" y="63707"/>
                  <a:pt x="43479" y="63707"/>
                  <a:pt x="43517" y="63744"/>
                </a:cubicBezTo>
                <a:lnTo>
                  <a:pt x="43706" y="63669"/>
                </a:lnTo>
                <a:cubicBezTo>
                  <a:pt x="43744" y="63631"/>
                  <a:pt x="43744" y="63593"/>
                  <a:pt x="43782" y="63593"/>
                </a:cubicBezTo>
                <a:cubicBezTo>
                  <a:pt x="43820" y="63593"/>
                  <a:pt x="44009" y="63593"/>
                  <a:pt x="44009" y="63442"/>
                </a:cubicBezTo>
                <a:lnTo>
                  <a:pt x="43971" y="63329"/>
                </a:lnTo>
                <a:cubicBezTo>
                  <a:pt x="43901" y="63282"/>
                  <a:pt x="43837" y="63264"/>
                  <a:pt x="43782" y="63264"/>
                </a:cubicBezTo>
                <a:close/>
                <a:moveTo>
                  <a:pt x="68470" y="63518"/>
                </a:moveTo>
                <a:lnTo>
                  <a:pt x="68319" y="63555"/>
                </a:lnTo>
                <a:cubicBezTo>
                  <a:pt x="68281" y="63593"/>
                  <a:pt x="68281" y="63593"/>
                  <a:pt x="68243" y="63593"/>
                </a:cubicBezTo>
                <a:cubicBezTo>
                  <a:pt x="68206" y="63669"/>
                  <a:pt x="68130" y="63707"/>
                  <a:pt x="68092" y="63820"/>
                </a:cubicBezTo>
                <a:lnTo>
                  <a:pt x="68206" y="63971"/>
                </a:lnTo>
                <a:cubicBezTo>
                  <a:pt x="68281" y="63971"/>
                  <a:pt x="68395" y="63933"/>
                  <a:pt x="68470" y="63896"/>
                </a:cubicBezTo>
                <a:cubicBezTo>
                  <a:pt x="68546" y="63820"/>
                  <a:pt x="68621" y="63744"/>
                  <a:pt x="68621" y="63707"/>
                </a:cubicBezTo>
                <a:cubicBezTo>
                  <a:pt x="68621" y="63631"/>
                  <a:pt x="68546" y="63555"/>
                  <a:pt x="68470" y="63518"/>
                </a:cubicBezTo>
                <a:close/>
                <a:moveTo>
                  <a:pt x="78187" y="63555"/>
                </a:moveTo>
                <a:lnTo>
                  <a:pt x="78073" y="63593"/>
                </a:lnTo>
                <a:cubicBezTo>
                  <a:pt x="78073" y="63631"/>
                  <a:pt x="78036" y="63631"/>
                  <a:pt x="78036" y="63631"/>
                </a:cubicBezTo>
                <a:cubicBezTo>
                  <a:pt x="77960" y="63669"/>
                  <a:pt x="77884" y="63744"/>
                  <a:pt x="77884" y="63820"/>
                </a:cubicBezTo>
                <a:cubicBezTo>
                  <a:pt x="77884" y="63896"/>
                  <a:pt x="77960" y="63971"/>
                  <a:pt x="78073" y="64009"/>
                </a:cubicBezTo>
                <a:lnTo>
                  <a:pt x="78262" y="63896"/>
                </a:lnTo>
                <a:cubicBezTo>
                  <a:pt x="78262" y="63896"/>
                  <a:pt x="78262" y="63896"/>
                  <a:pt x="78300" y="63858"/>
                </a:cubicBezTo>
                <a:cubicBezTo>
                  <a:pt x="78338" y="63820"/>
                  <a:pt x="78376" y="63782"/>
                  <a:pt x="78376" y="63707"/>
                </a:cubicBezTo>
                <a:cubicBezTo>
                  <a:pt x="78376" y="63669"/>
                  <a:pt x="78338" y="63593"/>
                  <a:pt x="78187" y="63555"/>
                </a:cubicBezTo>
                <a:close/>
                <a:moveTo>
                  <a:pt x="40606" y="63669"/>
                </a:moveTo>
                <a:lnTo>
                  <a:pt x="40493" y="63782"/>
                </a:lnTo>
                <a:cubicBezTo>
                  <a:pt x="40455" y="63820"/>
                  <a:pt x="40417" y="63858"/>
                  <a:pt x="40379" y="63896"/>
                </a:cubicBezTo>
                <a:lnTo>
                  <a:pt x="40530" y="64047"/>
                </a:lnTo>
                <a:lnTo>
                  <a:pt x="40682" y="64047"/>
                </a:lnTo>
                <a:lnTo>
                  <a:pt x="40833" y="63933"/>
                </a:lnTo>
                <a:lnTo>
                  <a:pt x="40833" y="63858"/>
                </a:lnTo>
                <a:lnTo>
                  <a:pt x="40833" y="63820"/>
                </a:lnTo>
                <a:cubicBezTo>
                  <a:pt x="40833" y="63820"/>
                  <a:pt x="40833" y="63744"/>
                  <a:pt x="40757" y="63707"/>
                </a:cubicBezTo>
                <a:cubicBezTo>
                  <a:pt x="40719" y="63669"/>
                  <a:pt x="40682" y="63669"/>
                  <a:pt x="40606" y="63669"/>
                </a:cubicBezTo>
                <a:close/>
                <a:moveTo>
                  <a:pt x="49982" y="63669"/>
                </a:moveTo>
                <a:cubicBezTo>
                  <a:pt x="49907" y="63669"/>
                  <a:pt x="49680" y="63707"/>
                  <a:pt x="49604" y="63858"/>
                </a:cubicBezTo>
                <a:lnTo>
                  <a:pt x="49642" y="63971"/>
                </a:lnTo>
                <a:cubicBezTo>
                  <a:pt x="49697" y="64027"/>
                  <a:pt x="49773" y="64062"/>
                  <a:pt x="49854" y="64062"/>
                </a:cubicBezTo>
                <a:cubicBezTo>
                  <a:pt x="49884" y="64062"/>
                  <a:pt x="49914" y="64057"/>
                  <a:pt x="49944" y="64047"/>
                </a:cubicBezTo>
                <a:cubicBezTo>
                  <a:pt x="50058" y="64009"/>
                  <a:pt x="50134" y="63933"/>
                  <a:pt x="50134" y="63820"/>
                </a:cubicBezTo>
                <a:cubicBezTo>
                  <a:pt x="50134" y="63820"/>
                  <a:pt x="50096" y="63782"/>
                  <a:pt x="50096" y="63782"/>
                </a:cubicBezTo>
                <a:lnTo>
                  <a:pt x="49982" y="63669"/>
                </a:lnTo>
                <a:close/>
                <a:moveTo>
                  <a:pt x="45748" y="63707"/>
                </a:moveTo>
                <a:cubicBezTo>
                  <a:pt x="45672" y="63744"/>
                  <a:pt x="45483" y="63744"/>
                  <a:pt x="45408" y="63896"/>
                </a:cubicBezTo>
                <a:lnTo>
                  <a:pt x="45521" y="64047"/>
                </a:lnTo>
                <a:lnTo>
                  <a:pt x="45597" y="64047"/>
                </a:lnTo>
                <a:cubicBezTo>
                  <a:pt x="45628" y="64063"/>
                  <a:pt x="45666" y="64072"/>
                  <a:pt x="45705" y="64072"/>
                </a:cubicBezTo>
                <a:cubicBezTo>
                  <a:pt x="45760" y="64072"/>
                  <a:pt x="45817" y="64053"/>
                  <a:pt x="45861" y="64009"/>
                </a:cubicBezTo>
                <a:cubicBezTo>
                  <a:pt x="45899" y="63971"/>
                  <a:pt x="45899" y="63933"/>
                  <a:pt x="45899" y="63896"/>
                </a:cubicBezTo>
                <a:cubicBezTo>
                  <a:pt x="45899" y="63858"/>
                  <a:pt x="45899" y="63820"/>
                  <a:pt x="45899" y="63820"/>
                </a:cubicBezTo>
                <a:lnTo>
                  <a:pt x="45748" y="63707"/>
                </a:lnTo>
                <a:close/>
                <a:moveTo>
                  <a:pt x="23517" y="63858"/>
                </a:moveTo>
                <a:cubicBezTo>
                  <a:pt x="23517" y="63858"/>
                  <a:pt x="23517" y="63858"/>
                  <a:pt x="23517" y="63896"/>
                </a:cubicBezTo>
                <a:lnTo>
                  <a:pt x="23366" y="63896"/>
                </a:lnTo>
                <a:cubicBezTo>
                  <a:pt x="23366" y="64009"/>
                  <a:pt x="23479" y="64122"/>
                  <a:pt x="23630" y="64122"/>
                </a:cubicBezTo>
                <a:cubicBezTo>
                  <a:pt x="23782" y="64122"/>
                  <a:pt x="23895" y="64009"/>
                  <a:pt x="23895" y="63896"/>
                </a:cubicBezTo>
                <a:lnTo>
                  <a:pt x="23744" y="63896"/>
                </a:lnTo>
                <a:cubicBezTo>
                  <a:pt x="23744" y="63858"/>
                  <a:pt x="23782" y="63858"/>
                  <a:pt x="23744" y="63858"/>
                </a:cubicBezTo>
                <a:close/>
                <a:moveTo>
                  <a:pt x="16749" y="63820"/>
                </a:moveTo>
                <a:cubicBezTo>
                  <a:pt x="16674" y="63820"/>
                  <a:pt x="16560" y="63858"/>
                  <a:pt x="16523" y="64047"/>
                </a:cubicBezTo>
                <a:lnTo>
                  <a:pt x="16636" y="64160"/>
                </a:lnTo>
                <a:cubicBezTo>
                  <a:pt x="16749" y="64160"/>
                  <a:pt x="16825" y="64160"/>
                  <a:pt x="16901" y="64122"/>
                </a:cubicBezTo>
                <a:lnTo>
                  <a:pt x="16976" y="64009"/>
                </a:lnTo>
                <a:cubicBezTo>
                  <a:pt x="16976" y="63933"/>
                  <a:pt x="16863" y="63858"/>
                  <a:pt x="16749" y="63820"/>
                </a:cubicBezTo>
                <a:close/>
                <a:moveTo>
                  <a:pt x="75162" y="63669"/>
                </a:moveTo>
                <a:cubicBezTo>
                  <a:pt x="74898" y="63669"/>
                  <a:pt x="74784" y="63820"/>
                  <a:pt x="74784" y="64047"/>
                </a:cubicBezTo>
                <a:lnTo>
                  <a:pt x="74935" y="64160"/>
                </a:lnTo>
                <a:lnTo>
                  <a:pt x="75011" y="64160"/>
                </a:lnTo>
                <a:cubicBezTo>
                  <a:pt x="75087" y="64160"/>
                  <a:pt x="75276" y="64160"/>
                  <a:pt x="75313" y="64009"/>
                </a:cubicBezTo>
                <a:lnTo>
                  <a:pt x="75276" y="63971"/>
                </a:lnTo>
                <a:cubicBezTo>
                  <a:pt x="75313" y="63933"/>
                  <a:pt x="75313" y="63896"/>
                  <a:pt x="75313" y="63858"/>
                </a:cubicBezTo>
                <a:cubicBezTo>
                  <a:pt x="75313" y="63820"/>
                  <a:pt x="75313" y="63782"/>
                  <a:pt x="75276" y="63744"/>
                </a:cubicBezTo>
                <a:lnTo>
                  <a:pt x="75162" y="63669"/>
                </a:lnTo>
                <a:close/>
                <a:moveTo>
                  <a:pt x="22572" y="63782"/>
                </a:moveTo>
                <a:cubicBezTo>
                  <a:pt x="22458" y="63782"/>
                  <a:pt x="22383" y="63782"/>
                  <a:pt x="22345" y="63820"/>
                </a:cubicBezTo>
                <a:cubicBezTo>
                  <a:pt x="22269" y="63896"/>
                  <a:pt x="22232" y="63971"/>
                  <a:pt x="22232" y="64122"/>
                </a:cubicBezTo>
                <a:lnTo>
                  <a:pt x="22345" y="64198"/>
                </a:lnTo>
                <a:cubicBezTo>
                  <a:pt x="22402" y="64217"/>
                  <a:pt x="22449" y="64226"/>
                  <a:pt x="22491" y="64226"/>
                </a:cubicBezTo>
                <a:cubicBezTo>
                  <a:pt x="22534" y="64226"/>
                  <a:pt x="22572" y="64217"/>
                  <a:pt x="22610" y="64198"/>
                </a:cubicBezTo>
                <a:cubicBezTo>
                  <a:pt x="22685" y="64122"/>
                  <a:pt x="22685" y="64009"/>
                  <a:pt x="22685" y="63971"/>
                </a:cubicBezTo>
                <a:cubicBezTo>
                  <a:pt x="22685" y="63933"/>
                  <a:pt x="22685" y="63933"/>
                  <a:pt x="22685" y="63896"/>
                </a:cubicBezTo>
                <a:lnTo>
                  <a:pt x="22572" y="63782"/>
                </a:lnTo>
                <a:close/>
                <a:moveTo>
                  <a:pt x="69226" y="63896"/>
                </a:moveTo>
                <a:cubicBezTo>
                  <a:pt x="69151" y="63896"/>
                  <a:pt x="69075" y="63933"/>
                  <a:pt x="69037" y="63971"/>
                </a:cubicBezTo>
                <a:lnTo>
                  <a:pt x="68886" y="64009"/>
                </a:lnTo>
                <a:cubicBezTo>
                  <a:pt x="68886" y="64198"/>
                  <a:pt x="69037" y="64236"/>
                  <a:pt x="69075" y="64236"/>
                </a:cubicBezTo>
                <a:cubicBezTo>
                  <a:pt x="69095" y="64241"/>
                  <a:pt x="69114" y="64243"/>
                  <a:pt x="69133" y="64243"/>
                </a:cubicBezTo>
                <a:cubicBezTo>
                  <a:pt x="69255" y="64243"/>
                  <a:pt x="69345" y="64140"/>
                  <a:pt x="69378" y="64009"/>
                </a:cubicBezTo>
                <a:lnTo>
                  <a:pt x="69226" y="63896"/>
                </a:lnTo>
                <a:close/>
                <a:moveTo>
                  <a:pt x="41953" y="63464"/>
                </a:moveTo>
                <a:cubicBezTo>
                  <a:pt x="41888" y="63464"/>
                  <a:pt x="41843" y="63491"/>
                  <a:pt x="41816" y="63518"/>
                </a:cubicBezTo>
                <a:cubicBezTo>
                  <a:pt x="41778" y="63555"/>
                  <a:pt x="41740" y="63631"/>
                  <a:pt x="41778" y="63744"/>
                </a:cubicBezTo>
                <a:lnTo>
                  <a:pt x="41854" y="63820"/>
                </a:lnTo>
                <a:cubicBezTo>
                  <a:pt x="41816" y="63820"/>
                  <a:pt x="41778" y="63820"/>
                  <a:pt x="41778" y="63858"/>
                </a:cubicBezTo>
                <a:cubicBezTo>
                  <a:pt x="41665" y="63896"/>
                  <a:pt x="41665" y="63971"/>
                  <a:pt x="41627" y="64009"/>
                </a:cubicBezTo>
                <a:cubicBezTo>
                  <a:pt x="41627" y="64023"/>
                  <a:pt x="41627" y="64037"/>
                  <a:pt x="41627" y="64047"/>
                </a:cubicBezTo>
                <a:lnTo>
                  <a:pt x="41740" y="64274"/>
                </a:lnTo>
                <a:cubicBezTo>
                  <a:pt x="41967" y="64274"/>
                  <a:pt x="42081" y="64160"/>
                  <a:pt x="42081" y="63933"/>
                </a:cubicBezTo>
                <a:lnTo>
                  <a:pt x="42005" y="63858"/>
                </a:lnTo>
                <a:lnTo>
                  <a:pt x="42156" y="63744"/>
                </a:lnTo>
                <a:lnTo>
                  <a:pt x="42156" y="63593"/>
                </a:lnTo>
                <a:lnTo>
                  <a:pt x="42043" y="63480"/>
                </a:lnTo>
                <a:cubicBezTo>
                  <a:pt x="42009" y="63469"/>
                  <a:pt x="41980" y="63464"/>
                  <a:pt x="41953" y="63464"/>
                </a:cubicBezTo>
                <a:close/>
                <a:moveTo>
                  <a:pt x="66498" y="63919"/>
                </a:moveTo>
                <a:cubicBezTo>
                  <a:pt x="66391" y="63919"/>
                  <a:pt x="66295" y="63954"/>
                  <a:pt x="66240" y="64009"/>
                </a:cubicBezTo>
                <a:lnTo>
                  <a:pt x="66164" y="64085"/>
                </a:lnTo>
                <a:lnTo>
                  <a:pt x="66164" y="64236"/>
                </a:lnTo>
                <a:lnTo>
                  <a:pt x="66277" y="64387"/>
                </a:lnTo>
                <a:cubicBezTo>
                  <a:pt x="66429" y="64387"/>
                  <a:pt x="66542" y="64349"/>
                  <a:pt x="66618" y="64312"/>
                </a:cubicBezTo>
                <a:cubicBezTo>
                  <a:pt x="66693" y="64236"/>
                  <a:pt x="66731" y="64160"/>
                  <a:pt x="66731" y="64047"/>
                </a:cubicBezTo>
                <a:lnTo>
                  <a:pt x="66618" y="63933"/>
                </a:lnTo>
                <a:cubicBezTo>
                  <a:pt x="66577" y="63923"/>
                  <a:pt x="66537" y="63919"/>
                  <a:pt x="66498" y="63919"/>
                </a:cubicBezTo>
                <a:close/>
                <a:moveTo>
                  <a:pt x="23215" y="64085"/>
                </a:moveTo>
                <a:cubicBezTo>
                  <a:pt x="23101" y="64085"/>
                  <a:pt x="22950" y="64085"/>
                  <a:pt x="22836" y="64160"/>
                </a:cubicBezTo>
                <a:cubicBezTo>
                  <a:pt x="22799" y="64198"/>
                  <a:pt x="22761" y="64236"/>
                  <a:pt x="22799" y="64387"/>
                </a:cubicBezTo>
                <a:lnTo>
                  <a:pt x="22950" y="64463"/>
                </a:lnTo>
                <a:cubicBezTo>
                  <a:pt x="23101" y="64463"/>
                  <a:pt x="23404" y="64463"/>
                  <a:pt x="23404" y="64198"/>
                </a:cubicBezTo>
                <a:lnTo>
                  <a:pt x="23290" y="64085"/>
                </a:lnTo>
                <a:close/>
                <a:moveTo>
                  <a:pt x="57158" y="64031"/>
                </a:moveTo>
                <a:cubicBezTo>
                  <a:pt x="57122" y="64031"/>
                  <a:pt x="57086" y="64036"/>
                  <a:pt x="57052" y="64047"/>
                </a:cubicBezTo>
                <a:cubicBezTo>
                  <a:pt x="57015" y="64047"/>
                  <a:pt x="56939" y="64122"/>
                  <a:pt x="56939" y="64198"/>
                </a:cubicBezTo>
                <a:lnTo>
                  <a:pt x="56977" y="64236"/>
                </a:lnTo>
                <a:cubicBezTo>
                  <a:pt x="56901" y="64274"/>
                  <a:pt x="56901" y="64312"/>
                  <a:pt x="56901" y="64349"/>
                </a:cubicBezTo>
                <a:lnTo>
                  <a:pt x="57015" y="64463"/>
                </a:lnTo>
                <a:lnTo>
                  <a:pt x="57279" y="64463"/>
                </a:lnTo>
                <a:lnTo>
                  <a:pt x="57393" y="64349"/>
                </a:lnTo>
                <a:cubicBezTo>
                  <a:pt x="57393" y="64312"/>
                  <a:pt x="57430" y="64312"/>
                  <a:pt x="57430" y="64274"/>
                </a:cubicBezTo>
                <a:lnTo>
                  <a:pt x="57355" y="64085"/>
                </a:lnTo>
                <a:cubicBezTo>
                  <a:pt x="57328" y="64058"/>
                  <a:pt x="57245" y="64031"/>
                  <a:pt x="57158" y="64031"/>
                </a:cubicBezTo>
                <a:close/>
                <a:moveTo>
                  <a:pt x="42912" y="64122"/>
                </a:moveTo>
                <a:lnTo>
                  <a:pt x="42685" y="64198"/>
                </a:lnTo>
                <a:lnTo>
                  <a:pt x="42610" y="64236"/>
                </a:lnTo>
                <a:lnTo>
                  <a:pt x="42610" y="64349"/>
                </a:lnTo>
                <a:lnTo>
                  <a:pt x="42837" y="64463"/>
                </a:lnTo>
                <a:cubicBezTo>
                  <a:pt x="42874" y="64501"/>
                  <a:pt x="42950" y="64538"/>
                  <a:pt x="43064" y="64538"/>
                </a:cubicBezTo>
                <a:lnTo>
                  <a:pt x="43177" y="64425"/>
                </a:lnTo>
                <a:lnTo>
                  <a:pt x="43177" y="64387"/>
                </a:lnTo>
                <a:cubicBezTo>
                  <a:pt x="43177" y="64236"/>
                  <a:pt x="43026" y="64198"/>
                  <a:pt x="42950" y="64160"/>
                </a:cubicBezTo>
                <a:cubicBezTo>
                  <a:pt x="42950" y="64160"/>
                  <a:pt x="42912" y="64122"/>
                  <a:pt x="42912" y="64122"/>
                </a:cubicBezTo>
                <a:close/>
                <a:moveTo>
                  <a:pt x="56035" y="63568"/>
                </a:moveTo>
                <a:cubicBezTo>
                  <a:pt x="55993" y="63568"/>
                  <a:pt x="55943" y="63577"/>
                  <a:pt x="55880" y="63593"/>
                </a:cubicBezTo>
                <a:cubicBezTo>
                  <a:pt x="55767" y="63593"/>
                  <a:pt x="55767" y="63669"/>
                  <a:pt x="55767" y="63707"/>
                </a:cubicBezTo>
                <a:cubicBezTo>
                  <a:pt x="55767" y="63782"/>
                  <a:pt x="55805" y="63820"/>
                  <a:pt x="55842" y="63858"/>
                </a:cubicBezTo>
                <a:cubicBezTo>
                  <a:pt x="55767" y="63933"/>
                  <a:pt x="55691" y="64047"/>
                  <a:pt x="55691" y="64160"/>
                </a:cubicBezTo>
                <a:cubicBezTo>
                  <a:pt x="55691" y="64387"/>
                  <a:pt x="55880" y="64614"/>
                  <a:pt x="56032" y="64727"/>
                </a:cubicBezTo>
                <a:lnTo>
                  <a:pt x="56145" y="64727"/>
                </a:lnTo>
                <a:cubicBezTo>
                  <a:pt x="56372" y="64727"/>
                  <a:pt x="56788" y="64727"/>
                  <a:pt x="56788" y="64425"/>
                </a:cubicBezTo>
                <a:lnTo>
                  <a:pt x="56712" y="64312"/>
                </a:lnTo>
                <a:cubicBezTo>
                  <a:pt x="56674" y="64274"/>
                  <a:pt x="56636" y="64274"/>
                  <a:pt x="56599" y="64274"/>
                </a:cubicBezTo>
                <a:lnTo>
                  <a:pt x="56674" y="64198"/>
                </a:lnTo>
                <a:cubicBezTo>
                  <a:pt x="56674" y="64122"/>
                  <a:pt x="56674" y="64085"/>
                  <a:pt x="56674" y="64047"/>
                </a:cubicBezTo>
                <a:cubicBezTo>
                  <a:pt x="56674" y="63896"/>
                  <a:pt x="56674" y="63820"/>
                  <a:pt x="56523" y="63669"/>
                </a:cubicBezTo>
                <a:lnTo>
                  <a:pt x="56447" y="63631"/>
                </a:lnTo>
                <a:cubicBezTo>
                  <a:pt x="56410" y="63618"/>
                  <a:pt x="56376" y="63614"/>
                  <a:pt x="56345" y="63614"/>
                </a:cubicBezTo>
                <a:cubicBezTo>
                  <a:pt x="56284" y="63614"/>
                  <a:pt x="56233" y="63631"/>
                  <a:pt x="56183" y="63631"/>
                </a:cubicBezTo>
                <a:cubicBezTo>
                  <a:pt x="56138" y="63587"/>
                  <a:pt x="56094" y="63568"/>
                  <a:pt x="56035" y="63568"/>
                </a:cubicBezTo>
                <a:close/>
                <a:moveTo>
                  <a:pt x="72969" y="64236"/>
                </a:moveTo>
                <a:cubicBezTo>
                  <a:pt x="72856" y="64236"/>
                  <a:pt x="72780" y="64236"/>
                  <a:pt x="72705" y="64274"/>
                </a:cubicBezTo>
                <a:cubicBezTo>
                  <a:pt x="72629" y="64349"/>
                  <a:pt x="72629" y="64463"/>
                  <a:pt x="72629" y="64538"/>
                </a:cubicBezTo>
                <a:lnTo>
                  <a:pt x="72629" y="64652"/>
                </a:lnTo>
                <a:lnTo>
                  <a:pt x="72705" y="64765"/>
                </a:lnTo>
                <a:cubicBezTo>
                  <a:pt x="72752" y="64781"/>
                  <a:pt x="72799" y="64790"/>
                  <a:pt x="72843" y="64790"/>
                </a:cubicBezTo>
                <a:cubicBezTo>
                  <a:pt x="72906" y="64790"/>
                  <a:pt x="72963" y="64772"/>
                  <a:pt x="73007" y="64727"/>
                </a:cubicBezTo>
                <a:cubicBezTo>
                  <a:pt x="73083" y="64690"/>
                  <a:pt x="73121" y="64614"/>
                  <a:pt x="73121" y="64501"/>
                </a:cubicBezTo>
                <a:cubicBezTo>
                  <a:pt x="73121" y="64425"/>
                  <a:pt x="73083" y="64349"/>
                  <a:pt x="73045" y="64274"/>
                </a:cubicBezTo>
                <a:lnTo>
                  <a:pt x="72969" y="64236"/>
                </a:lnTo>
                <a:close/>
                <a:moveTo>
                  <a:pt x="44207" y="64321"/>
                </a:moveTo>
                <a:cubicBezTo>
                  <a:pt x="44141" y="64321"/>
                  <a:pt x="44084" y="64330"/>
                  <a:pt x="44047" y="64349"/>
                </a:cubicBezTo>
                <a:cubicBezTo>
                  <a:pt x="43971" y="64387"/>
                  <a:pt x="43895" y="64463"/>
                  <a:pt x="43857" y="64614"/>
                </a:cubicBezTo>
                <a:lnTo>
                  <a:pt x="43895" y="64690"/>
                </a:lnTo>
                <a:cubicBezTo>
                  <a:pt x="43971" y="64765"/>
                  <a:pt x="44047" y="64803"/>
                  <a:pt x="44084" y="64841"/>
                </a:cubicBezTo>
                <a:lnTo>
                  <a:pt x="44273" y="64841"/>
                </a:lnTo>
                <a:cubicBezTo>
                  <a:pt x="44311" y="64841"/>
                  <a:pt x="44311" y="64841"/>
                  <a:pt x="44349" y="64803"/>
                </a:cubicBezTo>
                <a:cubicBezTo>
                  <a:pt x="44425" y="64765"/>
                  <a:pt x="44538" y="64690"/>
                  <a:pt x="44538" y="64538"/>
                </a:cubicBezTo>
                <a:cubicBezTo>
                  <a:pt x="44538" y="64501"/>
                  <a:pt x="44500" y="64463"/>
                  <a:pt x="44500" y="64425"/>
                </a:cubicBezTo>
                <a:lnTo>
                  <a:pt x="44425" y="64349"/>
                </a:lnTo>
                <a:cubicBezTo>
                  <a:pt x="44349" y="64330"/>
                  <a:pt x="44273" y="64321"/>
                  <a:pt x="44207" y="64321"/>
                </a:cubicBezTo>
                <a:close/>
                <a:moveTo>
                  <a:pt x="71041" y="64652"/>
                </a:moveTo>
                <a:lnTo>
                  <a:pt x="70928" y="64765"/>
                </a:lnTo>
                <a:lnTo>
                  <a:pt x="70928" y="64879"/>
                </a:lnTo>
                <a:lnTo>
                  <a:pt x="71079" y="64992"/>
                </a:lnTo>
                <a:cubicBezTo>
                  <a:pt x="71079" y="65019"/>
                  <a:pt x="71117" y="65046"/>
                  <a:pt x="71179" y="65046"/>
                </a:cubicBezTo>
                <a:cubicBezTo>
                  <a:pt x="71205" y="65046"/>
                  <a:pt x="71235" y="65041"/>
                  <a:pt x="71268" y="65030"/>
                </a:cubicBezTo>
                <a:lnTo>
                  <a:pt x="71381" y="64916"/>
                </a:lnTo>
                <a:lnTo>
                  <a:pt x="71381" y="64841"/>
                </a:lnTo>
                <a:lnTo>
                  <a:pt x="71268" y="64690"/>
                </a:lnTo>
                <a:cubicBezTo>
                  <a:pt x="71230" y="64690"/>
                  <a:pt x="71155" y="64652"/>
                  <a:pt x="71041" y="64652"/>
                </a:cubicBezTo>
                <a:close/>
                <a:moveTo>
                  <a:pt x="568" y="64501"/>
                </a:moveTo>
                <a:cubicBezTo>
                  <a:pt x="341" y="64501"/>
                  <a:pt x="265" y="64614"/>
                  <a:pt x="265" y="64727"/>
                </a:cubicBezTo>
                <a:cubicBezTo>
                  <a:pt x="265" y="64841"/>
                  <a:pt x="341" y="64954"/>
                  <a:pt x="454" y="65030"/>
                </a:cubicBezTo>
                <a:cubicBezTo>
                  <a:pt x="530" y="65105"/>
                  <a:pt x="643" y="65105"/>
                  <a:pt x="795" y="65105"/>
                </a:cubicBezTo>
                <a:lnTo>
                  <a:pt x="870" y="64954"/>
                </a:lnTo>
                <a:cubicBezTo>
                  <a:pt x="870" y="64879"/>
                  <a:pt x="870" y="64841"/>
                  <a:pt x="870" y="64803"/>
                </a:cubicBezTo>
                <a:cubicBezTo>
                  <a:pt x="870" y="64765"/>
                  <a:pt x="870" y="64690"/>
                  <a:pt x="757" y="64614"/>
                </a:cubicBezTo>
                <a:lnTo>
                  <a:pt x="681" y="64652"/>
                </a:lnTo>
                <a:lnTo>
                  <a:pt x="568" y="64501"/>
                </a:lnTo>
                <a:close/>
                <a:moveTo>
                  <a:pt x="40115" y="64690"/>
                </a:moveTo>
                <a:lnTo>
                  <a:pt x="40001" y="64803"/>
                </a:lnTo>
                <a:cubicBezTo>
                  <a:pt x="40001" y="64841"/>
                  <a:pt x="39963" y="64879"/>
                  <a:pt x="39963" y="64954"/>
                </a:cubicBezTo>
                <a:lnTo>
                  <a:pt x="39963" y="64992"/>
                </a:lnTo>
                <a:lnTo>
                  <a:pt x="40001" y="65068"/>
                </a:lnTo>
                <a:cubicBezTo>
                  <a:pt x="40077" y="65105"/>
                  <a:pt x="40190" y="65105"/>
                  <a:pt x="40228" y="65105"/>
                </a:cubicBezTo>
                <a:cubicBezTo>
                  <a:pt x="40304" y="65068"/>
                  <a:pt x="40379" y="64992"/>
                  <a:pt x="40379" y="64879"/>
                </a:cubicBezTo>
                <a:cubicBezTo>
                  <a:pt x="40379" y="64841"/>
                  <a:pt x="40341" y="64765"/>
                  <a:pt x="40266" y="64727"/>
                </a:cubicBezTo>
                <a:cubicBezTo>
                  <a:pt x="40228" y="64727"/>
                  <a:pt x="40190" y="64690"/>
                  <a:pt x="40115" y="64690"/>
                </a:cubicBezTo>
                <a:close/>
                <a:moveTo>
                  <a:pt x="42081" y="64538"/>
                </a:moveTo>
                <a:cubicBezTo>
                  <a:pt x="41929" y="64538"/>
                  <a:pt x="41740" y="64576"/>
                  <a:pt x="41627" y="64690"/>
                </a:cubicBezTo>
                <a:lnTo>
                  <a:pt x="41702" y="64879"/>
                </a:lnTo>
                <a:lnTo>
                  <a:pt x="41665" y="64879"/>
                </a:lnTo>
                <a:cubicBezTo>
                  <a:pt x="41665" y="64879"/>
                  <a:pt x="41665" y="64879"/>
                  <a:pt x="41665" y="64916"/>
                </a:cubicBezTo>
                <a:cubicBezTo>
                  <a:pt x="41702" y="64954"/>
                  <a:pt x="41740" y="65068"/>
                  <a:pt x="41891" y="65105"/>
                </a:cubicBezTo>
                <a:lnTo>
                  <a:pt x="42005" y="65068"/>
                </a:lnTo>
                <a:cubicBezTo>
                  <a:pt x="42005" y="65030"/>
                  <a:pt x="42043" y="65030"/>
                  <a:pt x="42043" y="65030"/>
                </a:cubicBezTo>
                <a:cubicBezTo>
                  <a:pt x="42118" y="64954"/>
                  <a:pt x="42232" y="64879"/>
                  <a:pt x="42232" y="64727"/>
                </a:cubicBezTo>
                <a:cubicBezTo>
                  <a:pt x="42232" y="64690"/>
                  <a:pt x="42232" y="64690"/>
                  <a:pt x="42232" y="64652"/>
                </a:cubicBezTo>
                <a:lnTo>
                  <a:pt x="42081" y="64538"/>
                </a:lnTo>
                <a:close/>
                <a:moveTo>
                  <a:pt x="18300" y="64765"/>
                </a:moveTo>
                <a:cubicBezTo>
                  <a:pt x="18148" y="64765"/>
                  <a:pt x="18035" y="64803"/>
                  <a:pt x="17959" y="64954"/>
                </a:cubicBezTo>
                <a:lnTo>
                  <a:pt x="18073" y="65105"/>
                </a:lnTo>
                <a:cubicBezTo>
                  <a:pt x="18110" y="65105"/>
                  <a:pt x="18148" y="65143"/>
                  <a:pt x="18186" y="65143"/>
                </a:cubicBezTo>
                <a:lnTo>
                  <a:pt x="18375" y="65030"/>
                </a:lnTo>
                <a:cubicBezTo>
                  <a:pt x="18375" y="65030"/>
                  <a:pt x="18413" y="64954"/>
                  <a:pt x="18413" y="64916"/>
                </a:cubicBezTo>
                <a:lnTo>
                  <a:pt x="18413" y="64841"/>
                </a:lnTo>
                <a:lnTo>
                  <a:pt x="18300" y="64765"/>
                </a:lnTo>
                <a:close/>
                <a:moveTo>
                  <a:pt x="51648" y="64863"/>
                </a:moveTo>
                <a:cubicBezTo>
                  <a:pt x="51615" y="64863"/>
                  <a:pt x="51577" y="64868"/>
                  <a:pt x="51532" y="64879"/>
                </a:cubicBezTo>
                <a:lnTo>
                  <a:pt x="51419" y="64992"/>
                </a:lnTo>
                <a:cubicBezTo>
                  <a:pt x="51419" y="65105"/>
                  <a:pt x="51419" y="65181"/>
                  <a:pt x="51495" y="65257"/>
                </a:cubicBezTo>
                <a:lnTo>
                  <a:pt x="51608" y="65295"/>
                </a:lnTo>
                <a:cubicBezTo>
                  <a:pt x="51721" y="65295"/>
                  <a:pt x="51797" y="65257"/>
                  <a:pt x="51873" y="65219"/>
                </a:cubicBezTo>
                <a:lnTo>
                  <a:pt x="51910" y="65143"/>
                </a:lnTo>
                <a:cubicBezTo>
                  <a:pt x="51910" y="65143"/>
                  <a:pt x="51910" y="65105"/>
                  <a:pt x="51910" y="65105"/>
                </a:cubicBezTo>
                <a:cubicBezTo>
                  <a:pt x="51910" y="64992"/>
                  <a:pt x="51873" y="64954"/>
                  <a:pt x="51835" y="64916"/>
                </a:cubicBezTo>
                <a:cubicBezTo>
                  <a:pt x="51781" y="64890"/>
                  <a:pt x="51728" y="64863"/>
                  <a:pt x="51648" y="64863"/>
                </a:cubicBezTo>
                <a:close/>
                <a:moveTo>
                  <a:pt x="69945" y="64690"/>
                </a:moveTo>
                <a:lnTo>
                  <a:pt x="69831" y="64727"/>
                </a:lnTo>
                <a:cubicBezTo>
                  <a:pt x="69718" y="64803"/>
                  <a:pt x="69718" y="64954"/>
                  <a:pt x="69718" y="65030"/>
                </a:cubicBezTo>
                <a:cubicBezTo>
                  <a:pt x="69718" y="65105"/>
                  <a:pt x="69718" y="65257"/>
                  <a:pt x="69831" y="65332"/>
                </a:cubicBezTo>
                <a:lnTo>
                  <a:pt x="69945" y="65332"/>
                </a:lnTo>
                <a:cubicBezTo>
                  <a:pt x="70134" y="65332"/>
                  <a:pt x="70209" y="65181"/>
                  <a:pt x="70209" y="65030"/>
                </a:cubicBezTo>
                <a:cubicBezTo>
                  <a:pt x="70209" y="64841"/>
                  <a:pt x="70096" y="64727"/>
                  <a:pt x="69945" y="64690"/>
                </a:cubicBezTo>
                <a:close/>
                <a:moveTo>
                  <a:pt x="17052" y="65105"/>
                </a:moveTo>
                <a:lnTo>
                  <a:pt x="16863" y="65257"/>
                </a:lnTo>
                <a:cubicBezTo>
                  <a:pt x="16863" y="65257"/>
                  <a:pt x="16863" y="65295"/>
                  <a:pt x="16825" y="65332"/>
                </a:cubicBezTo>
                <a:lnTo>
                  <a:pt x="16938" y="65521"/>
                </a:lnTo>
                <a:lnTo>
                  <a:pt x="17127" y="65521"/>
                </a:lnTo>
                <a:lnTo>
                  <a:pt x="17279" y="65408"/>
                </a:lnTo>
                <a:lnTo>
                  <a:pt x="17279" y="65295"/>
                </a:lnTo>
                <a:lnTo>
                  <a:pt x="17165" y="65181"/>
                </a:lnTo>
                <a:cubicBezTo>
                  <a:pt x="17127" y="65143"/>
                  <a:pt x="17090" y="65143"/>
                  <a:pt x="17052" y="65105"/>
                </a:cubicBezTo>
                <a:close/>
                <a:moveTo>
                  <a:pt x="24424" y="65105"/>
                </a:moveTo>
                <a:lnTo>
                  <a:pt x="24273" y="65295"/>
                </a:lnTo>
                <a:cubicBezTo>
                  <a:pt x="24273" y="65295"/>
                  <a:pt x="24235" y="65332"/>
                  <a:pt x="24235" y="65370"/>
                </a:cubicBezTo>
                <a:cubicBezTo>
                  <a:pt x="24235" y="65408"/>
                  <a:pt x="24273" y="65484"/>
                  <a:pt x="24387" y="65521"/>
                </a:cubicBezTo>
                <a:lnTo>
                  <a:pt x="24462" y="65484"/>
                </a:lnTo>
                <a:cubicBezTo>
                  <a:pt x="24462" y="65484"/>
                  <a:pt x="24538" y="65521"/>
                  <a:pt x="24613" y="65521"/>
                </a:cubicBezTo>
                <a:lnTo>
                  <a:pt x="24727" y="65408"/>
                </a:lnTo>
                <a:lnTo>
                  <a:pt x="24727" y="65295"/>
                </a:lnTo>
                <a:lnTo>
                  <a:pt x="24727" y="65257"/>
                </a:lnTo>
                <a:cubicBezTo>
                  <a:pt x="24727" y="65105"/>
                  <a:pt x="24500" y="65105"/>
                  <a:pt x="24424" y="65105"/>
                </a:cubicBezTo>
                <a:close/>
                <a:moveTo>
                  <a:pt x="77232" y="65354"/>
                </a:moveTo>
                <a:cubicBezTo>
                  <a:pt x="77210" y="65354"/>
                  <a:pt x="77188" y="65359"/>
                  <a:pt x="77166" y="65370"/>
                </a:cubicBezTo>
                <a:cubicBezTo>
                  <a:pt x="77053" y="65446"/>
                  <a:pt x="77015" y="65635"/>
                  <a:pt x="77128" y="65748"/>
                </a:cubicBezTo>
                <a:cubicBezTo>
                  <a:pt x="77179" y="65748"/>
                  <a:pt x="77212" y="65765"/>
                  <a:pt x="77251" y="65765"/>
                </a:cubicBezTo>
                <a:cubicBezTo>
                  <a:pt x="77271" y="65765"/>
                  <a:pt x="77292" y="65761"/>
                  <a:pt x="77317" y="65748"/>
                </a:cubicBezTo>
                <a:lnTo>
                  <a:pt x="77355" y="65710"/>
                </a:lnTo>
                <a:lnTo>
                  <a:pt x="77317" y="65710"/>
                </a:lnTo>
                <a:lnTo>
                  <a:pt x="77468" y="65597"/>
                </a:lnTo>
                <a:lnTo>
                  <a:pt x="77468" y="65484"/>
                </a:lnTo>
                <a:lnTo>
                  <a:pt x="77393" y="65408"/>
                </a:lnTo>
                <a:cubicBezTo>
                  <a:pt x="77339" y="65381"/>
                  <a:pt x="77286" y="65354"/>
                  <a:pt x="77232" y="65354"/>
                </a:cubicBezTo>
                <a:close/>
                <a:moveTo>
                  <a:pt x="14972" y="65370"/>
                </a:moveTo>
                <a:cubicBezTo>
                  <a:pt x="14708" y="65370"/>
                  <a:pt x="14594" y="65446"/>
                  <a:pt x="14557" y="65521"/>
                </a:cubicBezTo>
                <a:lnTo>
                  <a:pt x="14670" y="65710"/>
                </a:lnTo>
                <a:cubicBezTo>
                  <a:pt x="14670" y="65710"/>
                  <a:pt x="14708" y="65748"/>
                  <a:pt x="14708" y="65786"/>
                </a:cubicBezTo>
                <a:cubicBezTo>
                  <a:pt x="14746" y="65824"/>
                  <a:pt x="14746" y="65862"/>
                  <a:pt x="14821" y="65899"/>
                </a:cubicBezTo>
                <a:lnTo>
                  <a:pt x="15048" y="65824"/>
                </a:lnTo>
                <a:lnTo>
                  <a:pt x="15048" y="65824"/>
                </a:lnTo>
                <a:cubicBezTo>
                  <a:pt x="15048" y="65824"/>
                  <a:pt x="15010" y="65862"/>
                  <a:pt x="15048" y="65862"/>
                </a:cubicBezTo>
                <a:cubicBezTo>
                  <a:pt x="15086" y="65824"/>
                  <a:pt x="15124" y="65824"/>
                  <a:pt x="15199" y="65786"/>
                </a:cubicBezTo>
                <a:lnTo>
                  <a:pt x="15199" y="65748"/>
                </a:lnTo>
                <a:cubicBezTo>
                  <a:pt x="15237" y="65710"/>
                  <a:pt x="15237" y="65673"/>
                  <a:pt x="15237" y="65673"/>
                </a:cubicBezTo>
                <a:cubicBezTo>
                  <a:pt x="15237" y="65559"/>
                  <a:pt x="15124" y="65484"/>
                  <a:pt x="15086" y="65484"/>
                </a:cubicBezTo>
                <a:lnTo>
                  <a:pt x="14972" y="65370"/>
                </a:lnTo>
                <a:close/>
                <a:moveTo>
                  <a:pt x="62043" y="65219"/>
                </a:moveTo>
                <a:cubicBezTo>
                  <a:pt x="61930" y="65219"/>
                  <a:pt x="61854" y="65257"/>
                  <a:pt x="61778" y="65295"/>
                </a:cubicBezTo>
                <a:cubicBezTo>
                  <a:pt x="61665" y="65408"/>
                  <a:pt x="61627" y="65521"/>
                  <a:pt x="61627" y="65635"/>
                </a:cubicBezTo>
                <a:cubicBezTo>
                  <a:pt x="61627" y="65673"/>
                  <a:pt x="61627" y="65748"/>
                  <a:pt x="61665" y="65824"/>
                </a:cubicBezTo>
                <a:lnTo>
                  <a:pt x="61703" y="65862"/>
                </a:lnTo>
                <a:cubicBezTo>
                  <a:pt x="61759" y="65899"/>
                  <a:pt x="61816" y="65909"/>
                  <a:pt x="61863" y="65909"/>
                </a:cubicBezTo>
                <a:cubicBezTo>
                  <a:pt x="61911" y="65909"/>
                  <a:pt x="61948" y="65899"/>
                  <a:pt x="61967" y="65899"/>
                </a:cubicBezTo>
                <a:cubicBezTo>
                  <a:pt x="62156" y="65824"/>
                  <a:pt x="62194" y="65559"/>
                  <a:pt x="62194" y="65446"/>
                </a:cubicBezTo>
                <a:cubicBezTo>
                  <a:pt x="62194" y="65408"/>
                  <a:pt x="62156" y="65370"/>
                  <a:pt x="62156" y="65332"/>
                </a:cubicBezTo>
                <a:lnTo>
                  <a:pt x="62043" y="65219"/>
                </a:lnTo>
                <a:close/>
                <a:moveTo>
                  <a:pt x="38753" y="65521"/>
                </a:moveTo>
                <a:cubicBezTo>
                  <a:pt x="38678" y="65521"/>
                  <a:pt x="38602" y="65521"/>
                  <a:pt x="38527" y="65559"/>
                </a:cubicBezTo>
                <a:cubicBezTo>
                  <a:pt x="38451" y="65635"/>
                  <a:pt x="38375" y="65710"/>
                  <a:pt x="38375" y="65786"/>
                </a:cubicBezTo>
                <a:cubicBezTo>
                  <a:pt x="38375" y="65899"/>
                  <a:pt x="38451" y="65975"/>
                  <a:pt x="38564" y="65975"/>
                </a:cubicBezTo>
                <a:lnTo>
                  <a:pt x="38716" y="65899"/>
                </a:lnTo>
                <a:cubicBezTo>
                  <a:pt x="38753" y="65899"/>
                  <a:pt x="38867" y="65824"/>
                  <a:pt x="38867" y="65710"/>
                </a:cubicBezTo>
                <a:cubicBezTo>
                  <a:pt x="38867" y="65673"/>
                  <a:pt x="38867" y="65635"/>
                  <a:pt x="38829" y="65597"/>
                </a:cubicBezTo>
                <a:lnTo>
                  <a:pt x="38753" y="65521"/>
                </a:lnTo>
                <a:close/>
                <a:moveTo>
                  <a:pt x="58300" y="65862"/>
                </a:moveTo>
                <a:cubicBezTo>
                  <a:pt x="58224" y="65862"/>
                  <a:pt x="58073" y="65862"/>
                  <a:pt x="58035" y="66013"/>
                </a:cubicBezTo>
                <a:lnTo>
                  <a:pt x="58149" y="66126"/>
                </a:lnTo>
                <a:lnTo>
                  <a:pt x="58111" y="66126"/>
                </a:lnTo>
                <a:cubicBezTo>
                  <a:pt x="58111" y="66126"/>
                  <a:pt x="58149" y="66202"/>
                  <a:pt x="58262" y="66240"/>
                </a:cubicBezTo>
                <a:lnTo>
                  <a:pt x="58413" y="66126"/>
                </a:lnTo>
                <a:cubicBezTo>
                  <a:pt x="58451" y="66088"/>
                  <a:pt x="58489" y="66051"/>
                  <a:pt x="58489" y="65975"/>
                </a:cubicBezTo>
                <a:lnTo>
                  <a:pt x="58489" y="65937"/>
                </a:lnTo>
                <a:lnTo>
                  <a:pt x="58338" y="65862"/>
                </a:lnTo>
                <a:close/>
                <a:moveTo>
                  <a:pt x="27714" y="65899"/>
                </a:moveTo>
                <a:cubicBezTo>
                  <a:pt x="27600" y="65937"/>
                  <a:pt x="27562" y="66013"/>
                  <a:pt x="27562" y="66088"/>
                </a:cubicBezTo>
                <a:lnTo>
                  <a:pt x="27600" y="66202"/>
                </a:lnTo>
                <a:cubicBezTo>
                  <a:pt x="27676" y="66277"/>
                  <a:pt x="27789" y="66277"/>
                  <a:pt x="27903" y="66277"/>
                </a:cubicBezTo>
                <a:cubicBezTo>
                  <a:pt x="27978" y="66240"/>
                  <a:pt x="28054" y="66164"/>
                  <a:pt x="28054" y="66088"/>
                </a:cubicBezTo>
                <a:lnTo>
                  <a:pt x="28016" y="65975"/>
                </a:lnTo>
                <a:cubicBezTo>
                  <a:pt x="27940" y="65899"/>
                  <a:pt x="27827" y="65899"/>
                  <a:pt x="27714" y="65899"/>
                </a:cubicBezTo>
                <a:close/>
                <a:moveTo>
                  <a:pt x="31726" y="65814"/>
                </a:moveTo>
                <a:cubicBezTo>
                  <a:pt x="31665" y="65814"/>
                  <a:pt x="31608" y="65824"/>
                  <a:pt x="31570" y="65824"/>
                </a:cubicBezTo>
                <a:cubicBezTo>
                  <a:pt x="31570" y="65824"/>
                  <a:pt x="31532" y="65862"/>
                  <a:pt x="31532" y="65862"/>
                </a:cubicBezTo>
                <a:lnTo>
                  <a:pt x="31305" y="65862"/>
                </a:lnTo>
                <a:lnTo>
                  <a:pt x="31268" y="65899"/>
                </a:lnTo>
                <a:cubicBezTo>
                  <a:pt x="31268" y="65937"/>
                  <a:pt x="31230" y="65975"/>
                  <a:pt x="31230" y="65975"/>
                </a:cubicBezTo>
                <a:lnTo>
                  <a:pt x="31343" y="66088"/>
                </a:lnTo>
                <a:cubicBezTo>
                  <a:pt x="31343" y="66126"/>
                  <a:pt x="31343" y="66126"/>
                  <a:pt x="31381" y="66164"/>
                </a:cubicBezTo>
                <a:cubicBezTo>
                  <a:pt x="31381" y="66202"/>
                  <a:pt x="31381" y="66277"/>
                  <a:pt x="31419" y="66315"/>
                </a:cubicBezTo>
                <a:lnTo>
                  <a:pt x="31494" y="66391"/>
                </a:lnTo>
                <a:cubicBezTo>
                  <a:pt x="31683" y="66391"/>
                  <a:pt x="31759" y="66353"/>
                  <a:pt x="31835" y="66315"/>
                </a:cubicBezTo>
                <a:cubicBezTo>
                  <a:pt x="31872" y="66315"/>
                  <a:pt x="31872" y="66277"/>
                  <a:pt x="31872" y="66277"/>
                </a:cubicBezTo>
                <a:cubicBezTo>
                  <a:pt x="31872" y="66277"/>
                  <a:pt x="31910" y="66277"/>
                  <a:pt x="31910" y="66315"/>
                </a:cubicBezTo>
                <a:lnTo>
                  <a:pt x="32137" y="66202"/>
                </a:lnTo>
                <a:cubicBezTo>
                  <a:pt x="32137" y="66202"/>
                  <a:pt x="32175" y="66164"/>
                  <a:pt x="32175" y="66164"/>
                </a:cubicBezTo>
                <a:cubicBezTo>
                  <a:pt x="32175" y="66126"/>
                  <a:pt x="32213" y="66088"/>
                  <a:pt x="32213" y="66051"/>
                </a:cubicBezTo>
                <a:cubicBezTo>
                  <a:pt x="32213" y="66013"/>
                  <a:pt x="32213" y="65937"/>
                  <a:pt x="32061" y="65899"/>
                </a:cubicBezTo>
                <a:lnTo>
                  <a:pt x="31986" y="65937"/>
                </a:lnTo>
                <a:cubicBezTo>
                  <a:pt x="31948" y="65899"/>
                  <a:pt x="31948" y="65862"/>
                  <a:pt x="31910" y="65862"/>
                </a:cubicBezTo>
                <a:cubicBezTo>
                  <a:pt x="31854" y="65824"/>
                  <a:pt x="31787" y="65814"/>
                  <a:pt x="31726" y="65814"/>
                </a:cubicBezTo>
                <a:close/>
                <a:moveTo>
                  <a:pt x="41740" y="66013"/>
                </a:moveTo>
                <a:lnTo>
                  <a:pt x="41589" y="66088"/>
                </a:lnTo>
                <a:cubicBezTo>
                  <a:pt x="41589" y="66088"/>
                  <a:pt x="41589" y="66088"/>
                  <a:pt x="41551" y="66126"/>
                </a:cubicBezTo>
                <a:cubicBezTo>
                  <a:pt x="41551" y="66164"/>
                  <a:pt x="41513" y="66240"/>
                  <a:pt x="41513" y="66353"/>
                </a:cubicBezTo>
                <a:lnTo>
                  <a:pt x="41627" y="66429"/>
                </a:lnTo>
                <a:cubicBezTo>
                  <a:pt x="41660" y="66440"/>
                  <a:pt x="41690" y="66444"/>
                  <a:pt x="41718" y="66444"/>
                </a:cubicBezTo>
                <a:cubicBezTo>
                  <a:pt x="41785" y="66444"/>
                  <a:pt x="41838" y="66418"/>
                  <a:pt x="41891" y="66391"/>
                </a:cubicBezTo>
                <a:cubicBezTo>
                  <a:pt x="41929" y="66353"/>
                  <a:pt x="41967" y="66277"/>
                  <a:pt x="41967" y="66202"/>
                </a:cubicBezTo>
                <a:cubicBezTo>
                  <a:pt x="41967" y="66088"/>
                  <a:pt x="41854" y="66013"/>
                  <a:pt x="41740" y="66013"/>
                </a:cubicBezTo>
                <a:close/>
                <a:moveTo>
                  <a:pt x="54028" y="66164"/>
                </a:moveTo>
                <a:cubicBezTo>
                  <a:pt x="53914" y="66164"/>
                  <a:pt x="53839" y="66164"/>
                  <a:pt x="53763" y="66240"/>
                </a:cubicBezTo>
                <a:cubicBezTo>
                  <a:pt x="53650" y="66315"/>
                  <a:pt x="53650" y="66504"/>
                  <a:pt x="53687" y="66656"/>
                </a:cubicBezTo>
                <a:lnTo>
                  <a:pt x="53952" y="66693"/>
                </a:lnTo>
                <a:cubicBezTo>
                  <a:pt x="53952" y="66656"/>
                  <a:pt x="54028" y="66656"/>
                  <a:pt x="54066" y="66656"/>
                </a:cubicBezTo>
                <a:lnTo>
                  <a:pt x="54217" y="66542"/>
                </a:lnTo>
                <a:cubicBezTo>
                  <a:pt x="54217" y="66504"/>
                  <a:pt x="54217" y="66467"/>
                  <a:pt x="54217" y="66467"/>
                </a:cubicBezTo>
                <a:cubicBezTo>
                  <a:pt x="54217" y="66353"/>
                  <a:pt x="54179" y="66277"/>
                  <a:pt x="54141" y="66202"/>
                </a:cubicBezTo>
                <a:lnTo>
                  <a:pt x="54028" y="66164"/>
                </a:lnTo>
                <a:close/>
                <a:moveTo>
                  <a:pt x="19434" y="65975"/>
                </a:moveTo>
                <a:lnTo>
                  <a:pt x="19245" y="66013"/>
                </a:lnTo>
                <a:cubicBezTo>
                  <a:pt x="19245" y="66051"/>
                  <a:pt x="19207" y="66051"/>
                  <a:pt x="19207" y="66088"/>
                </a:cubicBezTo>
                <a:cubicBezTo>
                  <a:pt x="19169" y="66164"/>
                  <a:pt x="19131" y="66240"/>
                  <a:pt x="19131" y="66315"/>
                </a:cubicBezTo>
                <a:cubicBezTo>
                  <a:pt x="19131" y="66315"/>
                  <a:pt x="19131" y="66353"/>
                  <a:pt x="19131" y="66391"/>
                </a:cubicBezTo>
                <a:cubicBezTo>
                  <a:pt x="19093" y="66391"/>
                  <a:pt x="19056" y="66429"/>
                  <a:pt x="19056" y="66504"/>
                </a:cubicBezTo>
                <a:lnTo>
                  <a:pt x="19093" y="66618"/>
                </a:lnTo>
                <a:cubicBezTo>
                  <a:pt x="19177" y="66673"/>
                  <a:pt x="19260" y="66708"/>
                  <a:pt x="19328" y="66708"/>
                </a:cubicBezTo>
                <a:cubicBezTo>
                  <a:pt x="19353" y="66708"/>
                  <a:pt x="19376" y="66704"/>
                  <a:pt x="19396" y="66693"/>
                </a:cubicBezTo>
                <a:cubicBezTo>
                  <a:pt x="19509" y="66618"/>
                  <a:pt x="19509" y="66504"/>
                  <a:pt x="19509" y="66429"/>
                </a:cubicBezTo>
                <a:cubicBezTo>
                  <a:pt x="19509" y="66429"/>
                  <a:pt x="19509" y="66353"/>
                  <a:pt x="19547" y="66353"/>
                </a:cubicBezTo>
                <a:cubicBezTo>
                  <a:pt x="19509" y="66353"/>
                  <a:pt x="19509" y="66391"/>
                  <a:pt x="19472" y="66391"/>
                </a:cubicBezTo>
                <a:lnTo>
                  <a:pt x="19623" y="66277"/>
                </a:lnTo>
                <a:cubicBezTo>
                  <a:pt x="19623" y="66126"/>
                  <a:pt x="19547" y="66013"/>
                  <a:pt x="19434" y="65975"/>
                </a:cubicBezTo>
                <a:close/>
                <a:moveTo>
                  <a:pt x="28644" y="66375"/>
                </a:moveTo>
                <a:cubicBezTo>
                  <a:pt x="28612" y="66375"/>
                  <a:pt x="28579" y="66380"/>
                  <a:pt x="28545" y="66391"/>
                </a:cubicBezTo>
                <a:cubicBezTo>
                  <a:pt x="28394" y="66429"/>
                  <a:pt x="28281" y="66542"/>
                  <a:pt x="28281" y="66656"/>
                </a:cubicBezTo>
                <a:lnTo>
                  <a:pt x="28319" y="66769"/>
                </a:lnTo>
                <a:cubicBezTo>
                  <a:pt x="28363" y="66813"/>
                  <a:pt x="28433" y="66832"/>
                  <a:pt x="28514" y="66832"/>
                </a:cubicBezTo>
                <a:cubicBezTo>
                  <a:pt x="28571" y="66832"/>
                  <a:pt x="28634" y="66822"/>
                  <a:pt x="28697" y="66807"/>
                </a:cubicBezTo>
                <a:cubicBezTo>
                  <a:pt x="28810" y="66769"/>
                  <a:pt x="28886" y="66656"/>
                  <a:pt x="28886" y="66542"/>
                </a:cubicBezTo>
                <a:lnTo>
                  <a:pt x="28848" y="66429"/>
                </a:lnTo>
                <a:cubicBezTo>
                  <a:pt x="28794" y="66402"/>
                  <a:pt x="28722" y="66375"/>
                  <a:pt x="28644" y="66375"/>
                </a:cubicBezTo>
                <a:close/>
                <a:moveTo>
                  <a:pt x="1400" y="66542"/>
                </a:moveTo>
                <a:lnTo>
                  <a:pt x="1135" y="66618"/>
                </a:lnTo>
                <a:cubicBezTo>
                  <a:pt x="1097" y="66807"/>
                  <a:pt x="1286" y="66845"/>
                  <a:pt x="1362" y="66882"/>
                </a:cubicBezTo>
                <a:lnTo>
                  <a:pt x="1589" y="66807"/>
                </a:lnTo>
                <a:cubicBezTo>
                  <a:pt x="1589" y="66807"/>
                  <a:pt x="1626" y="66769"/>
                  <a:pt x="1626" y="66731"/>
                </a:cubicBezTo>
                <a:cubicBezTo>
                  <a:pt x="1626" y="66618"/>
                  <a:pt x="1475" y="66580"/>
                  <a:pt x="1400" y="66542"/>
                </a:cubicBezTo>
                <a:close/>
                <a:moveTo>
                  <a:pt x="6882" y="66456"/>
                </a:moveTo>
                <a:cubicBezTo>
                  <a:pt x="6836" y="66456"/>
                  <a:pt x="6786" y="66460"/>
                  <a:pt x="6730" y="66467"/>
                </a:cubicBezTo>
                <a:lnTo>
                  <a:pt x="6617" y="66580"/>
                </a:lnTo>
                <a:lnTo>
                  <a:pt x="6617" y="66769"/>
                </a:lnTo>
                <a:lnTo>
                  <a:pt x="6693" y="66882"/>
                </a:lnTo>
                <a:cubicBezTo>
                  <a:pt x="6764" y="66918"/>
                  <a:pt x="6829" y="66932"/>
                  <a:pt x="6886" y="66932"/>
                </a:cubicBezTo>
                <a:cubicBezTo>
                  <a:pt x="7008" y="66932"/>
                  <a:pt x="7095" y="66870"/>
                  <a:pt x="7146" y="66845"/>
                </a:cubicBezTo>
                <a:cubicBezTo>
                  <a:pt x="7184" y="66807"/>
                  <a:pt x="7222" y="66807"/>
                  <a:pt x="7260" y="66807"/>
                </a:cubicBezTo>
                <a:lnTo>
                  <a:pt x="7260" y="66580"/>
                </a:lnTo>
                <a:cubicBezTo>
                  <a:pt x="7198" y="66518"/>
                  <a:pt x="7086" y="66456"/>
                  <a:pt x="6882" y="66456"/>
                </a:cubicBezTo>
                <a:close/>
                <a:moveTo>
                  <a:pt x="53461" y="66164"/>
                </a:moveTo>
                <a:cubicBezTo>
                  <a:pt x="53234" y="66202"/>
                  <a:pt x="53083" y="66315"/>
                  <a:pt x="53045" y="66504"/>
                </a:cubicBezTo>
                <a:lnTo>
                  <a:pt x="53083" y="66618"/>
                </a:lnTo>
                <a:lnTo>
                  <a:pt x="52969" y="66693"/>
                </a:lnTo>
                <a:cubicBezTo>
                  <a:pt x="52969" y="66656"/>
                  <a:pt x="53006" y="66618"/>
                  <a:pt x="53007" y="66618"/>
                </a:cubicBezTo>
                <a:lnTo>
                  <a:pt x="53007" y="66618"/>
                </a:lnTo>
                <a:cubicBezTo>
                  <a:pt x="52969" y="66656"/>
                  <a:pt x="52893" y="66693"/>
                  <a:pt x="52856" y="66769"/>
                </a:cubicBezTo>
                <a:lnTo>
                  <a:pt x="52856" y="66845"/>
                </a:lnTo>
                <a:cubicBezTo>
                  <a:pt x="52893" y="66920"/>
                  <a:pt x="53007" y="66958"/>
                  <a:pt x="53120" y="66958"/>
                </a:cubicBezTo>
                <a:cubicBezTo>
                  <a:pt x="53234" y="66920"/>
                  <a:pt x="53347" y="66807"/>
                  <a:pt x="53309" y="66693"/>
                </a:cubicBezTo>
                <a:cubicBezTo>
                  <a:pt x="53347" y="66693"/>
                  <a:pt x="53423" y="66693"/>
                  <a:pt x="53461" y="66656"/>
                </a:cubicBezTo>
                <a:cubicBezTo>
                  <a:pt x="53574" y="66618"/>
                  <a:pt x="53650" y="66504"/>
                  <a:pt x="53650" y="66391"/>
                </a:cubicBezTo>
                <a:cubicBezTo>
                  <a:pt x="53650" y="66315"/>
                  <a:pt x="53650" y="66277"/>
                  <a:pt x="53574" y="66202"/>
                </a:cubicBezTo>
                <a:lnTo>
                  <a:pt x="53461" y="66164"/>
                </a:lnTo>
                <a:close/>
                <a:moveTo>
                  <a:pt x="33801" y="66656"/>
                </a:moveTo>
                <a:cubicBezTo>
                  <a:pt x="33687" y="66656"/>
                  <a:pt x="33574" y="66693"/>
                  <a:pt x="33536" y="66731"/>
                </a:cubicBezTo>
                <a:cubicBezTo>
                  <a:pt x="33498" y="66769"/>
                  <a:pt x="33423" y="66845"/>
                  <a:pt x="33423" y="66920"/>
                </a:cubicBezTo>
                <a:cubicBezTo>
                  <a:pt x="33423" y="66958"/>
                  <a:pt x="33460" y="67034"/>
                  <a:pt x="33574" y="67071"/>
                </a:cubicBezTo>
                <a:lnTo>
                  <a:pt x="33725" y="66920"/>
                </a:lnTo>
                <a:lnTo>
                  <a:pt x="33725" y="66920"/>
                </a:lnTo>
                <a:cubicBezTo>
                  <a:pt x="33725" y="66958"/>
                  <a:pt x="33687" y="66996"/>
                  <a:pt x="33687" y="66996"/>
                </a:cubicBezTo>
                <a:cubicBezTo>
                  <a:pt x="33725" y="66996"/>
                  <a:pt x="33801" y="66996"/>
                  <a:pt x="33876" y="66958"/>
                </a:cubicBezTo>
                <a:lnTo>
                  <a:pt x="33914" y="66845"/>
                </a:lnTo>
                <a:cubicBezTo>
                  <a:pt x="33914" y="66807"/>
                  <a:pt x="33914" y="66769"/>
                  <a:pt x="33876" y="66731"/>
                </a:cubicBezTo>
                <a:lnTo>
                  <a:pt x="33801" y="66656"/>
                </a:lnTo>
                <a:close/>
                <a:moveTo>
                  <a:pt x="52122" y="66602"/>
                </a:moveTo>
                <a:cubicBezTo>
                  <a:pt x="52055" y="66602"/>
                  <a:pt x="52002" y="66629"/>
                  <a:pt x="51948" y="66656"/>
                </a:cubicBezTo>
                <a:cubicBezTo>
                  <a:pt x="51873" y="66693"/>
                  <a:pt x="51835" y="66769"/>
                  <a:pt x="51835" y="66882"/>
                </a:cubicBezTo>
                <a:cubicBezTo>
                  <a:pt x="51835" y="66958"/>
                  <a:pt x="51873" y="67034"/>
                  <a:pt x="51986" y="67071"/>
                </a:cubicBezTo>
                <a:lnTo>
                  <a:pt x="52137" y="66958"/>
                </a:lnTo>
                <a:lnTo>
                  <a:pt x="52175" y="66958"/>
                </a:lnTo>
                <a:cubicBezTo>
                  <a:pt x="52175" y="66996"/>
                  <a:pt x="52137" y="66996"/>
                  <a:pt x="52137" y="66996"/>
                </a:cubicBezTo>
                <a:cubicBezTo>
                  <a:pt x="52175" y="66996"/>
                  <a:pt x="52326" y="66996"/>
                  <a:pt x="52326" y="66845"/>
                </a:cubicBezTo>
                <a:lnTo>
                  <a:pt x="52251" y="66731"/>
                </a:lnTo>
                <a:lnTo>
                  <a:pt x="52251" y="66731"/>
                </a:lnTo>
                <a:cubicBezTo>
                  <a:pt x="52251" y="66731"/>
                  <a:pt x="52289" y="66769"/>
                  <a:pt x="52289" y="66769"/>
                </a:cubicBezTo>
                <a:lnTo>
                  <a:pt x="52213" y="66618"/>
                </a:lnTo>
                <a:cubicBezTo>
                  <a:pt x="52180" y="66607"/>
                  <a:pt x="52150" y="66602"/>
                  <a:pt x="52122" y="66602"/>
                </a:cubicBezTo>
                <a:close/>
                <a:moveTo>
                  <a:pt x="27903" y="66656"/>
                </a:moveTo>
                <a:lnTo>
                  <a:pt x="27676" y="66693"/>
                </a:lnTo>
                <a:lnTo>
                  <a:pt x="27638" y="66769"/>
                </a:lnTo>
                <a:cubicBezTo>
                  <a:pt x="27638" y="66807"/>
                  <a:pt x="27600" y="66882"/>
                  <a:pt x="27600" y="66958"/>
                </a:cubicBezTo>
                <a:cubicBezTo>
                  <a:pt x="27600" y="67109"/>
                  <a:pt x="27676" y="67185"/>
                  <a:pt x="27827" y="67223"/>
                </a:cubicBezTo>
                <a:lnTo>
                  <a:pt x="27978" y="67109"/>
                </a:lnTo>
                <a:lnTo>
                  <a:pt x="27978" y="67109"/>
                </a:lnTo>
                <a:cubicBezTo>
                  <a:pt x="27978" y="67147"/>
                  <a:pt x="27978" y="67147"/>
                  <a:pt x="27940" y="67147"/>
                </a:cubicBezTo>
                <a:lnTo>
                  <a:pt x="28016" y="67147"/>
                </a:lnTo>
                <a:lnTo>
                  <a:pt x="28167" y="67034"/>
                </a:lnTo>
                <a:lnTo>
                  <a:pt x="28167" y="66769"/>
                </a:lnTo>
                <a:lnTo>
                  <a:pt x="28016" y="66656"/>
                </a:lnTo>
                <a:close/>
                <a:moveTo>
                  <a:pt x="61627" y="66882"/>
                </a:moveTo>
                <a:cubicBezTo>
                  <a:pt x="61476" y="66882"/>
                  <a:pt x="61362" y="66920"/>
                  <a:pt x="61287" y="67071"/>
                </a:cubicBezTo>
                <a:lnTo>
                  <a:pt x="61325" y="67185"/>
                </a:lnTo>
                <a:cubicBezTo>
                  <a:pt x="61380" y="67240"/>
                  <a:pt x="61476" y="67275"/>
                  <a:pt x="61553" y="67275"/>
                </a:cubicBezTo>
                <a:cubicBezTo>
                  <a:pt x="61581" y="67275"/>
                  <a:pt x="61607" y="67271"/>
                  <a:pt x="61627" y="67260"/>
                </a:cubicBezTo>
                <a:cubicBezTo>
                  <a:pt x="61703" y="67223"/>
                  <a:pt x="61740" y="67147"/>
                  <a:pt x="61740" y="67071"/>
                </a:cubicBezTo>
                <a:cubicBezTo>
                  <a:pt x="61740" y="67034"/>
                  <a:pt x="61740" y="66996"/>
                  <a:pt x="61740" y="66958"/>
                </a:cubicBezTo>
                <a:lnTo>
                  <a:pt x="61627" y="66882"/>
                </a:lnTo>
                <a:close/>
                <a:moveTo>
                  <a:pt x="2912" y="66920"/>
                </a:moveTo>
                <a:lnTo>
                  <a:pt x="2761" y="67034"/>
                </a:lnTo>
                <a:lnTo>
                  <a:pt x="2761" y="67185"/>
                </a:lnTo>
                <a:lnTo>
                  <a:pt x="2912" y="67298"/>
                </a:lnTo>
                <a:lnTo>
                  <a:pt x="3139" y="67298"/>
                </a:lnTo>
                <a:lnTo>
                  <a:pt x="3290" y="67223"/>
                </a:lnTo>
                <a:lnTo>
                  <a:pt x="3290" y="67185"/>
                </a:lnTo>
                <a:cubicBezTo>
                  <a:pt x="3290" y="67071"/>
                  <a:pt x="3252" y="67034"/>
                  <a:pt x="3214" y="66996"/>
                </a:cubicBezTo>
                <a:cubicBezTo>
                  <a:pt x="3139" y="66920"/>
                  <a:pt x="3025" y="66920"/>
                  <a:pt x="2912" y="66920"/>
                </a:cubicBezTo>
                <a:close/>
                <a:moveTo>
                  <a:pt x="58791" y="66967"/>
                </a:moveTo>
                <a:cubicBezTo>
                  <a:pt x="58754" y="66967"/>
                  <a:pt x="58716" y="66977"/>
                  <a:pt x="58678" y="66996"/>
                </a:cubicBezTo>
                <a:cubicBezTo>
                  <a:pt x="58565" y="67034"/>
                  <a:pt x="58527" y="67260"/>
                  <a:pt x="58640" y="67336"/>
                </a:cubicBezTo>
                <a:cubicBezTo>
                  <a:pt x="58678" y="67374"/>
                  <a:pt x="58754" y="67374"/>
                  <a:pt x="58791" y="67374"/>
                </a:cubicBezTo>
                <a:lnTo>
                  <a:pt x="58867" y="67298"/>
                </a:lnTo>
                <a:lnTo>
                  <a:pt x="58791" y="67298"/>
                </a:lnTo>
                <a:lnTo>
                  <a:pt x="58981" y="67185"/>
                </a:lnTo>
                <a:lnTo>
                  <a:pt x="58981" y="67109"/>
                </a:lnTo>
                <a:lnTo>
                  <a:pt x="58905" y="66996"/>
                </a:lnTo>
                <a:cubicBezTo>
                  <a:pt x="58867" y="66977"/>
                  <a:pt x="58829" y="66967"/>
                  <a:pt x="58791" y="66967"/>
                </a:cubicBezTo>
                <a:close/>
                <a:moveTo>
                  <a:pt x="50128" y="67020"/>
                </a:moveTo>
                <a:cubicBezTo>
                  <a:pt x="50032" y="67020"/>
                  <a:pt x="49928" y="67076"/>
                  <a:pt x="49869" y="67223"/>
                </a:cubicBezTo>
                <a:lnTo>
                  <a:pt x="49982" y="67412"/>
                </a:lnTo>
                <a:cubicBezTo>
                  <a:pt x="50058" y="67412"/>
                  <a:pt x="50134" y="67412"/>
                  <a:pt x="50209" y="67374"/>
                </a:cubicBezTo>
                <a:cubicBezTo>
                  <a:pt x="50247" y="67336"/>
                  <a:pt x="50285" y="67260"/>
                  <a:pt x="50285" y="67185"/>
                </a:cubicBezTo>
                <a:lnTo>
                  <a:pt x="50285" y="67147"/>
                </a:lnTo>
                <a:lnTo>
                  <a:pt x="50209" y="67034"/>
                </a:lnTo>
                <a:cubicBezTo>
                  <a:pt x="50184" y="67025"/>
                  <a:pt x="50156" y="67020"/>
                  <a:pt x="50128" y="67020"/>
                </a:cubicBezTo>
                <a:close/>
                <a:moveTo>
                  <a:pt x="4953" y="67185"/>
                </a:moveTo>
                <a:cubicBezTo>
                  <a:pt x="4878" y="67185"/>
                  <a:pt x="4802" y="67223"/>
                  <a:pt x="4764" y="67223"/>
                </a:cubicBezTo>
                <a:cubicBezTo>
                  <a:pt x="4727" y="67260"/>
                  <a:pt x="4689" y="67336"/>
                  <a:pt x="4689" y="67487"/>
                </a:cubicBezTo>
                <a:lnTo>
                  <a:pt x="4840" y="67563"/>
                </a:lnTo>
                <a:lnTo>
                  <a:pt x="4953" y="67563"/>
                </a:lnTo>
                <a:lnTo>
                  <a:pt x="5105" y="67450"/>
                </a:lnTo>
                <a:lnTo>
                  <a:pt x="5105" y="67298"/>
                </a:lnTo>
                <a:lnTo>
                  <a:pt x="4953" y="67185"/>
                </a:lnTo>
                <a:close/>
                <a:moveTo>
                  <a:pt x="80153" y="67336"/>
                </a:moveTo>
                <a:lnTo>
                  <a:pt x="79964" y="67450"/>
                </a:lnTo>
                <a:cubicBezTo>
                  <a:pt x="79964" y="67487"/>
                  <a:pt x="79964" y="67525"/>
                  <a:pt x="79926" y="67563"/>
                </a:cubicBezTo>
                <a:lnTo>
                  <a:pt x="80077" y="67714"/>
                </a:lnTo>
                <a:lnTo>
                  <a:pt x="80115" y="67714"/>
                </a:lnTo>
                <a:cubicBezTo>
                  <a:pt x="80191" y="67714"/>
                  <a:pt x="80380" y="67714"/>
                  <a:pt x="80417" y="67601"/>
                </a:cubicBezTo>
                <a:lnTo>
                  <a:pt x="80304" y="67412"/>
                </a:lnTo>
                <a:cubicBezTo>
                  <a:pt x="80266" y="67412"/>
                  <a:pt x="80228" y="67374"/>
                  <a:pt x="80153" y="67336"/>
                </a:cubicBezTo>
                <a:close/>
                <a:moveTo>
                  <a:pt x="25937" y="67374"/>
                </a:moveTo>
                <a:lnTo>
                  <a:pt x="25748" y="67450"/>
                </a:lnTo>
                <a:lnTo>
                  <a:pt x="25748" y="67601"/>
                </a:lnTo>
                <a:lnTo>
                  <a:pt x="25861" y="67714"/>
                </a:lnTo>
                <a:cubicBezTo>
                  <a:pt x="25888" y="67721"/>
                  <a:pt x="25913" y="67724"/>
                  <a:pt x="25938" y="67724"/>
                </a:cubicBezTo>
                <a:cubicBezTo>
                  <a:pt x="26050" y="67724"/>
                  <a:pt x="26132" y="67656"/>
                  <a:pt x="26164" y="67563"/>
                </a:cubicBezTo>
                <a:lnTo>
                  <a:pt x="26050" y="67374"/>
                </a:lnTo>
                <a:cubicBezTo>
                  <a:pt x="26037" y="67387"/>
                  <a:pt x="26025" y="67391"/>
                  <a:pt x="26012" y="67391"/>
                </a:cubicBezTo>
                <a:cubicBezTo>
                  <a:pt x="25987" y="67391"/>
                  <a:pt x="25962" y="67374"/>
                  <a:pt x="25937" y="67374"/>
                </a:cubicBezTo>
                <a:close/>
                <a:moveTo>
                  <a:pt x="39785" y="67439"/>
                </a:moveTo>
                <a:cubicBezTo>
                  <a:pt x="39756" y="67439"/>
                  <a:pt x="39728" y="67442"/>
                  <a:pt x="39699" y="67450"/>
                </a:cubicBezTo>
                <a:cubicBezTo>
                  <a:pt x="39623" y="67487"/>
                  <a:pt x="39547" y="67563"/>
                  <a:pt x="39585" y="67676"/>
                </a:cubicBezTo>
                <a:lnTo>
                  <a:pt x="39736" y="67790"/>
                </a:lnTo>
                <a:lnTo>
                  <a:pt x="39812" y="67790"/>
                </a:lnTo>
                <a:cubicBezTo>
                  <a:pt x="39888" y="67790"/>
                  <a:pt x="40077" y="67790"/>
                  <a:pt x="40115" y="67639"/>
                </a:cubicBezTo>
                <a:lnTo>
                  <a:pt x="40077" y="67525"/>
                </a:lnTo>
                <a:cubicBezTo>
                  <a:pt x="40016" y="67495"/>
                  <a:pt x="39905" y="67439"/>
                  <a:pt x="39785" y="67439"/>
                </a:cubicBezTo>
                <a:close/>
                <a:moveTo>
                  <a:pt x="71268" y="67412"/>
                </a:moveTo>
                <a:lnTo>
                  <a:pt x="71117" y="67487"/>
                </a:lnTo>
                <a:cubicBezTo>
                  <a:pt x="71079" y="67525"/>
                  <a:pt x="71079" y="67525"/>
                  <a:pt x="71041" y="67601"/>
                </a:cubicBezTo>
                <a:lnTo>
                  <a:pt x="71155" y="67714"/>
                </a:lnTo>
                <a:cubicBezTo>
                  <a:pt x="71192" y="67752"/>
                  <a:pt x="71230" y="67752"/>
                  <a:pt x="71268" y="67790"/>
                </a:cubicBezTo>
                <a:lnTo>
                  <a:pt x="71457" y="67676"/>
                </a:lnTo>
                <a:cubicBezTo>
                  <a:pt x="71457" y="67676"/>
                  <a:pt x="71495" y="67639"/>
                  <a:pt x="71495" y="67601"/>
                </a:cubicBezTo>
                <a:lnTo>
                  <a:pt x="71381" y="67450"/>
                </a:lnTo>
                <a:cubicBezTo>
                  <a:pt x="71381" y="67412"/>
                  <a:pt x="71344" y="67412"/>
                  <a:pt x="71268" y="67412"/>
                </a:cubicBezTo>
                <a:close/>
                <a:moveTo>
                  <a:pt x="28545" y="67639"/>
                </a:moveTo>
                <a:cubicBezTo>
                  <a:pt x="28432" y="67639"/>
                  <a:pt x="28319" y="67714"/>
                  <a:pt x="28319" y="67828"/>
                </a:cubicBezTo>
                <a:lnTo>
                  <a:pt x="28470" y="67828"/>
                </a:lnTo>
                <a:cubicBezTo>
                  <a:pt x="28470" y="67828"/>
                  <a:pt x="28470" y="67865"/>
                  <a:pt x="28470" y="67865"/>
                </a:cubicBezTo>
                <a:lnTo>
                  <a:pt x="28659" y="67865"/>
                </a:lnTo>
                <a:cubicBezTo>
                  <a:pt x="28659" y="67865"/>
                  <a:pt x="28659" y="67828"/>
                  <a:pt x="28659" y="67828"/>
                </a:cubicBezTo>
                <a:lnTo>
                  <a:pt x="28810" y="67828"/>
                </a:lnTo>
                <a:cubicBezTo>
                  <a:pt x="28810" y="67790"/>
                  <a:pt x="28772" y="67752"/>
                  <a:pt x="28734" y="67714"/>
                </a:cubicBezTo>
                <a:cubicBezTo>
                  <a:pt x="28697" y="67676"/>
                  <a:pt x="28621" y="67639"/>
                  <a:pt x="28545" y="67639"/>
                </a:cubicBezTo>
                <a:close/>
                <a:moveTo>
                  <a:pt x="14708" y="67601"/>
                </a:moveTo>
                <a:lnTo>
                  <a:pt x="14594" y="67714"/>
                </a:lnTo>
                <a:lnTo>
                  <a:pt x="14594" y="67828"/>
                </a:lnTo>
                <a:lnTo>
                  <a:pt x="14708" y="67941"/>
                </a:lnTo>
                <a:lnTo>
                  <a:pt x="14972" y="67941"/>
                </a:lnTo>
                <a:lnTo>
                  <a:pt x="15086" y="67828"/>
                </a:lnTo>
                <a:lnTo>
                  <a:pt x="15086" y="67714"/>
                </a:lnTo>
                <a:lnTo>
                  <a:pt x="14972" y="67601"/>
                </a:lnTo>
                <a:close/>
                <a:moveTo>
                  <a:pt x="72024" y="67487"/>
                </a:moveTo>
                <a:lnTo>
                  <a:pt x="71911" y="67563"/>
                </a:lnTo>
                <a:cubicBezTo>
                  <a:pt x="71873" y="67639"/>
                  <a:pt x="71873" y="67714"/>
                  <a:pt x="71873" y="67790"/>
                </a:cubicBezTo>
                <a:cubicBezTo>
                  <a:pt x="71873" y="67979"/>
                  <a:pt x="71949" y="68130"/>
                  <a:pt x="72100" y="68168"/>
                </a:cubicBezTo>
                <a:lnTo>
                  <a:pt x="72213" y="68168"/>
                </a:lnTo>
                <a:cubicBezTo>
                  <a:pt x="72364" y="68130"/>
                  <a:pt x="72402" y="68017"/>
                  <a:pt x="72402" y="67903"/>
                </a:cubicBezTo>
                <a:lnTo>
                  <a:pt x="72516" y="67865"/>
                </a:lnTo>
                <a:lnTo>
                  <a:pt x="72516" y="67828"/>
                </a:lnTo>
                <a:cubicBezTo>
                  <a:pt x="72516" y="67790"/>
                  <a:pt x="72516" y="67714"/>
                  <a:pt x="72516" y="67676"/>
                </a:cubicBezTo>
                <a:cubicBezTo>
                  <a:pt x="72516" y="67601"/>
                  <a:pt x="72478" y="67525"/>
                  <a:pt x="72364" y="67487"/>
                </a:cubicBezTo>
                <a:lnTo>
                  <a:pt x="72289" y="67563"/>
                </a:lnTo>
                <a:lnTo>
                  <a:pt x="72251" y="67563"/>
                </a:lnTo>
                <a:cubicBezTo>
                  <a:pt x="72251" y="67563"/>
                  <a:pt x="72251" y="67563"/>
                  <a:pt x="72213" y="67525"/>
                </a:cubicBezTo>
                <a:cubicBezTo>
                  <a:pt x="72175" y="67525"/>
                  <a:pt x="72100" y="67487"/>
                  <a:pt x="72024" y="67487"/>
                </a:cubicBezTo>
                <a:close/>
                <a:moveTo>
                  <a:pt x="47508" y="67765"/>
                </a:moveTo>
                <a:cubicBezTo>
                  <a:pt x="47474" y="67765"/>
                  <a:pt x="47443" y="67774"/>
                  <a:pt x="47411" y="67790"/>
                </a:cubicBezTo>
                <a:cubicBezTo>
                  <a:pt x="47336" y="67790"/>
                  <a:pt x="47298" y="67865"/>
                  <a:pt x="47298" y="67941"/>
                </a:cubicBezTo>
                <a:cubicBezTo>
                  <a:pt x="47298" y="68017"/>
                  <a:pt x="47336" y="68130"/>
                  <a:pt x="47449" y="68168"/>
                </a:cubicBezTo>
                <a:cubicBezTo>
                  <a:pt x="47468" y="68187"/>
                  <a:pt x="47496" y="68196"/>
                  <a:pt x="47530" y="68196"/>
                </a:cubicBezTo>
                <a:cubicBezTo>
                  <a:pt x="47563" y="68196"/>
                  <a:pt x="47600" y="68187"/>
                  <a:pt x="47638" y="68168"/>
                </a:cubicBezTo>
                <a:cubicBezTo>
                  <a:pt x="47714" y="68130"/>
                  <a:pt x="47752" y="68092"/>
                  <a:pt x="47752" y="68017"/>
                </a:cubicBezTo>
                <a:cubicBezTo>
                  <a:pt x="47752" y="67941"/>
                  <a:pt x="47714" y="67903"/>
                  <a:pt x="47676" y="67828"/>
                </a:cubicBezTo>
                <a:cubicBezTo>
                  <a:pt x="47610" y="67783"/>
                  <a:pt x="47556" y="67765"/>
                  <a:pt x="47508" y="67765"/>
                </a:cubicBezTo>
                <a:close/>
                <a:moveTo>
                  <a:pt x="17610" y="67749"/>
                </a:moveTo>
                <a:cubicBezTo>
                  <a:pt x="17560" y="67749"/>
                  <a:pt x="17511" y="67761"/>
                  <a:pt x="17468" y="67790"/>
                </a:cubicBezTo>
                <a:cubicBezTo>
                  <a:pt x="17354" y="67828"/>
                  <a:pt x="17279" y="67903"/>
                  <a:pt x="17279" y="67979"/>
                </a:cubicBezTo>
                <a:lnTo>
                  <a:pt x="17203" y="67903"/>
                </a:lnTo>
                <a:cubicBezTo>
                  <a:pt x="16976" y="67903"/>
                  <a:pt x="16938" y="68017"/>
                  <a:pt x="16938" y="68054"/>
                </a:cubicBezTo>
                <a:cubicBezTo>
                  <a:pt x="16938" y="68092"/>
                  <a:pt x="16938" y="68092"/>
                  <a:pt x="16976" y="68092"/>
                </a:cubicBezTo>
                <a:lnTo>
                  <a:pt x="17014" y="68281"/>
                </a:lnTo>
                <a:cubicBezTo>
                  <a:pt x="17036" y="68292"/>
                  <a:pt x="17062" y="68297"/>
                  <a:pt x="17087" y="68297"/>
                </a:cubicBezTo>
                <a:cubicBezTo>
                  <a:pt x="17150" y="68297"/>
                  <a:pt x="17214" y="68270"/>
                  <a:pt x="17241" y="68243"/>
                </a:cubicBezTo>
                <a:cubicBezTo>
                  <a:pt x="17279" y="68206"/>
                  <a:pt x="17317" y="68168"/>
                  <a:pt x="17317" y="68092"/>
                </a:cubicBezTo>
                <a:cubicBezTo>
                  <a:pt x="17372" y="68148"/>
                  <a:pt x="17427" y="68183"/>
                  <a:pt x="17497" y="68183"/>
                </a:cubicBezTo>
                <a:cubicBezTo>
                  <a:pt x="17523" y="68183"/>
                  <a:pt x="17551" y="68178"/>
                  <a:pt x="17581" y="68168"/>
                </a:cubicBezTo>
                <a:cubicBezTo>
                  <a:pt x="17695" y="68168"/>
                  <a:pt x="17808" y="68054"/>
                  <a:pt x="17846" y="67979"/>
                </a:cubicBezTo>
                <a:lnTo>
                  <a:pt x="17846" y="67828"/>
                </a:lnTo>
                <a:cubicBezTo>
                  <a:pt x="17776" y="67781"/>
                  <a:pt x="17691" y="67749"/>
                  <a:pt x="17610" y="67749"/>
                </a:cubicBezTo>
                <a:close/>
                <a:moveTo>
                  <a:pt x="44992" y="67865"/>
                </a:moveTo>
                <a:lnTo>
                  <a:pt x="44954" y="67903"/>
                </a:lnTo>
                <a:cubicBezTo>
                  <a:pt x="44899" y="67881"/>
                  <a:pt x="44850" y="67872"/>
                  <a:pt x="44807" y="67872"/>
                </a:cubicBezTo>
                <a:cubicBezTo>
                  <a:pt x="44705" y="67872"/>
                  <a:pt x="44640" y="67925"/>
                  <a:pt x="44614" y="67979"/>
                </a:cubicBezTo>
                <a:lnTo>
                  <a:pt x="44614" y="68130"/>
                </a:lnTo>
                <a:lnTo>
                  <a:pt x="44651" y="68206"/>
                </a:lnTo>
                <a:cubicBezTo>
                  <a:pt x="44651" y="68168"/>
                  <a:pt x="44651" y="68168"/>
                  <a:pt x="44651" y="68168"/>
                </a:cubicBezTo>
                <a:lnTo>
                  <a:pt x="44727" y="68243"/>
                </a:lnTo>
                <a:lnTo>
                  <a:pt x="44765" y="68281"/>
                </a:lnTo>
                <a:cubicBezTo>
                  <a:pt x="44796" y="68297"/>
                  <a:pt x="44827" y="68306"/>
                  <a:pt x="44859" y="68306"/>
                </a:cubicBezTo>
                <a:cubicBezTo>
                  <a:pt x="44903" y="68306"/>
                  <a:pt x="44947" y="68288"/>
                  <a:pt x="44992" y="68243"/>
                </a:cubicBezTo>
                <a:cubicBezTo>
                  <a:pt x="45067" y="68206"/>
                  <a:pt x="45143" y="68092"/>
                  <a:pt x="45143" y="68017"/>
                </a:cubicBezTo>
                <a:cubicBezTo>
                  <a:pt x="45143" y="67941"/>
                  <a:pt x="45067" y="67865"/>
                  <a:pt x="44992" y="67865"/>
                </a:cubicBezTo>
                <a:close/>
                <a:moveTo>
                  <a:pt x="28621" y="67903"/>
                </a:moveTo>
                <a:cubicBezTo>
                  <a:pt x="28394" y="67941"/>
                  <a:pt x="28243" y="68054"/>
                  <a:pt x="28281" y="68281"/>
                </a:cubicBezTo>
                <a:lnTo>
                  <a:pt x="28394" y="68395"/>
                </a:lnTo>
                <a:cubicBezTo>
                  <a:pt x="28734" y="68395"/>
                  <a:pt x="28772" y="68206"/>
                  <a:pt x="28772" y="68092"/>
                </a:cubicBezTo>
                <a:cubicBezTo>
                  <a:pt x="28772" y="68092"/>
                  <a:pt x="28772" y="68054"/>
                  <a:pt x="28772" y="68017"/>
                </a:cubicBezTo>
                <a:lnTo>
                  <a:pt x="28621" y="67903"/>
                </a:lnTo>
                <a:close/>
                <a:moveTo>
                  <a:pt x="48810" y="67298"/>
                </a:moveTo>
                <a:cubicBezTo>
                  <a:pt x="48659" y="67298"/>
                  <a:pt x="48546" y="67336"/>
                  <a:pt x="48470" y="67374"/>
                </a:cubicBezTo>
                <a:lnTo>
                  <a:pt x="48432" y="67412"/>
                </a:lnTo>
                <a:lnTo>
                  <a:pt x="48357" y="67487"/>
                </a:lnTo>
                <a:cubicBezTo>
                  <a:pt x="48130" y="67525"/>
                  <a:pt x="47979" y="67676"/>
                  <a:pt x="47865" y="67790"/>
                </a:cubicBezTo>
                <a:lnTo>
                  <a:pt x="47827" y="67828"/>
                </a:lnTo>
                <a:lnTo>
                  <a:pt x="47827" y="68017"/>
                </a:lnTo>
                <a:cubicBezTo>
                  <a:pt x="47865" y="68017"/>
                  <a:pt x="47865" y="68092"/>
                  <a:pt x="47903" y="68130"/>
                </a:cubicBezTo>
                <a:cubicBezTo>
                  <a:pt x="47941" y="68206"/>
                  <a:pt x="47979" y="68395"/>
                  <a:pt x="48205" y="68395"/>
                </a:cubicBezTo>
                <a:lnTo>
                  <a:pt x="48319" y="68395"/>
                </a:lnTo>
                <a:cubicBezTo>
                  <a:pt x="48394" y="68319"/>
                  <a:pt x="48432" y="68243"/>
                  <a:pt x="48432" y="68206"/>
                </a:cubicBezTo>
                <a:cubicBezTo>
                  <a:pt x="48432" y="68206"/>
                  <a:pt x="48470" y="68168"/>
                  <a:pt x="48470" y="68168"/>
                </a:cubicBezTo>
                <a:cubicBezTo>
                  <a:pt x="48546" y="68168"/>
                  <a:pt x="48621" y="68092"/>
                  <a:pt x="48621" y="68017"/>
                </a:cubicBezTo>
                <a:lnTo>
                  <a:pt x="48621" y="67979"/>
                </a:lnTo>
                <a:cubicBezTo>
                  <a:pt x="48621" y="67941"/>
                  <a:pt x="48583" y="67903"/>
                  <a:pt x="48583" y="67903"/>
                </a:cubicBezTo>
                <a:cubicBezTo>
                  <a:pt x="48659" y="67865"/>
                  <a:pt x="48697" y="67865"/>
                  <a:pt x="48735" y="67865"/>
                </a:cubicBezTo>
                <a:cubicBezTo>
                  <a:pt x="48772" y="67865"/>
                  <a:pt x="48810" y="67828"/>
                  <a:pt x="48848" y="67828"/>
                </a:cubicBezTo>
                <a:lnTo>
                  <a:pt x="48961" y="67714"/>
                </a:lnTo>
                <a:lnTo>
                  <a:pt x="48961" y="67412"/>
                </a:lnTo>
                <a:lnTo>
                  <a:pt x="48810" y="67298"/>
                </a:lnTo>
                <a:close/>
                <a:moveTo>
                  <a:pt x="62799" y="67903"/>
                </a:moveTo>
                <a:cubicBezTo>
                  <a:pt x="62383" y="67903"/>
                  <a:pt x="62308" y="67979"/>
                  <a:pt x="62270" y="67979"/>
                </a:cubicBezTo>
                <a:lnTo>
                  <a:pt x="62308" y="68206"/>
                </a:lnTo>
                <a:cubicBezTo>
                  <a:pt x="62270" y="68206"/>
                  <a:pt x="62270" y="68168"/>
                  <a:pt x="62270" y="68168"/>
                </a:cubicBezTo>
                <a:cubicBezTo>
                  <a:pt x="62270" y="68168"/>
                  <a:pt x="62270" y="68206"/>
                  <a:pt x="62270" y="68206"/>
                </a:cubicBezTo>
                <a:cubicBezTo>
                  <a:pt x="62270" y="68281"/>
                  <a:pt x="62270" y="68395"/>
                  <a:pt x="62421" y="68433"/>
                </a:cubicBezTo>
                <a:lnTo>
                  <a:pt x="62459" y="68470"/>
                </a:lnTo>
                <a:cubicBezTo>
                  <a:pt x="62761" y="68470"/>
                  <a:pt x="62950" y="68281"/>
                  <a:pt x="62950" y="68017"/>
                </a:cubicBezTo>
                <a:lnTo>
                  <a:pt x="62799" y="67903"/>
                </a:lnTo>
                <a:close/>
                <a:moveTo>
                  <a:pt x="595" y="67991"/>
                </a:moveTo>
                <a:cubicBezTo>
                  <a:pt x="475" y="67991"/>
                  <a:pt x="389" y="68064"/>
                  <a:pt x="303" y="68092"/>
                </a:cubicBezTo>
                <a:lnTo>
                  <a:pt x="341" y="68092"/>
                </a:lnTo>
                <a:lnTo>
                  <a:pt x="114" y="68168"/>
                </a:lnTo>
                <a:lnTo>
                  <a:pt x="114" y="68206"/>
                </a:lnTo>
                <a:cubicBezTo>
                  <a:pt x="114" y="68281"/>
                  <a:pt x="152" y="68319"/>
                  <a:pt x="190" y="68357"/>
                </a:cubicBezTo>
                <a:cubicBezTo>
                  <a:pt x="190" y="68433"/>
                  <a:pt x="265" y="68470"/>
                  <a:pt x="341" y="68508"/>
                </a:cubicBezTo>
                <a:lnTo>
                  <a:pt x="530" y="68395"/>
                </a:lnTo>
                <a:lnTo>
                  <a:pt x="530" y="68395"/>
                </a:lnTo>
                <a:cubicBezTo>
                  <a:pt x="530" y="68395"/>
                  <a:pt x="492" y="68433"/>
                  <a:pt x="492" y="68433"/>
                </a:cubicBezTo>
                <a:cubicBezTo>
                  <a:pt x="454" y="68470"/>
                  <a:pt x="417" y="68470"/>
                  <a:pt x="417" y="68470"/>
                </a:cubicBezTo>
                <a:cubicBezTo>
                  <a:pt x="454" y="68470"/>
                  <a:pt x="530" y="68508"/>
                  <a:pt x="643" y="68508"/>
                </a:cubicBezTo>
                <a:lnTo>
                  <a:pt x="757" y="68433"/>
                </a:lnTo>
                <a:cubicBezTo>
                  <a:pt x="757" y="68433"/>
                  <a:pt x="757" y="68395"/>
                  <a:pt x="795" y="68395"/>
                </a:cubicBezTo>
                <a:cubicBezTo>
                  <a:pt x="832" y="68357"/>
                  <a:pt x="870" y="68319"/>
                  <a:pt x="870" y="68243"/>
                </a:cubicBezTo>
                <a:cubicBezTo>
                  <a:pt x="870" y="68206"/>
                  <a:pt x="832" y="68168"/>
                  <a:pt x="795" y="68092"/>
                </a:cubicBezTo>
                <a:lnTo>
                  <a:pt x="719" y="68017"/>
                </a:lnTo>
                <a:cubicBezTo>
                  <a:pt x="674" y="67998"/>
                  <a:pt x="632" y="67991"/>
                  <a:pt x="595" y="67991"/>
                </a:cubicBezTo>
                <a:close/>
                <a:moveTo>
                  <a:pt x="71079" y="68206"/>
                </a:moveTo>
                <a:lnTo>
                  <a:pt x="70928" y="68319"/>
                </a:lnTo>
                <a:cubicBezTo>
                  <a:pt x="70890" y="68357"/>
                  <a:pt x="70852" y="68395"/>
                  <a:pt x="70814" y="68470"/>
                </a:cubicBezTo>
                <a:lnTo>
                  <a:pt x="70890" y="68584"/>
                </a:lnTo>
                <a:cubicBezTo>
                  <a:pt x="70928" y="68603"/>
                  <a:pt x="70975" y="68612"/>
                  <a:pt x="71022" y="68612"/>
                </a:cubicBezTo>
                <a:cubicBezTo>
                  <a:pt x="71070" y="68612"/>
                  <a:pt x="71117" y="68603"/>
                  <a:pt x="71155" y="68584"/>
                </a:cubicBezTo>
                <a:cubicBezTo>
                  <a:pt x="71230" y="68546"/>
                  <a:pt x="71268" y="68470"/>
                  <a:pt x="71268" y="68395"/>
                </a:cubicBezTo>
                <a:cubicBezTo>
                  <a:pt x="71268" y="68319"/>
                  <a:pt x="71230" y="68243"/>
                  <a:pt x="71079" y="68206"/>
                </a:cubicBezTo>
                <a:close/>
                <a:moveTo>
                  <a:pt x="81287" y="68281"/>
                </a:moveTo>
                <a:cubicBezTo>
                  <a:pt x="81211" y="68281"/>
                  <a:pt x="81098" y="68281"/>
                  <a:pt x="81060" y="68470"/>
                </a:cubicBezTo>
                <a:lnTo>
                  <a:pt x="81098" y="68584"/>
                </a:lnTo>
                <a:cubicBezTo>
                  <a:pt x="81124" y="68610"/>
                  <a:pt x="81186" y="68654"/>
                  <a:pt x="81259" y="68654"/>
                </a:cubicBezTo>
                <a:cubicBezTo>
                  <a:pt x="81292" y="68654"/>
                  <a:pt x="81327" y="68645"/>
                  <a:pt x="81363" y="68622"/>
                </a:cubicBezTo>
                <a:cubicBezTo>
                  <a:pt x="81438" y="68622"/>
                  <a:pt x="81476" y="68546"/>
                  <a:pt x="81476" y="68508"/>
                </a:cubicBezTo>
                <a:cubicBezTo>
                  <a:pt x="81476" y="68395"/>
                  <a:pt x="81400" y="68281"/>
                  <a:pt x="81287" y="68281"/>
                </a:cubicBezTo>
                <a:close/>
                <a:moveTo>
                  <a:pt x="76939" y="69000"/>
                </a:moveTo>
                <a:cubicBezTo>
                  <a:pt x="76864" y="69037"/>
                  <a:pt x="76788" y="69113"/>
                  <a:pt x="76788" y="69189"/>
                </a:cubicBezTo>
                <a:lnTo>
                  <a:pt x="76939" y="69340"/>
                </a:lnTo>
                <a:lnTo>
                  <a:pt x="76977" y="69340"/>
                </a:lnTo>
                <a:cubicBezTo>
                  <a:pt x="77090" y="69340"/>
                  <a:pt x="77242" y="69340"/>
                  <a:pt x="77279" y="69189"/>
                </a:cubicBezTo>
                <a:lnTo>
                  <a:pt x="77242" y="69075"/>
                </a:lnTo>
                <a:cubicBezTo>
                  <a:pt x="77166" y="69000"/>
                  <a:pt x="77053" y="69000"/>
                  <a:pt x="76939" y="69000"/>
                </a:cubicBezTo>
                <a:close/>
                <a:moveTo>
                  <a:pt x="31445" y="69349"/>
                </a:moveTo>
                <a:lnTo>
                  <a:pt x="31445" y="69349"/>
                </a:lnTo>
                <a:cubicBezTo>
                  <a:pt x="31449" y="69358"/>
                  <a:pt x="31453" y="69368"/>
                  <a:pt x="31457" y="69378"/>
                </a:cubicBezTo>
                <a:cubicBezTo>
                  <a:pt x="31457" y="69378"/>
                  <a:pt x="31457" y="69360"/>
                  <a:pt x="31445" y="69349"/>
                </a:cubicBezTo>
                <a:close/>
                <a:moveTo>
                  <a:pt x="58111" y="68811"/>
                </a:moveTo>
                <a:cubicBezTo>
                  <a:pt x="57998" y="68811"/>
                  <a:pt x="57922" y="68886"/>
                  <a:pt x="57922" y="68962"/>
                </a:cubicBezTo>
                <a:lnTo>
                  <a:pt x="58035" y="69075"/>
                </a:lnTo>
                <a:cubicBezTo>
                  <a:pt x="58066" y="69136"/>
                  <a:pt x="58121" y="69247"/>
                  <a:pt x="58281" y="69247"/>
                </a:cubicBezTo>
                <a:cubicBezTo>
                  <a:pt x="58319" y="69247"/>
                  <a:pt x="58363" y="69241"/>
                  <a:pt x="58413" y="69227"/>
                </a:cubicBezTo>
                <a:lnTo>
                  <a:pt x="58413" y="69227"/>
                </a:lnTo>
                <a:cubicBezTo>
                  <a:pt x="58363" y="69260"/>
                  <a:pt x="58338" y="69312"/>
                  <a:pt x="58338" y="69378"/>
                </a:cubicBezTo>
                <a:lnTo>
                  <a:pt x="58489" y="69378"/>
                </a:lnTo>
                <a:cubicBezTo>
                  <a:pt x="58489" y="69378"/>
                  <a:pt x="58451" y="69416"/>
                  <a:pt x="58489" y="69416"/>
                </a:cubicBezTo>
                <a:lnTo>
                  <a:pt x="58640" y="69416"/>
                </a:lnTo>
                <a:cubicBezTo>
                  <a:pt x="58678" y="69416"/>
                  <a:pt x="58640" y="69378"/>
                  <a:pt x="58640" y="69378"/>
                </a:cubicBezTo>
                <a:lnTo>
                  <a:pt x="58791" y="69378"/>
                </a:lnTo>
                <a:cubicBezTo>
                  <a:pt x="58791" y="69302"/>
                  <a:pt x="58754" y="69264"/>
                  <a:pt x="58716" y="69226"/>
                </a:cubicBezTo>
                <a:cubicBezTo>
                  <a:pt x="58678" y="69189"/>
                  <a:pt x="58602" y="69189"/>
                  <a:pt x="58565" y="69189"/>
                </a:cubicBezTo>
                <a:cubicBezTo>
                  <a:pt x="58501" y="69189"/>
                  <a:pt x="58451" y="69202"/>
                  <a:pt x="58414" y="69226"/>
                </a:cubicBezTo>
                <a:lnTo>
                  <a:pt x="58414" y="69226"/>
                </a:lnTo>
                <a:lnTo>
                  <a:pt x="58489" y="69151"/>
                </a:lnTo>
                <a:cubicBezTo>
                  <a:pt x="58489" y="69113"/>
                  <a:pt x="58489" y="69113"/>
                  <a:pt x="58489" y="69075"/>
                </a:cubicBezTo>
                <a:cubicBezTo>
                  <a:pt x="58489" y="68886"/>
                  <a:pt x="58262" y="68811"/>
                  <a:pt x="58111" y="68811"/>
                </a:cubicBezTo>
                <a:close/>
                <a:moveTo>
                  <a:pt x="15955" y="69113"/>
                </a:moveTo>
                <a:lnTo>
                  <a:pt x="15729" y="69189"/>
                </a:lnTo>
                <a:cubicBezTo>
                  <a:pt x="15729" y="69189"/>
                  <a:pt x="15729" y="69226"/>
                  <a:pt x="15729" y="69226"/>
                </a:cubicBezTo>
                <a:cubicBezTo>
                  <a:pt x="15691" y="69264"/>
                  <a:pt x="15653" y="69340"/>
                  <a:pt x="15691" y="69453"/>
                </a:cubicBezTo>
                <a:lnTo>
                  <a:pt x="15842" y="69529"/>
                </a:lnTo>
                <a:lnTo>
                  <a:pt x="15880" y="69529"/>
                </a:lnTo>
                <a:cubicBezTo>
                  <a:pt x="15993" y="69529"/>
                  <a:pt x="16182" y="69491"/>
                  <a:pt x="16182" y="69302"/>
                </a:cubicBezTo>
                <a:lnTo>
                  <a:pt x="16182" y="69264"/>
                </a:lnTo>
                <a:lnTo>
                  <a:pt x="16031" y="69151"/>
                </a:lnTo>
                <a:cubicBezTo>
                  <a:pt x="15993" y="69151"/>
                  <a:pt x="15993" y="69151"/>
                  <a:pt x="15955" y="69113"/>
                </a:cubicBezTo>
                <a:close/>
                <a:moveTo>
                  <a:pt x="12364" y="69151"/>
                </a:moveTo>
                <a:lnTo>
                  <a:pt x="12212" y="69189"/>
                </a:lnTo>
                <a:cubicBezTo>
                  <a:pt x="12175" y="69226"/>
                  <a:pt x="12137" y="69302"/>
                  <a:pt x="12137" y="69378"/>
                </a:cubicBezTo>
                <a:cubicBezTo>
                  <a:pt x="12137" y="69491"/>
                  <a:pt x="12212" y="69567"/>
                  <a:pt x="12364" y="69605"/>
                </a:cubicBezTo>
                <a:lnTo>
                  <a:pt x="12515" y="69491"/>
                </a:lnTo>
                <a:cubicBezTo>
                  <a:pt x="12515" y="69453"/>
                  <a:pt x="12515" y="69453"/>
                  <a:pt x="12515" y="69416"/>
                </a:cubicBezTo>
                <a:cubicBezTo>
                  <a:pt x="12553" y="69378"/>
                  <a:pt x="12553" y="69378"/>
                  <a:pt x="12553" y="69340"/>
                </a:cubicBezTo>
                <a:cubicBezTo>
                  <a:pt x="12553" y="69189"/>
                  <a:pt x="12402" y="69151"/>
                  <a:pt x="12364" y="69151"/>
                </a:cubicBezTo>
                <a:close/>
                <a:moveTo>
                  <a:pt x="89445" y="69083"/>
                </a:moveTo>
                <a:cubicBezTo>
                  <a:pt x="89381" y="69083"/>
                  <a:pt x="89307" y="69108"/>
                  <a:pt x="89227" y="69189"/>
                </a:cubicBezTo>
                <a:lnTo>
                  <a:pt x="89302" y="69378"/>
                </a:lnTo>
                <a:cubicBezTo>
                  <a:pt x="89302" y="69378"/>
                  <a:pt x="89227" y="69340"/>
                  <a:pt x="89227" y="69302"/>
                </a:cubicBezTo>
                <a:cubicBezTo>
                  <a:pt x="89227" y="69264"/>
                  <a:pt x="89264" y="69264"/>
                  <a:pt x="89227" y="69264"/>
                </a:cubicBezTo>
                <a:cubicBezTo>
                  <a:pt x="89189" y="69302"/>
                  <a:pt x="89151" y="69416"/>
                  <a:pt x="89227" y="69529"/>
                </a:cubicBezTo>
                <a:lnTo>
                  <a:pt x="89340" y="69605"/>
                </a:lnTo>
                <a:cubicBezTo>
                  <a:pt x="89416" y="69605"/>
                  <a:pt x="89453" y="69567"/>
                  <a:pt x="89491" y="69567"/>
                </a:cubicBezTo>
                <a:cubicBezTo>
                  <a:pt x="89491" y="69567"/>
                  <a:pt x="89491" y="69567"/>
                  <a:pt x="89529" y="69605"/>
                </a:cubicBezTo>
                <a:lnTo>
                  <a:pt x="89756" y="69567"/>
                </a:lnTo>
                <a:cubicBezTo>
                  <a:pt x="89756" y="69529"/>
                  <a:pt x="89794" y="69529"/>
                  <a:pt x="89794" y="69491"/>
                </a:cubicBezTo>
                <a:cubicBezTo>
                  <a:pt x="89832" y="69453"/>
                  <a:pt x="89869" y="69378"/>
                  <a:pt x="89869" y="69264"/>
                </a:cubicBezTo>
                <a:lnTo>
                  <a:pt x="89680" y="69189"/>
                </a:lnTo>
                <a:cubicBezTo>
                  <a:pt x="89642" y="69189"/>
                  <a:pt x="89642" y="69189"/>
                  <a:pt x="89642" y="69151"/>
                </a:cubicBezTo>
                <a:cubicBezTo>
                  <a:pt x="89599" y="69129"/>
                  <a:pt x="89531" y="69083"/>
                  <a:pt x="89445" y="69083"/>
                </a:cubicBezTo>
                <a:close/>
                <a:moveTo>
                  <a:pt x="31276" y="69250"/>
                </a:moveTo>
                <a:cubicBezTo>
                  <a:pt x="31249" y="69250"/>
                  <a:pt x="31220" y="69255"/>
                  <a:pt x="31192" y="69264"/>
                </a:cubicBezTo>
                <a:lnTo>
                  <a:pt x="31116" y="69378"/>
                </a:lnTo>
                <a:lnTo>
                  <a:pt x="31116" y="69529"/>
                </a:lnTo>
                <a:lnTo>
                  <a:pt x="31268" y="69642"/>
                </a:lnTo>
                <a:lnTo>
                  <a:pt x="31305" y="69642"/>
                </a:lnTo>
                <a:cubicBezTo>
                  <a:pt x="31343" y="69642"/>
                  <a:pt x="31532" y="69642"/>
                  <a:pt x="31570" y="69491"/>
                </a:cubicBezTo>
                <a:lnTo>
                  <a:pt x="31419" y="69340"/>
                </a:lnTo>
                <a:cubicBezTo>
                  <a:pt x="31431" y="69340"/>
                  <a:pt x="31439" y="69344"/>
                  <a:pt x="31445" y="69349"/>
                </a:cubicBezTo>
                <a:lnTo>
                  <a:pt x="31445" y="69349"/>
                </a:lnTo>
                <a:cubicBezTo>
                  <a:pt x="31411" y="69283"/>
                  <a:pt x="31348" y="69250"/>
                  <a:pt x="31276" y="69250"/>
                </a:cubicBezTo>
                <a:close/>
                <a:moveTo>
                  <a:pt x="14245" y="69425"/>
                </a:moveTo>
                <a:cubicBezTo>
                  <a:pt x="14207" y="69425"/>
                  <a:pt x="14178" y="69434"/>
                  <a:pt x="14141" y="69453"/>
                </a:cubicBezTo>
                <a:lnTo>
                  <a:pt x="13989" y="69453"/>
                </a:lnTo>
                <a:lnTo>
                  <a:pt x="13876" y="69567"/>
                </a:lnTo>
                <a:lnTo>
                  <a:pt x="13876" y="69794"/>
                </a:lnTo>
                <a:lnTo>
                  <a:pt x="13914" y="69869"/>
                </a:lnTo>
                <a:cubicBezTo>
                  <a:pt x="13958" y="69914"/>
                  <a:pt x="14041" y="69932"/>
                  <a:pt x="14125" y="69932"/>
                </a:cubicBezTo>
                <a:cubicBezTo>
                  <a:pt x="14185" y="69932"/>
                  <a:pt x="14245" y="69923"/>
                  <a:pt x="14292" y="69907"/>
                </a:cubicBezTo>
                <a:cubicBezTo>
                  <a:pt x="14443" y="69831"/>
                  <a:pt x="14519" y="69756"/>
                  <a:pt x="14519" y="69642"/>
                </a:cubicBezTo>
                <a:cubicBezTo>
                  <a:pt x="14519" y="69605"/>
                  <a:pt x="14519" y="69567"/>
                  <a:pt x="14481" y="69567"/>
                </a:cubicBezTo>
                <a:lnTo>
                  <a:pt x="14405" y="69453"/>
                </a:lnTo>
                <a:cubicBezTo>
                  <a:pt x="14330" y="69434"/>
                  <a:pt x="14282" y="69425"/>
                  <a:pt x="14245" y="69425"/>
                </a:cubicBezTo>
                <a:close/>
                <a:moveTo>
                  <a:pt x="47222" y="69416"/>
                </a:moveTo>
                <a:cubicBezTo>
                  <a:pt x="47071" y="69453"/>
                  <a:pt x="46958" y="69567"/>
                  <a:pt x="46882" y="69642"/>
                </a:cubicBezTo>
                <a:cubicBezTo>
                  <a:pt x="46882" y="69680"/>
                  <a:pt x="46844" y="69718"/>
                  <a:pt x="46806" y="69756"/>
                </a:cubicBezTo>
                <a:lnTo>
                  <a:pt x="46806" y="69945"/>
                </a:lnTo>
                <a:cubicBezTo>
                  <a:pt x="46853" y="69968"/>
                  <a:pt x="46904" y="69977"/>
                  <a:pt x="46954" y="69977"/>
                </a:cubicBezTo>
                <a:cubicBezTo>
                  <a:pt x="47064" y="69977"/>
                  <a:pt x="47170" y="69933"/>
                  <a:pt x="47222" y="69907"/>
                </a:cubicBezTo>
                <a:lnTo>
                  <a:pt x="47260" y="69907"/>
                </a:lnTo>
                <a:lnTo>
                  <a:pt x="47298" y="69680"/>
                </a:lnTo>
                <a:cubicBezTo>
                  <a:pt x="47298" y="69680"/>
                  <a:pt x="47336" y="69718"/>
                  <a:pt x="47336" y="69756"/>
                </a:cubicBezTo>
                <a:cubicBezTo>
                  <a:pt x="47374" y="69718"/>
                  <a:pt x="47411" y="69642"/>
                  <a:pt x="47411" y="69567"/>
                </a:cubicBezTo>
                <a:cubicBezTo>
                  <a:pt x="47411" y="69529"/>
                  <a:pt x="47411" y="69491"/>
                  <a:pt x="47374" y="69453"/>
                </a:cubicBezTo>
                <a:lnTo>
                  <a:pt x="47222" y="69416"/>
                </a:lnTo>
                <a:close/>
                <a:moveTo>
                  <a:pt x="71722" y="69869"/>
                </a:moveTo>
                <a:lnTo>
                  <a:pt x="71608" y="69983"/>
                </a:lnTo>
                <a:lnTo>
                  <a:pt x="71608" y="70096"/>
                </a:lnTo>
                <a:lnTo>
                  <a:pt x="71722" y="70209"/>
                </a:lnTo>
                <a:lnTo>
                  <a:pt x="71986" y="70209"/>
                </a:lnTo>
                <a:lnTo>
                  <a:pt x="72100" y="70096"/>
                </a:lnTo>
                <a:lnTo>
                  <a:pt x="72100" y="69983"/>
                </a:lnTo>
                <a:lnTo>
                  <a:pt x="71986" y="69869"/>
                </a:lnTo>
                <a:close/>
                <a:moveTo>
                  <a:pt x="79170" y="69869"/>
                </a:moveTo>
                <a:lnTo>
                  <a:pt x="79019" y="69983"/>
                </a:lnTo>
                <a:cubicBezTo>
                  <a:pt x="78981" y="69983"/>
                  <a:pt x="78943" y="70020"/>
                  <a:pt x="78943" y="70058"/>
                </a:cubicBezTo>
                <a:lnTo>
                  <a:pt x="79056" y="70209"/>
                </a:lnTo>
                <a:cubicBezTo>
                  <a:pt x="79094" y="70209"/>
                  <a:pt x="79132" y="70247"/>
                  <a:pt x="79170" y="70247"/>
                </a:cubicBezTo>
                <a:lnTo>
                  <a:pt x="79321" y="70172"/>
                </a:lnTo>
                <a:cubicBezTo>
                  <a:pt x="79359" y="70134"/>
                  <a:pt x="79397" y="70096"/>
                  <a:pt x="79397" y="70058"/>
                </a:cubicBezTo>
                <a:lnTo>
                  <a:pt x="79283" y="69945"/>
                </a:lnTo>
                <a:cubicBezTo>
                  <a:pt x="79245" y="69907"/>
                  <a:pt x="79208" y="69869"/>
                  <a:pt x="79170" y="69869"/>
                </a:cubicBezTo>
                <a:close/>
                <a:moveTo>
                  <a:pt x="88649" y="69958"/>
                </a:moveTo>
                <a:cubicBezTo>
                  <a:pt x="88608" y="69958"/>
                  <a:pt x="88561" y="69965"/>
                  <a:pt x="88508" y="69983"/>
                </a:cubicBezTo>
                <a:lnTo>
                  <a:pt x="88395" y="70096"/>
                </a:lnTo>
                <a:lnTo>
                  <a:pt x="88395" y="70247"/>
                </a:lnTo>
                <a:lnTo>
                  <a:pt x="88622" y="70361"/>
                </a:lnTo>
                <a:cubicBezTo>
                  <a:pt x="88641" y="70342"/>
                  <a:pt x="88650" y="70332"/>
                  <a:pt x="88655" y="70332"/>
                </a:cubicBezTo>
                <a:cubicBezTo>
                  <a:pt x="88660" y="70332"/>
                  <a:pt x="88660" y="70342"/>
                  <a:pt x="88660" y="70361"/>
                </a:cubicBezTo>
                <a:cubicBezTo>
                  <a:pt x="88685" y="70361"/>
                  <a:pt x="88714" y="70365"/>
                  <a:pt x="88746" y="70365"/>
                </a:cubicBezTo>
                <a:cubicBezTo>
                  <a:pt x="88811" y="70365"/>
                  <a:pt x="88886" y="70348"/>
                  <a:pt x="88962" y="70247"/>
                </a:cubicBezTo>
                <a:lnTo>
                  <a:pt x="88924" y="70096"/>
                </a:lnTo>
                <a:cubicBezTo>
                  <a:pt x="88866" y="70038"/>
                  <a:pt x="88786" y="69958"/>
                  <a:pt x="88649" y="69958"/>
                </a:cubicBezTo>
                <a:close/>
                <a:moveTo>
                  <a:pt x="34935" y="70020"/>
                </a:moveTo>
                <a:cubicBezTo>
                  <a:pt x="34859" y="70020"/>
                  <a:pt x="34784" y="70020"/>
                  <a:pt x="34708" y="70096"/>
                </a:cubicBezTo>
                <a:cubicBezTo>
                  <a:pt x="34632" y="70134"/>
                  <a:pt x="34595" y="70209"/>
                  <a:pt x="34595" y="70323"/>
                </a:cubicBezTo>
                <a:cubicBezTo>
                  <a:pt x="34595" y="70474"/>
                  <a:pt x="34708" y="70550"/>
                  <a:pt x="34859" y="70588"/>
                </a:cubicBezTo>
                <a:lnTo>
                  <a:pt x="34973" y="70512"/>
                </a:lnTo>
                <a:cubicBezTo>
                  <a:pt x="34973" y="70474"/>
                  <a:pt x="35010" y="70436"/>
                  <a:pt x="35010" y="70436"/>
                </a:cubicBezTo>
                <a:cubicBezTo>
                  <a:pt x="35048" y="70361"/>
                  <a:pt x="35086" y="70323"/>
                  <a:pt x="35086" y="70247"/>
                </a:cubicBezTo>
                <a:cubicBezTo>
                  <a:pt x="35086" y="70172"/>
                  <a:pt x="35086" y="70096"/>
                  <a:pt x="35010" y="70058"/>
                </a:cubicBezTo>
                <a:lnTo>
                  <a:pt x="34935" y="70020"/>
                </a:lnTo>
                <a:close/>
                <a:moveTo>
                  <a:pt x="73650" y="70247"/>
                </a:moveTo>
                <a:cubicBezTo>
                  <a:pt x="73574" y="70247"/>
                  <a:pt x="73385" y="70247"/>
                  <a:pt x="73310" y="70399"/>
                </a:cubicBezTo>
                <a:lnTo>
                  <a:pt x="73385" y="70588"/>
                </a:lnTo>
                <a:cubicBezTo>
                  <a:pt x="73725" y="70588"/>
                  <a:pt x="73801" y="70436"/>
                  <a:pt x="73801" y="70361"/>
                </a:cubicBezTo>
                <a:lnTo>
                  <a:pt x="73650" y="70247"/>
                </a:lnTo>
                <a:close/>
                <a:moveTo>
                  <a:pt x="17959" y="70020"/>
                </a:moveTo>
                <a:cubicBezTo>
                  <a:pt x="17770" y="70058"/>
                  <a:pt x="17732" y="70134"/>
                  <a:pt x="17732" y="70209"/>
                </a:cubicBezTo>
                <a:cubicBezTo>
                  <a:pt x="17732" y="70247"/>
                  <a:pt x="17732" y="70247"/>
                  <a:pt x="17732" y="70285"/>
                </a:cubicBezTo>
                <a:cubicBezTo>
                  <a:pt x="17732" y="70323"/>
                  <a:pt x="17695" y="70361"/>
                  <a:pt x="17695" y="70361"/>
                </a:cubicBezTo>
                <a:cubicBezTo>
                  <a:pt x="17657" y="70436"/>
                  <a:pt x="17619" y="70550"/>
                  <a:pt x="17657" y="70663"/>
                </a:cubicBezTo>
                <a:lnTo>
                  <a:pt x="17770" y="70777"/>
                </a:lnTo>
                <a:lnTo>
                  <a:pt x="17884" y="70777"/>
                </a:lnTo>
                <a:cubicBezTo>
                  <a:pt x="17884" y="70777"/>
                  <a:pt x="17846" y="70739"/>
                  <a:pt x="17846" y="70739"/>
                </a:cubicBezTo>
                <a:lnTo>
                  <a:pt x="17846" y="70739"/>
                </a:lnTo>
                <a:lnTo>
                  <a:pt x="18035" y="70852"/>
                </a:lnTo>
                <a:lnTo>
                  <a:pt x="18224" y="70852"/>
                </a:lnTo>
                <a:cubicBezTo>
                  <a:pt x="18256" y="70852"/>
                  <a:pt x="18295" y="70855"/>
                  <a:pt x="18335" y="70855"/>
                </a:cubicBezTo>
                <a:cubicBezTo>
                  <a:pt x="18436" y="70855"/>
                  <a:pt x="18548" y="70836"/>
                  <a:pt x="18602" y="70701"/>
                </a:cubicBezTo>
                <a:lnTo>
                  <a:pt x="18451" y="70550"/>
                </a:lnTo>
                <a:cubicBezTo>
                  <a:pt x="18337" y="70550"/>
                  <a:pt x="18262" y="70474"/>
                  <a:pt x="18148" y="70399"/>
                </a:cubicBezTo>
                <a:cubicBezTo>
                  <a:pt x="18148" y="70361"/>
                  <a:pt x="18110" y="70323"/>
                  <a:pt x="18110" y="70323"/>
                </a:cubicBezTo>
                <a:cubicBezTo>
                  <a:pt x="18148" y="70285"/>
                  <a:pt x="18148" y="70247"/>
                  <a:pt x="18186" y="70209"/>
                </a:cubicBezTo>
                <a:lnTo>
                  <a:pt x="18110" y="70134"/>
                </a:lnTo>
                <a:cubicBezTo>
                  <a:pt x="18110" y="70172"/>
                  <a:pt x="18110" y="70172"/>
                  <a:pt x="18110" y="70172"/>
                </a:cubicBezTo>
                <a:lnTo>
                  <a:pt x="17959" y="70020"/>
                </a:lnTo>
                <a:close/>
                <a:moveTo>
                  <a:pt x="15880" y="70966"/>
                </a:moveTo>
                <a:lnTo>
                  <a:pt x="15729" y="71079"/>
                </a:lnTo>
                <a:cubicBezTo>
                  <a:pt x="15691" y="71117"/>
                  <a:pt x="15653" y="71155"/>
                  <a:pt x="15615" y="71192"/>
                </a:cubicBezTo>
                <a:lnTo>
                  <a:pt x="15729" y="71382"/>
                </a:lnTo>
                <a:cubicBezTo>
                  <a:pt x="15766" y="71382"/>
                  <a:pt x="15804" y="71419"/>
                  <a:pt x="15880" y="71457"/>
                </a:cubicBezTo>
                <a:lnTo>
                  <a:pt x="16031" y="71419"/>
                </a:lnTo>
                <a:cubicBezTo>
                  <a:pt x="16069" y="71382"/>
                  <a:pt x="16107" y="71268"/>
                  <a:pt x="16107" y="71192"/>
                </a:cubicBezTo>
                <a:cubicBezTo>
                  <a:pt x="16107" y="71079"/>
                  <a:pt x="16031" y="70966"/>
                  <a:pt x="15880" y="70966"/>
                </a:cubicBezTo>
                <a:close/>
                <a:moveTo>
                  <a:pt x="41102" y="71051"/>
                </a:moveTo>
                <a:cubicBezTo>
                  <a:pt x="41069" y="71051"/>
                  <a:pt x="41041" y="71060"/>
                  <a:pt x="41022" y="71079"/>
                </a:cubicBezTo>
                <a:cubicBezTo>
                  <a:pt x="40908" y="71117"/>
                  <a:pt x="40871" y="71192"/>
                  <a:pt x="40871" y="71268"/>
                </a:cubicBezTo>
                <a:cubicBezTo>
                  <a:pt x="40871" y="71344"/>
                  <a:pt x="40946" y="71419"/>
                  <a:pt x="41022" y="71457"/>
                </a:cubicBezTo>
                <a:cubicBezTo>
                  <a:pt x="41098" y="71457"/>
                  <a:pt x="41135" y="71457"/>
                  <a:pt x="41211" y="71419"/>
                </a:cubicBezTo>
                <a:cubicBezTo>
                  <a:pt x="41249" y="71382"/>
                  <a:pt x="41287" y="71306"/>
                  <a:pt x="41287" y="71268"/>
                </a:cubicBezTo>
                <a:cubicBezTo>
                  <a:pt x="41287" y="71192"/>
                  <a:pt x="41249" y="71117"/>
                  <a:pt x="41211" y="71079"/>
                </a:cubicBezTo>
                <a:cubicBezTo>
                  <a:pt x="41173" y="71060"/>
                  <a:pt x="41135" y="71051"/>
                  <a:pt x="41102" y="71051"/>
                </a:cubicBezTo>
                <a:close/>
                <a:moveTo>
                  <a:pt x="42005" y="71117"/>
                </a:moveTo>
                <a:cubicBezTo>
                  <a:pt x="41891" y="71117"/>
                  <a:pt x="41816" y="71117"/>
                  <a:pt x="41740" y="71155"/>
                </a:cubicBezTo>
                <a:cubicBezTo>
                  <a:pt x="41702" y="71192"/>
                  <a:pt x="41665" y="71268"/>
                  <a:pt x="41665" y="71344"/>
                </a:cubicBezTo>
                <a:cubicBezTo>
                  <a:pt x="41665" y="71457"/>
                  <a:pt x="41740" y="71533"/>
                  <a:pt x="41891" y="71571"/>
                </a:cubicBezTo>
                <a:lnTo>
                  <a:pt x="42043" y="71457"/>
                </a:lnTo>
                <a:cubicBezTo>
                  <a:pt x="42043" y="71457"/>
                  <a:pt x="42043" y="71457"/>
                  <a:pt x="42043" y="71419"/>
                </a:cubicBezTo>
                <a:cubicBezTo>
                  <a:pt x="42081" y="71382"/>
                  <a:pt x="42118" y="71344"/>
                  <a:pt x="42118" y="71268"/>
                </a:cubicBezTo>
                <a:cubicBezTo>
                  <a:pt x="42118" y="71268"/>
                  <a:pt x="42118" y="71230"/>
                  <a:pt x="42081" y="71192"/>
                </a:cubicBezTo>
                <a:lnTo>
                  <a:pt x="42005" y="71117"/>
                </a:lnTo>
                <a:close/>
                <a:moveTo>
                  <a:pt x="36183" y="70890"/>
                </a:moveTo>
                <a:lnTo>
                  <a:pt x="36031" y="71003"/>
                </a:lnTo>
                <a:cubicBezTo>
                  <a:pt x="35956" y="71079"/>
                  <a:pt x="35880" y="71155"/>
                  <a:pt x="35918" y="71306"/>
                </a:cubicBezTo>
                <a:lnTo>
                  <a:pt x="35993" y="71344"/>
                </a:lnTo>
                <a:cubicBezTo>
                  <a:pt x="35918" y="71419"/>
                  <a:pt x="35918" y="71457"/>
                  <a:pt x="35918" y="71457"/>
                </a:cubicBezTo>
                <a:lnTo>
                  <a:pt x="35956" y="71571"/>
                </a:lnTo>
                <a:cubicBezTo>
                  <a:pt x="36011" y="71626"/>
                  <a:pt x="36107" y="71661"/>
                  <a:pt x="36184" y="71661"/>
                </a:cubicBezTo>
                <a:cubicBezTo>
                  <a:pt x="36212" y="71661"/>
                  <a:pt x="36238" y="71656"/>
                  <a:pt x="36258" y="71646"/>
                </a:cubicBezTo>
                <a:cubicBezTo>
                  <a:pt x="36372" y="71608"/>
                  <a:pt x="36447" y="71533"/>
                  <a:pt x="36447" y="71419"/>
                </a:cubicBezTo>
                <a:cubicBezTo>
                  <a:pt x="36447" y="71419"/>
                  <a:pt x="36447" y="71382"/>
                  <a:pt x="36447" y="71382"/>
                </a:cubicBezTo>
                <a:lnTo>
                  <a:pt x="36372" y="71306"/>
                </a:lnTo>
                <a:cubicBezTo>
                  <a:pt x="36409" y="71268"/>
                  <a:pt x="36409" y="71192"/>
                  <a:pt x="36409" y="71117"/>
                </a:cubicBezTo>
                <a:cubicBezTo>
                  <a:pt x="36409" y="71003"/>
                  <a:pt x="36334" y="70928"/>
                  <a:pt x="36183" y="70890"/>
                </a:cubicBezTo>
                <a:close/>
                <a:moveTo>
                  <a:pt x="66693" y="71251"/>
                </a:moveTo>
                <a:cubicBezTo>
                  <a:pt x="66520" y="71251"/>
                  <a:pt x="66466" y="71394"/>
                  <a:pt x="66466" y="71457"/>
                </a:cubicBezTo>
                <a:lnTo>
                  <a:pt x="66429" y="71457"/>
                </a:lnTo>
                <a:lnTo>
                  <a:pt x="66429" y="71382"/>
                </a:lnTo>
                <a:lnTo>
                  <a:pt x="66315" y="71268"/>
                </a:lnTo>
                <a:cubicBezTo>
                  <a:pt x="66285" y="71265"/>
                  <a:pt x="66256" y="71263"/>
                  <a:pt x="66230" y="71263"/>
                </a:cubicBezTo>
                <a:cubicBezTo>
                  <a:pt x="65968" y="71263"/>
                  <a:pt x="65937" y="71423"/>
                  <a:pt x="65937" y="71457"/>
                </a:cubicBezTo>
                <a:lnTo>
                  <a:pt x="66051" y="71608"/>
                </a:lnTo>
                <a:lnTo>
                  <a:pt x="66088" y="71608"/>
                </a:lnTo>
                <a:cubicBezTo>
                  <a:pt x="66115" y="71635"/>
                  <a:pt x="66161" y="71662"/>
                  <a:pt x="66225" y="71662"/>
                </a:cubicBezTo>
                <a:cubicBezTo>
                  <a:pt x="66252" y="71662"/>
                  <a:pt x="66282" y="71657"/>
                  <a:pt x="66315" y="71646"/>
                </a:cubicBezTo>
                <a:lnTo>
                  <a:pt x="66429" y="71533"/>
                </a:lnTo>
                <a:lnTo>
                  <a:pt x="66429" y="71495"/>
                </a:lnTo>
                <a:lnTo>
                  <a:pt x="66542" y="71646"/>
                </a:lnTo>
                <a:lnTo>
                  <a:pt x="66807" y="71646"/>
                </a:lnTo>
                <a:lnTo>
                  <a:pt x="66920" y="71533"/>
                </a:lnTo>
                <a:lnTo>
                  <a:pt x="66920" y="71382"/>
                </a:lnTo>
                <a:lnTo>
                  <a:pt x="66807" y="71268"/>
                </a:lnTo>
                <a:cubicBezTo>
                  <a:pt x="66764" y="71256"/>
                  <a:pt x="66726" y="71251"/>
                  <a:pt x="66693" y="71251"/>
                </a:cubicBezTo>
                <a:close/>
                <a:moveTo>
                  <a:pt x="26617" y="71230"/>
                </a:moveTo>
                <a:cubicBezTo>
                  <a:pt x="26466" y="71268"/>
                  <a:pt x="26353" y="71382"/>
                  <a:pt x="26277" y="71495"/>
                </a:cubicBezTo>
                <a:lnTo>
                  <a:pt x="26315" y="71608"/>
                </a:lnTo>
                <a:cubicBezTo>
                  <a:pt x="26387" y="71680"/>
                  <a:pt x="26474" y="71707"/>
                  <a:pt x="26566" y="71707"/>
                </a:cubicBezTo>
                <a:cubicBezTo>
                  <a:pt x="26620" y="71707"/>
                  <a:pt x="26675" y="71698"/>
                  <a:pt x="26731" y="71684"/>
                </a:cubicBezTo>
                <a:cubicBezTo>
                  <a:pt x="26844" y="71646"/>
                  <a:pt x="26920" y="71533"/>
                  <a:pt x="26920" y="71419"/>
                </a:cubicBezTo>
                <a:cubicBezTo>
                  <a:pt x="26920" y="71419"/>
                  <a:pt x="26920" y="71382"/>
                  <a:pt x="26920" y="71344"/>
                </a:cubicBezTo>
                <a:lnTo>
                  <a:pt x="26882" y="71306"/>
                </a:lnTo>
                <a:cubicBezTo>
                  <a:pt x="26806" y="71230"/>
                  <a:pt x="26731" y="71230"/>
                  <a:pt x="26617" y="71230"/>
                </a:cubicBezTo>
                <a:close/>
                <a:moveTo>
                  <a:pt x="33574" y="71571"/>
                </a:moveTo>
                <a:cubicBezTo>
                  <a:pt x="33423" y="71571"/>
                  <a:pt x="33309" y="71646"/>
                  <a:pt x="33271" y="71760"/>
                </a:cubicBezTo>
                <a:lnTo>
                  <a:pt x="33385" y="71911"/>
                </a:lnTo>
                <a:cubicBezTo>
                  <a:pt x="33423" y="71949"/>
                  <a:pt x="33423" y="71949"/>
                  <a:pt x="33498" y="71949"/>
                </a:cubicBezTo>
                <a:lnTo>
                  <a:pt x="33649" y="71873"/>
                </a:lnTo>
                <a:cubicBezTo>
                  <a:pt x="33687" y="71835"/>
                  <a:pt x="33725" y="71797"/>
                  <a:pt x="33725" y="71722"/>
                </a:cubicBezTo>
                <a:lnTo>
                  <a:pt x="33725" y="71684"/>
                </a:lnTo>
                <a:lnTo>
                  <a:pt x="33574" y="71571"/>
                </a:lnTo>
                <a:close/>
                <a:moveTo>
                  <a:pt x="80153" y="71571"/>
                </a:moveTo>
                <a:cubicBezTo>
                  <a:pt x="80002" y="71571"/>
                  <a:pt x="79888" y="71646"/>
                  <a:pt x="79850" y="71760"/>
                </a:cubicBezTo>
                <a:lnTo>
                  <a:pt x="80002" y="71911"/>
                </a:lnTo>
                <a:cubicBezTo>
                  <a:pt x="80039" y="71911"/>
                  <a:pt x="80039" y="71911"/>
                  <a:pt x="80077" y="71949"/>
                </a:cubicBezTo>
                <a:lnTo>
                  <a:pt x="80304" y="71835"/>
                </a:lnTo>
                <a:lnTo>
                  <a:pt x="80304" y="71684"/>
                </a:lnTo>
                <a:lnTo>
                  <a:pt x="80153" y="71571"/>
                </a:lnTo>
                <a:close/>
                <a:moveTo>
                  <a:pt x="79434" y="71684"/>
                </a:moveTo>
                <a:lnTo>
                  <a:pt x="79245" y="71760"/>
                </a:lnTo>
                <a:cubicBezTo>
                  <a:pt x="79208" y="71873"/>
                  <a:pt x="79321" y="72062"/>
                  <a:pt x="79472" y="72062"/>
                </a:cubicBezTo>
                <a:cubicBezTo>
                  <a:pt x="79492" y="72069"/>
                  <a:pt x="79512" y="72072"/>
                  <a:pt x="79532" y="72072"/>
                </a:cubicBezTo>
                <a:cubicBezTo>
                  <a:pt x="79622" y="72072"/>
                  <a:pt x="79699" y="72004"/>
                  <a:pt x="79699" y="71911"/>
                </a:cubicBezTo>
                <a:lnTo>
                  <a:pt x="79548" y="71760"/>
                </a:lnTo>
                <a:cubicBezTo>
                  <a:pt x="79548" y="71760"/>
                  <a:pt x="79510" y="71722"/>
                  <a:pt x="79434" y="71684"/>
                </a:cubicBezTo>
                <a:close/>
                <a:moveTo>
                  <a:pt x="12288" y="71155"/>
                </a:moveTo>
                <a:lnTo>
                  <a:pt x="12212" y="71192"/>
                </a:lnTo>
                <a:cubicBezTo>
                  <a:pt x="12061" y="71344"/>
                  <a:pt x="12023" y="71533"/>
                  <a:pt x="12137" y="71646"/>
                </a:cubicBezTo>
                <a:cubicBezTo>
                  <a:pt x="12099" y="71684"/>
                  <a:pt x="12099" y="71722"/>
                  <a:pt x="12061" y="71760"/>
                </a:cubicBezTo>
                <a:lnTo>
                  <a:pt x="12137" y="71873"/>
                </a:lnTo>
                <a:cubicBezTo>
                  <a:pt x="12137" y="71911"/>
                  <a:pt x="12137" y="71949"/>
                  <a:pt x="12099" y="71986"/>
                </a:cubicBezTo>
                <a:lnTo>
                  <a:pt x="12250" y="72138"/>
                </a:lnTo>
                <a:cubicBezTo>
                  <a:pt x="12402" y="72138"/>
                  <a:pt x="12553" y="72100"/>
                  <a:pt x="12628" y="72024"/>
                </a:cubicBezTo>
                <a:cubicBezTo>
                  <a:pt x="12704" y="71986"/>
                  <a:pt x="12780" y="71835"/>
                  <a:pt x="12704" y="71646"/>
                </a:cubicBezTo>
                <a:lnTo>
                  <a:pt x="12817" y="71533"/>
                </a:lnTo>
                <a:cubicBezTo>
                  <a:pt x="12780" y="71268"/>
                  <a:pt x="12591" y="71155"/>
                  <a:pt x="12288" y="71155"/>
                </a:cubicBezTo>
                <a:close/>
                <a:moveTo>
                  <a:pt x="31041" y="71722"/>
                </a:moveTo>
                <a:cubicBezTo>
                  <a:pt x="30927" y="71722"/>
                  <a:pt x="30814" y="71722"/>
                  <a:pt x="30738" y="71797"/>
                </a:cubicBezTo>
                <a:cubicBezTo>
                  <a:pt x="30625" y="71873"/>
                  <a:pt x="30587" y="72062"/>
                  <a:pt x="30738" y="72138"/>
                </a:cubicBezTo>
                <a:lnTo>
                  <a:pt x="30814" y="72175"/>
                </a:lnTo>
                <a:cubicBezTo>
                  <a:pt x="30889" y="72175"/>
                  <a:pt x="30965" y="72175"/>
                  <a:pt x="31041" y="72138"/>
                </a:cubicBezTo>
                <a:cubicBezTo>
                  <a:pt x="31116" y="72062"/>
                  <a:pt x="31116" y="71986"/>
                  <a:pt x="31116" y="71911"/>
                </a:cubicBezTo>
                <a:cubicBezTo>
                  <a:pt x="31116" y="71873"/>
                  <a:pt x="31116" y="71873"/>
                  <a:pt x="31116" y="71835"/>
                </a:cubicBezTo>
                <a:lnTo>
                  <a:pt x="31041" y="71722"/>
                </a:lnTo>
                <a:close/>
                <a:moveTo>
                  <a:pt x="152" y="71797"/>
                </a:moveTo>
                <a:lnTo>
                  <a:pt x="1" y="71911"/>
                </a:lnTo>
                <a:lnTo>
                  <a:pt x="1" y="72251"/>
                </a:lnTo>
                <a:lnTo>
                  <a:pt x="114" y="72365"/>
                </a:lnTo>
                <a:cubicBezTo>
                  <a:pt x="147" y="72376"/>
                  <a:pt x="180" y="72380"/>
                  <a:pt x="213" y="72380"/>
                </a:cubicBezTo>
                <a:cubicBezTo>
                  <a:pt x="291" y="72380"/>
                  <a:pt x="363" y="72353"/>
                  <a:pt x="417" y="72327"/>
                </a:cubicBezTo>
                <a:cubicBezTo>
                  <a:pt x="492" y="72289"/>
                  <a:pt x="530" y="72213"/>
                  <a:pt x="530" y="72138"/>
                </a:cubicBezTo>
                <a:cubicBezTo>
                  <a:pt x="530" y="72062"/>
                  <a:pt x="454" y="71949"/>
                  <a:pt x="379" y="71873"/>
                </a:cubicBezTo>
                <a:cubicBezTo>
                  <a:pt x="303" y="71797"/>
                  <a:pt x="227" y="71797"/>
                  <a:pt x="152" y="71797"/>
                </a:cubicBezTo>
                <a:close/>
                <a:moveTo>
                  <a:pt x="53990" y="71646"/>
                </a:moveTo>
                <a:cubicBezTo>
                  <a:pt x="53876" y="71760"/>
                  <a:pt x="53801" y="71911"/>
                  <a:pt x="53763" y="72024"/>
                </a:cubicBezTo>
                <a:cubicBezTo>
                  <a:pt x="53763" y="72100"/>
                  <a:pt x="53725" y="72175"/>
                  <a:pt x="53725" y="72213"/>
                </a:cubicBezTo>
                <a:lnTo>
                  <a:pt x="53801" y="72365"/>
                </a:lnTo>
                <a:cubicBezTo>
                  <a:pt x="53848" y="72388"/>
                  <a:pt x="53891" y="72397"/>
                  <a:pt x="53930" y="72397"/>
                </a:cubicBezTo>
                <a:cubicBezTo>
                  <a:pt x="54015" y="72397"/>
                  <a:pt x="54077" y="72353"/>
                  <a:pt x="54103" y="72327"/>
                </a:cubicBezTo>
                <a:cubicBezTo>
                  <a:pt x="54179" y="72327"/>
                  <a:pt x="54255" y="72289"/>
                  <a:pt x="54255" y="72175"/>
                </a:cubicBezTo>
                <a:lnTo>
                  <a:pt x="54217" y="72062"/>
                </a:lnTo>
                <a:lnTo>
                  <a:pt x="54217" y="72062"/>
                </a:lnTo>
                <a:cubicBezTo>
                  <a:pt x="54255" y="72100"/>
                  <a:pt x="54255" y="72100"/>
                  <a:pt x="54255" y="72100"/>
                </a:cubicBezTo>
                <a:cubicBezTo>
                  <a:pt x="54255" y="72100"/>
                  <a:pt x="54255" y="72062"/>
                  <a:pt x="54255" y="72062"/>
                </a:cubicBezTo>
                <a:cubicBezTo>
                  <a:pt x="54292" y="71986"/>
                  <a:pt x="54330" y="71949"/>
                  <a:pt x="54330" y="71873"/>
                </a:cubicBezTo>
                <a:cubicBezTo>
                  <a:pt x="54330" y="71797"/>
                  <a:pt x="54292" y="71722"/>
                  <a:pt x="54141" y="71646"/>
                </a:cubicBezTo>
                <a:close/>
                <a:moveTo>
                  <a:pt x="75360" y="71933"/>
                </a:moveTo>
                <a:cubicBezTo>
                  <a:pt x="75323" y="71933"/>
                  <a:pt x="75282" y="71938"/>
                  <a:pt x="75238" y="71949"/>
                </a:cubicBezTo>
                <a:lnTo>
                  <a:pt x="75162" y="72024"/>
                </a:lnTo>
                <a:cubicBezTo>
                  <a:pt x="75124" y="72062"/>
                  <a:pt x="75124" y="72138"/>
                  <a:pt x="75124" y="72175"/>
                </a:cubicBezTo>
                <a:cubicBezTo>
                  <a:pt x="75124" y="72251"/>
                  <a:pt x="75162" y="72402"/>
                  <a:pt x="75465" y="72440"/>
                </a:cubicBezTo>
                <a:lnTo>
                  <a:pt x="75616" y="72327"/>
                </a:lnTo>
                <a:cubicBezTo>
                  <a:pt x="75654" y="72327"/>
                  <a:pt x="75729" y="72251"/>
                  <a:pt x="75729" y="72138"/>
                </a:cubicBezTo>
                <a:cubicBezTo>
                  <a:pt x="75729" y="72138"/>
                  <a:pt x="75729" y="72100"/>
                  <a:pt x="75729" y="72062"/>
                </a:cubicBezTo>
                <a:lnTo>
                  <a:pt x="75540" y="71986"/>
                </a:lnTo>
                <a:cubicBezTo>
                  <a:pt x="75514" y="71960"/>
                  <a:pt x="75449" y="71933"/>
                  <a:pt x="75360" y="71933"/>
                </a:cubicBezTo>
                <a:close/>
                <a:moveTo>
                  <a:pt x="3025" y="72100"/>
                </a:moveTo>
                <a:lnTo>
                  <a:pt x="2836" y="72213"/>
                </a:lnTo>
                <a:cubicBezTo>
                  <a:pt x="2836" y="72213"/>
                  <a:pt x="2798" y="72251"/>
                  <a:pt x="2761" y="72289"/>
                </a:cubicBezTo>
                <a:lnTo>
                  <a:pt x="2912" y="72440"/>
                </a:lnTo>
                <a:cubicBezTo>
                  <a:pt x="2912" y="72440"/>
                  <a:pt x="2950" y="72478"/>
                  <a:pt x="2987" y="72478"/>
                </a:cubicBezTo>
                <a:lnTo>
                  <a:pt x="3176" y="72365"/>
                </a:lnTo>
                <a:cubicBezTo>
                  <a:pt x="3176" y="72365"/>
                  <a:pt x="3214" y="72327"/>
                  <a:pt x="3214" y="72289"/>
                </a:cubicBezTo>
                <a:lnTo>
                  <a:pt x="3101" y="72138"/>
                </a:lnTo>
                <a:cubicBezTo>
                  <a:pt x="3101" y="72138"/>
                  <a:pt x="3063" y="72100"/>
                  <a:pt x="3025" y="72100"/>
                </a:cubicBezTo>
                <a:close/>
                <a:moveTo>
                  <a:pt x="33234" y="72667"/>
                </a:moveTo>
                <a:cubicBezTo>
                  <a:pt x="33234" y="72667"/>
                  <a:pt x="33233" y="72667"/>
                  <a:pt x="33196" y="72705"/>
                </a:cubicBezTo>
                <a:lnTo>
                  <a:pt x="33139" y="72705"/>
                </a:lnTo>
                <a:lnTo>
                  <a:pt x="33234" y="72667"/>
                </a:lnTo>
                <a:close/>
                <a:moveTo>
                  <a:pt x="33385" y="72289"/>
                </a:moveTo>
                <a:cubicBezTo>
                  <a:pt x="33271" y="72289"/>
                  <a:pt x="33158" y="72327"/>
                  <a:pt x="33044" y="72402"/>
                </a:cubicBezTo>
                <a:cubicBezTo>
                  <a:pt x="33007" y="72440"/>
                  <a:pt x="32931" y="72478"/>
                  <a:pt x="32931" y="72591"/>
                </a:cubicBezTo>
                <a:cubicBezTo>
                  <a:pt x="32931" y="72667"/>
                  <a:pt x="32969" y="72705"/>
                  <a:pt x="33044" y="72743"/>
                </a:cubicBezTo>
                <a:lnTo>
                  <a:pt x="33135" y="72706"/>
                </a:lnTo>
                <a:lnTo>
                  <a:pt x="33135" y="72706"/>
                </a:lnTo>
                <a:cubicBezTo>
                  <a:pt x="33169" y="72714"/>
                  <a:pt x="33210" y="72743"/>
                  <a:pt x="33309" y="72743"/>
                </a:cubicBezTo>
                <a:lnTo>
                  <a:pt x="33423" y="72591"/>
                </a:lnTo>
                <a:cubicBezTo>
                  <a:pt x="33460" y="72554"/>
                  <a:pt x="33498" y="72516"/>
                  <a:pt x="33498" y="72440"/>
                </a:cubicBezTo>
                <a:lnTo>
                  <a:pt x="33385" y="72289"/>
                </a:lnTo>
                <a:close/>
                <a:moveTo>
                  <a:pt x="46693" y="72289"/>
                </a:moveTo>
                <a:lnTo>
                  <a:pt x="46466" y="72365"/>
                </a:lnTo>
                <a:cubicBezTo>
                  <a:pt x="46428" y="72478"/>
                  <a:pt x="46466" y="72591"/>
                  <a:pt x="46542" y="72705"/>
                </a:cubicBezTo>
                <a:lnTo>
                  <a:pt x="46655" y="72743"/>
                </a:lnTo>
                <a:cubicBezTo>
                  <a:pt x="46882" y="72743"/>
                  <a:pt x="46958" y="72629"/>
                  <a:pt x="46996" y="72554"/>
                </a:cubicBezTo>
                <a:lnTo>
                  <a:pt x="47033" y="72516"/>
                </a:lnTo>
                <a:lnTo>
                  <a:pt x="46996" y="72365"/>
                </a:lnTo>
                <a:cubicBezTo>
                  <a:pt x="46920" y="72327"/>
                  <a:pt x="46844" y="72327"/>
                  <a:pt x="46769" y="72289"/>
                </a:cubicBezTo>
                <a:close/>
                <a:moveTo>
                  <a:pt x="19963" y="72365"/>
                </a:moveTo>
                <a:cubicBezTo>
                  <a:pt x="19736" y="72365"/>
                  <a:pt x="19585" y="72478"/>
                  <a:pt x="19585" y="72667"/>
                </a:cubicBezTo>
                <a:lnTo>
                  <a:pt x="19698" y="72780"/>
                </a:lnTo>
                <a:cubicBezTo>
                  <a:pt x="19745" y="72796"/>
                  <a:pt x="19786" y="72805"/>
                  <a:pt x="19823" y="72805"/>
                </a:cubicBezTo>
                <a:cubicBezTo>
                  <a:pt x="19874" y="72805"/>
                  <a:pt x="19919" y="72787"/>
                  <a:pt x="19963" y="72743"/>
                </a:cubicBezTo>
                <a:cubicBezTo>
                  <a:pt x="20076" y="72705"/>
                  <a:pt x="20076" y="72591"/>
                  <a:pt x="20114" y="72478"/>
                </a:cubicBezTo>
                <a:lnTo>
                  <a:pt x="19963" y="72365"/>
                </a:lnTo>
                <a:close/>
                <a:moveTo>
                  <a:pt x="87856" y="73045"/>
                </a:moveTo>
                <a:cubicBezTo>
                  <a:pt x="87851" y="73045"/>
                  <a:pt x="87848" y="73045"/>
                  <a:pt x="87844" y="73046"/>
                </a:cubicBezTo>
                <a:lnTo>
                  <a:pt x="87844" y="73046"/>
                </a:lnTo>
                <a:cubicBezTo>
                  <a:pt x="87848" y="73045"/>
                  <a:pt x="87852" y="73045"/>
                  <a:pt x="87856" y="73045"/>
                </a:cubicBezTo>
                <a:lnTo>
                  <a:pt x="87856" y="73045"/>
                </a:lnTo>
                <a:lnTo>
                  <a:pt x="87856" y="73045"/>
                </a:lnTo>
                <a:close/>
                <a:moveTo>
                  <a:pt x="74257" y="72651"/>
                </a:moveTo>
                <a:cubicBezTo>
                  <a:pt x="74195" y="72651"/>
                  <a:pt x="74130" y="72678"/>
                  <a:pt x="74104" y="72705"/>
                </a:cubicBezTo>
                <a:cubicBezTo>
                  <a:pt x="73990" y="72780"/>
                  <a:pt x="73952" y="72894"/>
                  <a:pt x="73952" y="72969"/>
                </a:cubicBezTo>
                <a:lnTo>
                  <a:pt x="74066" y="73121"/>
                </a:lnTo>
                <a:lnTo>
                  <a:pt x="74330" y="73121"/>
                </a:lnTo>
                <a:lnTo>
                  <a:pt x="74444" y="72969"/>
                </a:lnTo>
                <a:lnTo>
                  <a:pt x="74444" y="72780"/>
                </a:lnTo>
                <a:lnTo>
                  <a:pt x="74330" y="72667"/>
                </a:lnTo>
                <a:cubicBezTo>
                  <a:pt x="74308" y="72656"/>
                  <a:pt x="74283" y="72651"/>
                  <a:pt x="74257" y="72651"/>
                </a:cubicBezTo>
                <a:close/>
                <a:moveTo>
                  <a:pt x="60228" y="72856"/>
                </a:moveTo>
                <a:cubicBezTo>
                  <a:pt x="60153" y="72856"/>
                  <a:pt x="60077" y="72894"/>
                  <a:pt x="60001" y="72932"/>
                </a:cubicBezTo>
                <a:cubicBezTo>
                  <a:pt x="59888" y="73007"/>
                  <a:pt x="59888" y="73234"/>
                  <a:pt x="60153" y="73272"/>
                </a:cubicBezTo>
                <a:lnTo>
                  <a:pt x="60304" y="73121"/>
                </a:lnTo>
                <a:cubicBezTo>
                  <a:pt x="60304" y="73121"/>
                  <a:pt x="60304" y="73083"/>
                  <a:pt x="60342" y="73045"/>
                </a:cubicBezTo>
                <a:lnTo>
                  <a:pt x="60228" y="72856"/>
                </a:lnTo>
                <a:close/>
                <a:moveTo>
                  <a:pt x="87941" y="72932"/>
                </a:moveTo>
                <a:lnTo>
                  <a:pt x="87856" y="73045"/>
                </a:lnTo>
                <a:lnTo>
                  <a:pt x="87856" y="73045"/>
                </a:lnTo>
                <a:cubicBezTo>
                  <a:pt x="87859" y="73045"/>
                  <a:pt x="87862" y="73045"/>
                  <a:pt x="87866" y="73045"/>
                </a:cubicBezTo>
                <a:cubicBezTo>
                  <a:pt x="87862" y="73045"/>
                  <a:pt x="87859" y="73045"/>
                  <a:pt x="87856" y="73045"/>
                </a:cubicBezTo>
                <a:lnTo>
                  <a:pt x="87856" y="73045"/>
                </a:lnTo>
                <a:lnTo>
                  <a:pt x="87828" y="73083"/>
                </a:lnTo>
                <a:cubicBezTo>
                  <a:pt x="87828" y="73054"/>
                  <a:pt x="87828" y="73047"/>
                  <a:pt x="87844" y="73046"/>
                </a:cubicBezTo>
                <a:lnTo>
                  <a:pt x="87844" y="73046"/>
                </a:lnTo>
                <a:cubicBezTo>
                  <a:pt x="87711" y="73052"/>
                  <a:pt x="87677" y="73124"/>
                  <a:pt x="87677" y="73196"/>
                </a:cubicBezTo>
                <a:cubicBezTo>
                  <a:pt x="87677" y="73234"/>
                  <a:pt x="87677" y="73272"/>
                  <a:pt x="87677" y="73272"/>
                </a:cubicBezTo>
                <a:lnTo>
                  <a:pt x="87790" y="73348"/>
                </a:lnTo>
                <a:cubicBezTo>
                  <a:pt x="87790" y="73348"/>
                  <a:pt x="87828" y="73385"/>
                  <a:pt x="87828" y="73385"/>
                </a:cubicBezTo>
                <a:cubicBezTo>
                  <a:pt x="87866" y="73385"/>
                  <a:pt x="87941" y="73423"/>
                  <a:pt x="88092" y="73423"/>
                </a:cubicBezTo>
                <a:lnTo>
                  <a:pt x="88206" y="73310"/>
                </a:lnTo>
                <a:cubicBezTo>
                  <a:pt x="88206" y="73272"/>
                  <a:pt x="88206" y="73234"/>
                  <a:pt x="88206" y="73196"/>
                </a:cubicBezTo>
                <a:cubicBezTo>
                  <a:pt x="88206" y="72969"/>
                  <a:pt x="88055" y="72932"/>
                  <a:pt x="87941" y="72932"/>
                </a:cubicBezTo>
                <a:close/>
                <a:moveTo>
                  <a:pt x="10360" y="73121"/>
                </a:moveTo>
                <a:cubicBezTo>
                  <a:pt x="10133" y="73121"/>
                  <a:pt x="10020" y="73234"/>
                  <a:pt x="10057" y="73385"/>
                </a:cubicBezTo>
                <a:lnTo>
                  <a:pt x="10209" y="73461"/>
                </a:lnTo>
                <a:cubicBezTo>
                  <a:pt x="10246" y="73461"/>
                  <a:pt x="10284" y="73461"/>
                  <a:pt x="10322" y="73499"/>
                </a:cubicBezTo>
                <a:lnTo>
                  <a:pt x="10511" y="73385"/>
                </a:lnTo>
                <a:lnTo>
                  <a:pt x="10511" y="73234"/>
                </a:lnTo>
                <a:lnTo>
                  <a:pt x="10360" y="73121"/>
                </a:lnTo>
                <a:close/>
                <a:moveTo>
                  <a:pt x="1473" y="73077"/>
                </a:moveTo>
                <a:cubicBezTo>
                  <a:pt x="1421" y="73077"/>
                  <a:pt x="1369" y="73083"/>
                  <a:pt x="1324" y="73083"/>
                </a:cubicBezTo>
                <a:lnTo>
                  <a:pt x="1210" y="73196"/>
                </a:lnTo>
                <a:lnTo>
                  <a:pt x="1210" y="73385"/>
                </a:lnTo>
                <a:lnTo>
                  <a:pt x="1362" y="73537"/>
                </a:lnTo>
                <a:lnTo>
                  <a:pt x="1664" y="73537"/>
                </a:lnTo>
                <a:lnTo>
                  <a:pt x="1778" y="73423"/>
                </a:lnTo>
                <a:cubicBezTo>
                  <a:pt x="1778" y="73385"/>
                  <a:pt x="1778" y="73348"/>
                  <a:pt x="1778" y="73348"/>
                </a:cubicBezTo>
                <a:cubicBezTo>
                  <a:pt x="1778" y="73234"/>
                  <a:pt x="1740" y="73158"/>
                  <a:pt x="1702" y="73158"/>
                </a:cubicBezTo>
                <a:cubicBezTo>
                  <a:pt x="1634" y="73090"/>
                  <a:pt x="1552" y="73077"/>
                  <a:pt x="1473" y="73077"/>
                </a:cubicBezTo>
                <a:close/>
                <a:moveTo>
                  <a:pt x="18564" y="73196"/>
                </a:moveTo>
                <a:cubicBezTo>
                  <a:pt x="18489" y="73196"/>
                  <a:pt x="18262" y="73234"/>
                  <a:pt x="18262" y="73423"/>
                </a:cubicBezTo>
                <a:lnTo>
                  <a:pt x="18262" y="73461"/>
                </a:lnTo>
                <a:lnTo>
                  <a:pt x="18375" y="73574"/>
                </a:lnTo>
                <a:cubicBezTo>
                  <a:pt x="18489" y="73574"/>
                  <a:pt x="18640" y="73574"/>
                  <a:pt x="18715" y="73537"/>
                </a:cubicBezTo>
                <a:cubicBezTo>
                  <a:pt x="18753" y="73499"/>
                  <a:pt x="18791" y="73461"/>
                  <a:pt x="18791" y="73385"/>
                </a:cubicBezTo>
                <a:cubicBezTo>
                  <a:pt x="18791" y="73348"/>
                  <a:pt x="18791" y="73310"/>
                  <a:pt x="18753" y="73272"/>
                </a:cubicBezTo>
                <a:lnTo>
                  <a:pt x="18602" y="73196"/>
                </a:lnTo>
                <a:close/>
                <a:moveTo>
                  <a:pt x="53309" y="73234"/>
                </a:moveTo>
                <a:cubicBezTo>
                  <a:pt x="53196" y="73272"/>
                  <a:pt x="53158" y="73348"/>
                  <a:pt x="53158" y="73423"/>
                </a:cubicBezTo>
                <a:cubicBezTo>
                  <a:pt x="53158" y="73537"/>
                  <a:pt x="53234" y="73612"/>
                  <a:pt x="53309" y="73612"/>
                </a:cubicBezTo>
                <a:cubicBezTo>
                  <a:pt x="53332" y="73623"/>
                  <a:pt x="53354" y="73628"/>
                  <a:pt x="53375" y="73628"/>
                </a:cubicBezTo>
                <a:cubicBezTo>
                  <a:pt x="53426" y="73628"/>
                  <a:pt x="53472" y="73601"/>
                  <a:pt x="53498" y="73574"/>
                </a:cubicBezTo>
                <a:cubicBezTo>
                  <a:pt x="53574" y="73537"/>
                  <a:pt x="53574" y="73499"/>
                  <a:pt x="53574" y="73423"/>
                </a:cubicBezTo>
                <a:cubicBezTo>
                  <a:pt x="53574" y="73348"/>
                  <a:pt x="53536" y="73272"/>
                  <a:pt x="53498" y="73272"/>
                </a:cubicBezTo>
                <a:cubicBezTo>
                  <a:pt x="53423" y="73234"/>
                  <a:pt x="53347" y="73234"/>
                  <a:pt x="53309" y="73234"/>
                </a:cubicBezTo>
                <a:close/>
                <a:moveTo>
                  <a:pt x="21664" y="72831"/>
                </a:moveTo>
                <a:cubicBezTo>
                  <a:pt x="21589" y="72831"/>
                  <a:pt x="21522" y="72840"/>
                  <a:pt x="21475" y="72856"/>
                </a:cubicBezTo>
                <a:cubicBezTo>
                  <a:pt x="21362" y="72894"/>
                  <a:pt x="21286" y="72969"/>
                  <a:pt x="21286" y="73045"/>
                </a:cubicBezTo>
                <a:lnTo>
                  <a:pt x="21286" y="73121"/>
                </a:lnTo>
                <a:cubicBezTo>
                  <a:pt x="21324" y="73234"/>
                  <a:pt x="21438" y="73234"/>
                  <a:pt x="21513" y="73234"/>
                </a:cubicBezTo>
                <a:lnTo>
                  <a:pt x="21627" y="73348"/>
                </a:lnTo>
                <a:cubicBezTo>
                  <a:pt x="21645" y="73366"/>
                  <a:pt x="21664" y="73376"/>
                  <a:pt x="21683" y="73376"/>
                </a:cubicBezTo>
                <a:cubicBezTo>
                  <a:pt x="21702" y="73376"/>
                  <a:pt x="21721" y="73366"/>
                  <a:pt x="21740" y="73348"/>
                </a:cubicBezTo>
                <a:lnTo>
                  <a:pt x="21778" y="73423"/>
                </a:lnTo>
                <a:cubicBezTo>
                  <a:pt x="21813" y="73416"/>
                  <a:pt x="21846" y="73413"/>
                  <a:pt x="21878" y="73413"/>
                </a:cubicBezTo>
                <a:cubicBezTo>
                  <a:pt x="22022" y="73413"/>
                  <a:pt x="22146" y="73475"/>
                  <a:pt x="22269" y="73537"/>
                </a:cubicBezTo>
                <a:cubicBezTo>
                  <a:pt x="22376" y="73590"/>
                  <a:pt x="22502" y="73643"/>
                  <a:pt x="22647" y="73643"/>
                </a:cubicBezTo>
                <a:cubicBezTo>
                  <a:pt x="22707" y="73643"/>
                  <a:pt x="22770" y="73634"/>
                  <a:pt x="22836" y="73612"/>
                </a:cubicBezTo>
                <a:lnTo>
                  <a:pt x="22912" y="73537"/>
                </a:lnTo>
                <a:cubicBezTo>
                  <a:pt x="22950" y="73499"/>
                  <a:pt x="22950" y="73461"/>
                  <a:pt x="22950" y="73423"/>
                </a:cubicBezTo>
                <a:cubicBezTo>
                  <a:pt x="22950" y="73234"/>
                  <a:pt x="22685" y="73196"/>
                  <a:pt x="22534" y="73158"/>
                </a:cubicBezTo>
                <a:cubicBezTo>
                  <a:pt x="22496" y="73158"/>
                  <a:pt x="22496" y="73121"/>
                  <a:pt x="22458" y="73121"/>
                </a:cubicBezTo>
                <a:lnTo>
                  <a:pt x="22383" y="72969"/>
                </a:lnTo>
                <a:cubicBezTo>
                  <a:pt x="22307" y="72969"/>
                  <a:pt x="22232" y="72969"/>
                  <a:pt x="22156" y="73007"/>
                </a:cubicBezTo>
                <a:cubicBezTo>
                  <a:pt x="22118" y="72969"/>
                  <a:pt x="22080" y="72894"/>
                  <a:pt x="22005" y="72894"/>
                </a:cubicBezTo>
                <a:cubicBezTo>
                  <a:pt x="21894" y="72850"/>
                  <a:pt x="21770" y="72831"/>
                  <a:pt x="21664" y="72831"/>
                </a:cubicBezTo>
                <a:close/>
                <a:moveTo>
                  <a:pt x="62232" y="73121"/>
                </a:moveTo>
                <a:cubicBezTo>
                  <a:pt x="62119" y="73121"/>
                  <a:pt x="62005" y="73121"/>
                  <a:pt x="61930" y="73158"/>
                </a:cubicBezTo>
                <a:cubicBezTo>
                  <a:pt x="61816" y="73234"/>
                  <a:pt x="61778" y="73385"/>
                  <a:pt x="61778" y="73499"/>
                </a:cubicBezTo>
                <a:lnTo>
                  <a:pt x="61778" y="73537"/>
                </a:lnTo>
                <a:lnTo>
                  <a:pt x="61892" y="73688"/>
                </a:lnTo>
                <a:lnTo>
                  <a:pt x="61967" y="73688"/>
                </a:lnTo>
                <a:cubicBezTo>
                  <a:pt x="62119" y="73688"/>
                  <a:pt x="62383" y="73688"/>
                  <a:pt x="62421" y="73461"/>
                </a:cubicBezTo>
                <a:lnTo>
                  <a:pt x="62270" y="73348"/>
                </a:lnTo>
                <a:lnTo>
                  <a:pt x="62345" y="73348"/>
                </a:lnTo>
                <a:lnTo>
                  <a:pt x="62345" y="73234"/>
                </a:lnTo>
                <a:lnTo>
                  <a:pt x="62232" y="73121"/>
                </a:lnTo>
                <a:close/>
                <a:moveTo>
                  <a:pt x="66318" y="73209"/>
                </a:moveTo>
                <a:cubicBezTo>
                  <a:pt x="66259" y="73209"/>
                  <a:pt x="66193" y="73228"/>
                  <a:pt x="66126" y="73272"/>
                </a:cubicBezTo>
                <a:cubicBezTo>
                  <a:pt x="65975" y="73310"/>
                  <a:pt x="65824" y="73461"/>
                  <a:pt x="65862" y="73688"/>
                </a:cubicBezTo>
                <a:lnTo>
                  <a:pt x="66051" y="73763"/>
                </a:lnTo>
                <a:cubicBezTo>
                  <a:pt x="66088" y="73763"/>
                  <a:pt x="66126" y="73763"/>
                  <a:pt x="66126" y="73726"/>
                </a:cubicBezTo>
                <a:cubicBezTo>
                  <a:pt x="66277" y="73688"/>
                  <a:pt x="66504" y="73612"/>
                  <a:pt x="66504" y="73385"/>
                </a:cubicBezTo>
                <a:cubicBezTo>
                  <a:pt x="66504" y="73385"/>
                  <a:pt x="66504" y="73348"/>
                  <a:pt x="66504" y="73348"/>
                </a:cubicBezTo>
                <a:lnTo>
                  <a:pt x="66429" y="73234"/>
                </a:lnTo>
                <a:cubicBezTo>
                  <a:pt x="66397" y="73218"/>
                  <a:pt x="66359" y="73209"/>
                  <a:pt x="66318" y="73209"/>
                </a:cubicBezTo>
                <a:close/>
                <a:moveTo>
                  <a:pt x="28734" y="73272"/>
                </a:moveTo>
                <a:cubicBezTo>
                  <a:pt x="28394" y="73348"/>
                  <a:pt x="28432" y="73650"/>
                  <a:pt x="28583" y="73726"/>
                </a:cubicBezTo>
                <a:cubicBezTo>
                  <a:pt x="28610" y="73752"/>
                  <a:pt x="28656" y="73779"/>
                  <a:pt x="28693" y="73779"/>
                </a:cubicBezTo>
                <a:cubicBezTo>
                  <a:pt x="28709" y="73779"/>
                  <a:pt x="28723" y="73774"/>
                  <a:pt x="28734" y="73763"/>
                </a:cubicBezTo>
                <a:lnTo>
                  <a:pt x="28810" y="73650"/>
                </a:lnTo>
                <a:cubicBezTo>
                  <a:pt x="28886" y="73612"/>
                  <a:pt x="28999" y="73537"/>
                  <a:pt x="28999" y="73461"/>
                </a:cubicBezTo>
                <a:cubicBezTo>
                  <a:pt x="28999" y="73423"/>
                  <a:pt x="28961" y="73348"/>
                  <a:pt x="28810" y="73310"/>
                </a:cubicBezTo>
                <a:lnTo>
                  <a:pt x="28734" y="73272"/>
                </a:lnTo>
                <a:close/>
                <a:moveTo>
                  <a:pt x="50981" y="73218"/>
                </a:moveTo>
                <a:cubicBezTo>
                  <a:pt x="50953" y="73218"/>
                  <a:pt x="50923" y="73223"/>
                  <a:pt x="50890" y="73234"/>
                </a:cubicBezTo>
                <a:cubicBezTo>
                  <a:pt x="50738" y="73272"/>
                  <a:pt x="50663" y="73423"/>
                  <a:pt x="50663" y="73574"/>
                </a:cubicBezTo>
                <a:cubicBezTo>
                  <a:pt x="50663" y="73650"/>
                  <a:pt x="50701" y="73726"/>
                  <a:pt x="50776" y="73763"/>
                </a:cubicBezTo>
                <a:cubicBezTo>
                  <a:pt x="50814" y="73801"/>
                  <a:pt x="50890" y="73839"/>
                  <a:pt x="51003" y="73839"/>
                </a:cubicBezTo>
                <a:cubicBezTo>
                  <a:pt x="51154" y="73839"/>
                  <a:pt x="51268" y="73688"/>
                  <a:pt x="51268" y="73537"/>
                </a:cubicBezTo>
                <a:cubicBezTo>
                  <a:pt x="51268" y="73423"/>
                  <a:pt x="51230" y="73310"/>
                  <a:pt x="51154" y="73272"/>
                </a:cubicBezTo>
                <a:cubicBezTo>
                  <a:pt x="51101" y="73245"/>
                  <a:pt x="51047" y="73218"/>
                  <a:pt x="50981" y="73218"/>
                </a:cubicBezTo>
                <a:close/>
                <a:moveTo>
                  <a:pt x="88395" y="73348"/>
                </a:moveTo>
                <a:cubicBezTo>
                  <a:pt x="88168" y="73348"/>
                  <a:pt x="88017" y="73499"/>
                  <a:pt x="88055" y="73726"/>
                </a:cubicBezTo>
                <a:lnTo>
                  <a:pt x="88168" y="73839"/>
                </a:lnTo>
                <a:lnTo>
                  <a:pt x="88433" y="73839"/>
                </a:lnTo>
                <a:lnTo>
                  <a:pt x="88546" y="73726"/>
                </a:lnTo>
                <a:lnTo>
                  <a:pt x="88546" y="73461"/>
                </a:lnTo>
                <a:lnTo>
                  <a:pt x="88395" y="73348"/>
                </a:lnTo>
                <a:close/>
                <a:moveTo>
                  <a:pt x="30776" y="73499"/>
                </a:moveTo>
                <a:cubicBezTo>
                  <a:pt x="30663" y="73499"/>
                  <a:pt x="30587" y="73499"/>
                  <a:pt x="30511" y="73537"/>
                </a:cubicBezTo>
                <a:cubicBezTo>
                  <a:pt x="30474" y="73574"/>
                  <a:pt x="30436" y="73650"/>
                  <a:pt x="30436" y="73726"/>
                </a:cubicBezTo>
                <a:lnTo>
                  <a:pt x="30436" y="73763"/>
                </a:lnTo>
                <a:lnTo>
                  <a:pt x="30587" y="73877"/>
                </a:lnTo>
                <a:lnTo>
                  <a:pt x="30738" y="73877"/>
                </a:lnTo>
                <a:lnTo>
                  <a:pt x="30889" y="73763"/>
                </a:lnTo>
                <a:lnTo>
                  <a:pt x="30889" y="73612"/>
                </a:lnTo>
                <a:lnTo>
                  <a:pt x="30776" y="73499"/>
                </a:lnTo>
                <a:close/>
                <a:moveTo>
                  <a:pt x="20455" y="73688"/>
                </a:moveTo>
                <a:cubicBezTo>
                  <a:pt x="20341" y="73688"/>
                  <a:pt x="20266" y="73688"/>
                  <a:pt x="20190" y="73726"/>
                </a:cubicBezTo>
                <a:cubicBezTo>
                  <a:pt x="20114" y="73763"/>
                  <a:pt x="20076" y="73877"/>
                  <a:pt x="20076" y="73952"/>
                </a:cubicBezTo>
                <a:cubicBezTo>
                  <a:pt x="20076" y="74066"/>
                  <a:pt x="20114" y="74141"/>
                  <a:pt x="20228" y="74179"/>
                </a:cubicBezTo>
                <a:lnTo>
                  <a:pt x="20379" y="74028"/>
                </a:lnTo>
                <a:cubicBezTo>
                  <a:pt x="20455" y="73990"/>
                  <a:pt x="20530" y="73952"/>
                  <a:pt x="20530" y="73839"/>
                </a:cubicBezTo>
                <a:cubicBezTo>
                  <a:pt x="20530" y="73839"/>
                  <a:pt x="20530" y="73801"/>
                  <a:pt x="20530" y="73801"/>
                </a:cubicBezTo>
                <a:lnTo>
                  <a:pt x="20455" y="73688"/>
                </a:lnTo>
                <a:close/>
                <a:moveTo>
                  <a:pt x="75502" y="73801"/>
                </a:moveTo>
                <a:lnTo>
                  <a:pt x="75313" y="73952"/>
                </a:lnTo>
                <a:cubicBezTo>
                  <a:pt x="75313" y="73952"/>
                  <a:pt x="75276" y="73990"/>
                  <a:pt x="75238" y="74028"/>
                </a:cubicBezTo>
                <a:lnTo>
                  <a:pt x="75351" y="74179"/>
                </a:lnTo>
                <a:lnTo>
                  <a:pt x="75540" y="74179"/>
                </a:lnTo>
                <a:lnTo>
                  <a:pt x="75654" y="74066"/>
                </a:lnTo>
                <a:cubicBezTo>
                  <a:pt x="75654" y="74066"/>
                  <a:pt x="75654" y="74028"/>
                  <a:pt x="75654" y="74028"/>
                </a:cubicBezTo>
                <a:cubicBezTo>
                  <a:pt x="75654" y="73990"/>
                  <a:pt x="75654" y="73839"/>
                  <a:pt x="75502" y="73801"/>
                </a:cubicBezTo>
                <a:close/>
                <a:moveTo>
                  <a:pt x="26466" y="73726"/>
                </a:moveTo>
                <a:cubicBezTo>
                  <a:pt x="26390" y="73726"/>
                  <a:pt x="26277" y="73763"/>
                  <a:pt x="26277" y="73839"/>
                </a:cubicBezTo>
                <a:lnTo>
                  <a:pt x="26201" y="73915"/>
                </a:lnTo>
                <a:cubicBezTo>
                  <a:pt x="26201" y="74028"/>
                  <a:pt x="26239" y="74104"/>
                  <a:pt x="26277" y="74141"/>
                </a:cubicBezTo>
                <a:cubicBezTo>
                  <a:pt x="26343" y="74186"/>
                  <a:pt x="26423" y="74204"/>
                  <a:pt x="26500" y="74204"/>
                </a:cubicBezTo>
                <a:cubicBezTo>
                  <a:pt x="26555" y="74204"/>
                  <a:pt x="26608" y="74195"/>
                  <a:pt x="26655" y="74179"/>
                </a:cubicBezTo>
                <a:lnTo>
                  <a:pt x="26768" y="74104"/>
                </a:lnTo>
                <a:cubicBezTo>
                  <a:pt x="26806" y="74066"/>
                  <a:pt x="26806" y="74066"/>
                  <a:pt x="26806" y="74028"/>
                </a:cubicBezTo>
                <a:cubicBezTo>
                  <a:pt x="26806" y="73877"/>
                  <a:pt x="26617" y="73726"/>
                  <a:pt x="26466" y="73726"/>
                </a:cubicBezTo>
                <a:close/>
                <a:moveTo>
                  <a:pt x="42081" y="73763"/>
                </a:moveTo>
                <a:lnTo>
                  <a:pt x="41929" y="73877"/>
                </a:lnTo>
                <a:cubicBezTo>
                  <a:pt x="41929" y="73877"/>
                  <a:pt x="41929" y="73915"/>
                  <a:pt x="41929" y="73952"/>
                </a:cubicBezTo>
                <a:cubicBezTo>
                  <a:pt x="41891" y="73990"/>
                  <a:pt x="41891" y="74028"/>
                  <a:pt x="41891" y="74104"/>
                </a:cubicBezTo>
                <a:cubicBezTo>
                  <a:pt x="41891" y="74179"/>
                  <a:pt x="41929" y="74255"/>
                  <a:pt x="42043" y="74293"/>
                </a:cubicBezTo>
                <a:lnTo>
                  <a:pt x="42156" y="74255"/>
                </a:lnTo>
                <a:cubicBezTo>
                  <a:pt x="42232" y="74217"/>
                  <a:pt x="42383" y="74104"/>
                  <a:pt x="42383" y="73952"/>
                </a:cubicBezTo>
                <a:cubicBezTo>
                  <a:pt x="42383" y="73915"/>
                  <a:pt x="42383" y="73763"/>
                  <a:pt x="42081" y="73763"/>
                </a:cubicBezTo>
                <a:close/>
                <a:moveTo>
                  <a:pt x="54066" y="73877"/>
                </a:moveTo>
                <a:cubicBezTo>
                  <a:pt x="54028" y="73915"/>
                  <a:pt x="53952" y="73915"/>
                  <a:pt x="53839" y="73952"/>
                </a:cubicBezTo>
                <a:lnTo>
                  <a:pt x="53763" y="74066"/>
                </a:lnTo>
                <a:cubicBezTo>
                  <a:pt x="53763" y="74179"/>
                  <a:pt x="53801" y="74217"/>
                  <a:pt x="53801" y="74255"/>
                </a:cubicBezTo>
                <a:cubicBezTo>
                  <a:pt x="53801" y="74255"/>
                  <a:pt x="53801" y="74217"/>
                  <a:pt x="53801" y="74217"/>
                </a:cubicBezTo>
                <a:lnTo>
                  <a:pt x="53914" y="74406"/>
                </a:lnTo>
                <a:lnTo>
                  <a:pt x="53952" y="74406"/>
                </a:lnTo>
                <a:cubicBezTo>
                  <a:pt x="53990" y="74444"/>
                  <a:pt x="54066" y="74444"/>
                  <a:pt x="54141" y="74444"/>
                </a:cubicBezTo>
                <a:lnTo>
                  <a:pt x="54217" y="74406"/>
                </a:lnTo>
                <a:cubicBezTo>
                  <a:pt x="54292" y="74368"/>
                  <a:pt x="54406" y="74217"/>
                  <a:pt x="54406" y="74066"/>
                </a:cubicBezTo>
                <a:cubicBezTo>
                  <a:pt x="54406" y="73990"/>
                  <a:pt x="54368" y="73915"/>
                  <a:pt x="54255" y="73877"/>
                </a:cubicBezTo>
                <a:close/>
                <a:moveTo>
                  <a:pt x="83215" y="73461"/>
                </a:moveTo>
                <a:cubicBezTo>
                  <a:pt x="83140" y="73537"/>
                  <a:pt x="83102" y="73574"/>
                  <a:pt x="83102" y="73650"/>
                </a:cubicBezTo>
                <a:cubicBezTo>
                  <a:pt x="83064" y="73726"/>
                  <a:pt x="83026" y="73763"/>
                  <a:pt x="82988" y="73763"/>
                </a:cubicBezTo>
                <a:lnTo>
                  <a:pt x="83102" y="73990"/>
                </a:lnTo>
                <a:cubicBezTo>
                  <a:pt x="83064" y="73990"/>
                  <a:pt x="83026" y="73952"/>
                  <a:pt x="83026" y="73952"/>
                </a:cubicBezTo>
                <a:cubicBezTo>
                  <a:pt x="83026" y="73952"/>
                  <a:pt x="83026" y="73952"/>
                  <a:pt x="83026" y="73990"/>
                </a:cubicBezTo>
                <a:cubicBezTo>
                  <a:pt x="83026" y="74028"/>
                  <a:pt x="83026" y="74104"/>
                  <a:pt x="83064" y="74141"/>
                </a:cubicBezTo>
                <a:cubicBezTo>
                  <a:pt x="83102" y="74179"/>
                  <a:pt x="83140" y="74179"/>
                  <a:pt x="83177" y="74217"/>
                </a:cubicBezTo>
                <a:lnTo>
                  <a:pt x="83215" y="74217"/>
                </a:lnTo>
                <a:lnTo>
                  <a:pt x="83253" y="74255"/>
                </a:lnTo>
                <a:cubicBezTo>
                  <a:pt x="83329" y="74331"/>
                  <a:pt x="83480" y="74444"/>
                  <a:pt x="83669" y="74444"/>
                </a:cubicBezTo>
                <a:lnTo>
                  <a:pt x="83782" y="74368"/>
                </a:lnTo>
                <a:cubicBezTo>
                  <a:pt x="83782" y="74368"/>
                  <a:pt x="83782" y="74406"/>
                  <a:pt x="83782" y="74406"/>
                </a:cubicBezTo>
                <a:lnTo>
                  <a:pt x="83896" y="74293"/>
                </a:lnTo>
                <a:cubicBezTo>
                  <a:pt x="83934" y="74255"/>
                  <a:pt x="83934" y="74217"/>
                  <a:pt x="83934" y="74179"/>
                </a:cubicBezTo>
                <a:cubicBezTo>
                  <a:pt x="83934" y="74028"/>
                  <a:pt x="83820" y="73952"/>
                  <a:pt x="83745" y="73915"/>
                </a:cubicBezTo>
                <a:cubicBezTo>
                  <a:pt x="83707" y="73915"/>
                  <a:pt x="83707" y="73915"/>
                  <a:pt x="83669" y="73877"/>
                </a:cubicBezTo>
                <a:cubicBezTo>
                  <a:pt x="83669" y="73574"/>
                  <a:pt x="83480" y="73461"/>
                  <a:pt x="83329" y="73461"/>
                </a:cubicBezTo>
                <a:close/>
                <a:moveTo>
                  <a:pt x="53725" y="74217"/>
                </a:moveTo>
                <a:cubicBezTo>
                  <a:pt x="53650" y="74217"/>
                  <a:pt x="53536" y="74217"/>
                  <a:pt x="53498" y="74255"/>
                </a:cubicBezTo>
                <a:cubicBezTo>
                  <a:pt x="53347" y="74368"/>
                  <a:pt x="53385" y="74595"/>
                  <a:pt x="53650" y="74595"/>
                </a:cubicBezTo>
                <a:lnTo>
                  <a:pt x="53801" y="74482"/>
                </a:lnTo>
                <a:cubicBezTo>
                  <a:pt x="53801" y="74444"/>
                  <a:pt x="53801" y="74444"/>
                  <a:pt x="53839" y="74406"/>
                </a:cubicBezTo>
                <a:lnTo>
                  <a:pt x="53725" y="74217"/>
                </a:lnTo>
                <a:close/>
                <a:moveTo>
                  <a:pt x="43177" y="73915"/>
                </a:moveTo>
                <a:cubicBezTo>
                  <a:pt x="43026" y="73952"/>
                  <a:pt x="42950" y="74066"/>
                  <a:pt x="42874" y="74179"/>
                </a:cubicBezTo>
                <a:cubicBezTo>
                  <a:pt x="42837" y="74217"/>
                  <a:pt x="42837" y="74255"/>
                  <a:pt x="42799" y="74293"/>
                </a:cubicBezTo>
                <a:lnTo>
                  <a:pt x="42912" y="74482"/>
                </a:lnTo>
                <a:cubicBezTo>
                  <a:pt x="42950" y="74482"/>
                  <a:pt x="42950" y="74482"/>
                  <a:pt x="42988" y="74520"/>
                </a:cubicBezTo>
                <a:cubicBezTo>
                  <a:pt x="43026" y="74595"/>
                  <a:pt x="43139" y="74671"/>
                  <a:pt x="43290" y="74671"/>
                </a:cubicBezTo>
                <a:lnTo>
                  <a:pt x="43442" y="74557"/>
                </a:lnTo>
                <a:cubicBezTo>
                  <a:pt x="43442" y="74520"/>
                  <a:pt x="43442" y="74520"/>
                  <a:pt x="43479" y="74482"/>
                </a:cubicBezTo>
                <a:cubicBezTo>
                  <a:pt x="43555" y="74444"/>
                  <a:pt x="43631" y="74406"/>
                  <a:pt x="43668" y="74331"/>
                </a:cubicBezTo>
                <a:lnTo>
                  <a:pt x="43517" y="74179"/>
                </a:lnTo>
                <a:cubicBezTo>
                  <a:pt x="43517" y="74141"/>
                  <a:pt x="43479" y="74141"/>
                  <a:pt x="43479" y="74141"/>
                </a:cubicBezTo>
                <a:cubicBezTo>
                  <a:pt x="43442" y="74104"/>
                  <a:pt x="43404" y="74066"/>
                  <a:pt x="43366" y="74028"/>
                </a:cubicBezTo>
                <a:lnTo>
                  <a:pt x="43177" y="73915"/>
                </a:lnTo>
                <a:close/>
                <a:moveTo>
                  <a:pt x="39473" y="74209"/>
                </a:moveTo>
                <a:cubicBezTo>
                  <a:pt x="39327" y="74209"/>
                  <a:pt x="39234" y="74298"/>
                  <a:pt x="39169" y="74331"/>
                </a:cubicBezTo>
                <a:cubicBezTo>
                  <a:pt x="39132" y="74368"/>
                  <a:pt x="39132" y="74368"/>
                  <a:pt x="39094" y="74406"/>
                </a:cubicBezTo>
                <a:lnTo>
                  <a:pt x="39207" y="74633"/>
                </a:lnTo>
                <a:cubicBezTo>
                  <a:pt x="39265" y="74662"/>
                  <a:pt x="39322" y="74734"/>
                  <a:pt x="39446" y="74734"/>
                </a:cubicBezTo>
                <a:cubicBezTo>
                  <a:pt x="39485" y="74734"/>
                  <a:pt x="39531" y="74727"/>
                  <a:pt x="39585" y="74709"/>
                </a:cubicBezTo>
                <a:lnTo>
                  <a:pt x="39699" y="74595"/>
                </a:lnTo>
                <a:lnTo>
                  <a:pt x="39699" y="74331"/>
                </a:lnTo>
                <a:lnTo>
                  <a:pt x="39547" y="74217"/>
                </a:lnTo>
                <a:cubicBezTo>
                  <a:pt x="39521" y="74212"/>
                  <a:pt x="39496" y="74209"/>
                  <a:pt x="39473" y="74209"/>
                </a:cubicBezTo>
                <a:close/>
                <a:moveTo>
                  <a:pt x="70020" y="74406"/>
                </a:moveTo>
                <a:cubicBezTo>
                  <a:pt x="69945" y="74406"/>
                  <a:pt x="69718" y="74444"/>
                  <a:pt x="69718" y="74595"/>
                </a:cubicBezTo>
                <a:cubicBezTo>
                  <a:pt x="69718" y="74633"/>
                  <a:pt x="69718" y="74633"/>
                  <a:pt x="69718" y="74671"/>
                </a:cubicBezTo>
                <a:lnTo>
                  <a:pt x="69869" y="74746"/>
                </a:lnTo>
                <a:lnTo>
                  <a:pt x="69983" y="74746"/>
                </a:lnTo>
                <a:lnTo>
                  <a:pt x="70134" y="74671"/>
                </a:lnTo>
                <a:cubicBezTo>
                  <a:pt x="70134" y="74633"/>
                  <a:pt x="70172" y="74595"/>
                  <a:pt x="70172" y="74557"/>
                </a:cubicBezTo>
                <a:lnTo>
                  <a:pt x="70020" y="74406"/>
                </a:lnTo>
                <a:close/>
                <a:moveTo>
                  <a:pt x="64765" y="74406"/>
                </a:moveTo>
                <a:lnTo>
                  <a:pt x="64614" y="74520"/>
                </a:lnTo>
                <a:cubicBezTo>
                  <a:pt x="64614" y="74482"/>
                  <a:pt x="64614" y="74482"/>
                  <a:pt x="64614" y="74482"/>
                </a:cubicBezTo>
                <a:lnTo>
                  <a:pt x="64500" y="74595"/>
                </a:lnTo>
                <a:cubicBezTo>
                  <a:pt x="64500" y="74633"/>
                  <a:pt x="64500" y="74633"/>
                  <a:pt x="64500" y="74633"/>
                </a:cubicBezTo>
                <a:cubicBezTo>
                  <a:pt x="64500" y="74709"/>
                  <a:pt x="64500" y="74860"/>
                  <a:pt x="64652" y="74860"/>
                </a:cubicBezTo>
                <a:lnTo>
                  <a:pt x="64803" y="74746"/>
                </a:lnTo>
                <a:lnTo>
                  <a:pt x="64803" y="74746"/>
                </a:lnTo>
                <a:cubicBezTo>
                  <a:pt x="64803" y="74784"/>
                  <a:pt x="64765" y="74822"/>
                  <a:pt x="64803" y="74822"/>
                </a:cubicBezTo>
                <a:cubicBezTo>
                  <a:pt x="64841" y="74784"/>
                  <a:pt x="64954" y="74784"/>
                  <a:pt x="64992" y="74671"/>
                </a:cubicBezTo>
                <a:lnTo>
                  <a:pt x="64879" y="74520"/>
                </a:lnTo>
                <a:lnTo>
                  <a:pt x="64879" y="74520"/>
                </a:lnTo>
                <a:cubicBezTo>
                  <a:pt x="64879" y="74520"/>
                  <a:pt x="64916" y="74557"/>
                  <a:pt x="64916" y="74557"/>
                </a:cubicBezTo>
                <a:cubicBezTo>
                  <a:pt x="64916" y="74520"/>
                  <a:pt x="64879" y="74444"/>
                  <a:pt x="64765" y="74406"/>
                </a:cubicBezTo>
                <a:close/>
                <a:moveTo>
                  <a:pt x="8091" y="74520"/>
                </a:moveTo>
                <a:lnTo>
                  <a:pt x="7940" y="74633"/>
                </a:lnTo>
                <a:lnTo>
                  <a:pt x="7940" y="74784"/>
                </a:lnTo>
                <a:lnTo>
                  <a:pt x="8091" y="74898"/>
                </a:lnTo>
                <a:cubicBezTo>
                  <a:pt x="8125" y="74909"/>
                  <a:pt x="8155" y="74913"/>
                  <a:pt x="8181" y="74913"/>
                </a:cubicBezTo>
                <a:cubicBezTo>
                  <a:pt x="8246" y="74913"/>
                  <a:pt x="8292" y="74887"/>
                  <a:pt x="8318" y="74860"/>
                </a:cubicBezTo>
                <a:cubicBezTo>
                  <a:pt x="8356" y="74822"/>
                  <a:pt x="8432" y="74746"/>
                  <a:pt x="8432" y="74671"/>
                </a:cubicBezTo>
                <a:lnTo>
                  <a:pt x="8394" y="74633"/>
                </a:lnTo>
                <a:lnTo>
                  <a:pt x="8280" y="74520"/>
                </a:lnTo>
                <a:close/>
                <a:moveTo>
                  <a:pt x="58640" y="74709"/>
                </a:moveTo>
                <a:cubicBezTo>
                  <a:pt x="58489" y="74709"/>
                  <a:pt x="58376" y="74784"/>
                  <a:pt x="58376" y="74898"/>
                </a:cubicBezTo>
                <a:lnTo>
                  <a:pt x="58527" y="74898"/>
                </a:lnTo>
                <a:cubicBezTo>
                  <a:pt x="58527" y="74935"/>
                  <a:pt x="58527" y="74935"/>
                  <a:pt x="58527" y="74935"/>
                </a:cubicBezTo>
                <a:lnTo>
                  <a:pt x="58716" y="74935"/>
                </a:lnTo>
                <a:cubicBezTo>
                  <a:pt x="58716" y="74935"/>
                  <a:pt x="58716" y="74935"/>
                  <a:pt x="58716" y="74898"/>
                </a:cubicBezTo>
                <a:lnTo>
                  <a:pt x="58867" y="74898"/>
                </a:lnTo>
                <a:cubicBezTo>
                  <a:pt x="58867" y="74860"/>
                  <a:pt x="58829" y="74784"/>
                  <a:pt x="58754" y="74746"/>
                </a:cubicBezTo>
                <a:cubicBezTo>
                  <a:pt x="58716" y="74746"/>
                  <a:pt x="58678" y="74709"/>
                  <a:pt x="58640" y="74709"/>
                </a:cubicBezTo>
                <a:close/>
                <a:moveTo>
                  <a:pt x="46277" y="74671"/>
                </a:moveTo>
                <a:lnTo>
                  <a:pt x="46164" y="74784"/>
                </a:lnTo>
                <a:lnTo>
                  <a:pt x="46164" y="74898"/>
                </a:lnTo>
                <a:lnTo>
                  <a:pt x="46277" y="75011"/>
                </a:lnTo>
                <a:cubicBezTo>
                  <a:pt x="46315" y="75049"/>
                  <a:pt x="46353" y="75049"/>
                  <a:pt x="46391" y="75049"/>
                </a:cubicBezTo>
                <a:lnTo>
                  <a:pt x="46542" y="74898"/>
                </a:lnTo>
                <a:cubicBezTo>
                  <a:pt x="46542" y="74860"/>
                  <a:pt x="46542" y="74784"/>
                  <a:pt x="46466" y="74709"/>
                </a:cubicBezTo>
                <a:cubicBezTo>
                  <a:pt x="46428" y="74671"/>
                  <a:pt x="46353" y="74671"/>
                  <a:pt x="46277" y="74671"/>
                </a:cubicBezTo>
                <a:close/>
                <a:moveTo>
                  <a:pt x="43101" y="74671"/>
                </a:moveTo>
                <a:lnTo>
                  <a:pt x="42912" y="74784"/>
                </a:lnTo>
                <a:cubicBezTo>
                  <a:pt x="42912" y="74822"/>
                  <a:pt x="42912" y="74860"/>
                  <a:pt x="42874" y="74898"/>
                </a:cubicBezTo>
                <a:lnTo>
                  <a:pt x="42988" y="75087"/>
                </a:lnTo>
                <a:lnTo>
                  <a:pt x="43064" y="75087"/>
                </a:lnTo>
                <a:cubicBezTo>
                  <a:pt x="43117" y="75113"/>
                  <a:pt x="43170" y="75140"/>
                  <a:pt x="43251" y="75140"/>
                </a:cubicBezTo>
                <a:cubicBezTo>
                  <a:pt x="43284" y="75140"/>
                  <a:pt x="43322" y="75136"/>
                  <a:pt x="43366" y="75124"/>
                </a:cubicBezTo>
                <a:lnTo>
                  <a:pt x="43479" y="75049"/>
                </a:lnTo>
                <a:cubicBezTo>
                  <a:pt x="43479" y="75011"/>
                  <a:pt x="43479" y="74973"/>
                  <a:pt x="43479" y="74935"/>
                </a:cubicBezTo>
                <a:cubicBezTo>
                  <a:pt x="43479" y="74746"/>
                  <a:pt x="43290" y="74709"/>
                  <a:pt x="43177" y="74709"/>
                </a:cubicBezTo>
                <a:cubicBezTo>
                  <a:pt x="43139" y="74709"/>
                  <a:pt x="43101" y="74709"/>
                  <a:pt x="43101" y="74671"/>
                </a:cubicBezTo>
                <a:close/>
                <a:moveTo>
                  <a:pt x="14027" y="74822"/>
                </a:moveTo>
                <a:cubicBezTo>
                  <a:pt x="13914" y="74822"/>
                  <a:pt x="13800" y="74822"/>
                  <a:pt x="13725" y="75011"/>
                </a:cubicBezTo>
                <a:lnTo>
                  <a:pt x="13800" y="75238"/>
                </a:lnTo>
                <a:cubicBezTo>
                  <a:pt x="13874" y="75238"/>
                  <a:pt x="14019" y="75238"/>
                  <a:pt x="14096" y="75029"/>
                </a:cubicBezTo>
                <a:lnTo>
                  <a:pt x="14096" y="75029"/>
                </a:lnTo>
                <a:lnTo>
                  <a:pt x="14103" y="75049"/>
                </a:lnTo>
                <a:cubicBezTo>
                  <a:pt x="14103" y="75049"/>
                  <a:pt x="14103" y="75011"/>
                  <a:pt x="14103" y="75011"/>
                </a:cubicBezTo>
                <a:cubicBezTo>
                  <a:pt x="14101" y="75017"/>
                  <a:pt x="14099" y="75023"/>
                  <a:pt x="14096" y="75029"/>
                </a:cubicBezTo>
                <a:lnTo>
                  <a:pt x="14096" y="75029"/>
                </a:lnTo>
                <a:lnTo>
                  <a:pt x="14027" y="74822"/>
                </a:lnTo>
                <a:close/>
                <a:moveTo>
                  <a:pt x="35578" y="74066"/>
                </a:moveTo>
                <a:lnTo>
                  <a:pt x="35389" y="74141"/>
                </a:lnTo>
                <a:cubicBezTo>
                  <a:pt x="35351" y="74179"/>
                  <a:pt x="35351" y="74217"/>
                  <a:pt x="35313" y="74255"/>
                </a:cubicBezTo>
                <a:lnTo>
                  <a:pt x="35275" y="74293"/>
                </a:lnTo>
                <a:cubicBezTo>
                  <a:pt x="35200" y="74444"/>
                  <a:pt x="35313" y="74520"/>
                  <a:pt x="35389" y="74557"/>
                </a:cubicBezTo>
                <a:lnTo>
                  <a:pt x="35389" y="74633"/>
                </a:lnTo>
                <a:cubicBezTo>
                  <a:pt x="35389" y="74671"/>
                  <a:pt x="35389" y="74709"/>
                  <a:pt x="35389" y="74784"/>
                </a:cubicBezTo>
                <a:lnTo>
                  <a:pt x="35389" y="74860"/>
                </a:lnTo>
                <a:cubicBezTo>
                  <a:pt x="35389" y="74898"/>
                  <a:pt x="35389" y="75011"/>
                  <a:pt x="35502" y="75011"/>
                </a:cubicBezTo>
                <a:cubicBezTo>
                  <a:pt x="35521" y="75030"/>
                  <a:pt x="35540" y="75039"/>
                  <a:pt x="35563" y="75039"/>
                </a:cubicBezTo>
                <a:cubicBezTo>
                  <a:pt x="35587" y="75039"/>
                  <a:pt x="35615" y="75030"/>
                  <a:pt x="35653" y="75011"/>
                </a:cubicBezTo>
                <a:cubicBezTo>
                  <a:pt x="35691" y="74973"/>
                  <a:pt x="35729" y="74973"/>
                  <a:pt x="35767" y="74935"/>
                </a:cubicBezTo>
                <a:cubicBezTo>
                  <a:pt x="35927" y="74855"/>
                  <a:pt x="36087" y="74775"/>
                  <a:pt x="36288" y="74775"/>
                </a:cubicBezTo>
                <a:cubicBezTo>
                  <a:pt x="36371" y="74775"/>
                  <a:pt x="36461" y="74789"/>
                  <a:pt x="36561" y="74822"/>
                </a:cubicBezTo>
                <a:lnTo>
                  <a:pt x="36679" y="74751"/>
                </a:lnTo>
                <a:lnTo>
                  <a:pt x="36679" y="74751"/>
                </a:lnTo>
                <a:lnTo>
                  <a:pt x="36712" y="74784"/>
                </a:lnTo>
                <a:cubicBezTo>
                  <a:pt x="36598" y="74822"/>
                  <a:pt x="36561" y="74898"/>
                  <a:pt x="36561" y="74973"/>
                </a:cubicBezTo>
                <a:cubicBezTo>
                  <a:pt x="36561" y="74973"/>
                  <a:pt x="36561" y="75011"/>
                  <a:pt x="36561" y="75011"/>
                </a:cubicBezTo>
                <a:lnTo>
                  <a:pt x="36636" y="75238"/>
                </a:lnTo>
                <a:cubicBezTo>
                  <a:pt x="36712" y="75238"/>
                  <a:pt x="36787" y="75238"/>
                  <a:pt x="36863" y="75162"/>
                </a:cubicBezTo>
                <a:cubicBezTo>
                  <a:pt x="36976" y="75087"/>
                  <a:pt x="37014" y="74973"/>
                  <a:pt x="37014" y="74860"/>
                </a:cubicBezTo>
                <a:cubicBezTo>
                  <a:pt x="37014" y="74746"/>
                  <a:pt x="36939" y="74709"/>
                  <a:pt x="36939" y="74709"/>
                </a:cubicBezTo>
                <a:cubicBezTo>
                  <a:pt x="36901" y="74709"/>
                  <a:pt x="36863" y="74699"/>
                  <a:pt x="36821" y="74699"/>
                </a:cubicBezTo>
                <a:cubicBezTo>
                  <a:pt x="36797" y="74699"/>
                  <a:pt x="36773" y="74702"/>
                  <a:pt x="36747" y="74710"/>
                </a:cubicBezTo>
                <a:lnTo>
                  <a:pt x="36747" y="74710"/>
                </a:lnTo>
                <a:lnTo>
                  <a:pt x="36750" y="74709"/>
                </a:lnTo>
                <a:cubicBezTo>
                  <a:pt x="36750" y="74671"/>
                  <a:pt x="36750" y="74633"/>
                  <a:pt x="36750" y="74595"/>
                </a:cubicBezTo>
                <a:cubicBezTo>
                  <a:pt x="36750" y="74444"/>
                  <a:pt x="36674" y="74141"/>
                  <a:pt x="36183" y="74104"/>
                </a:cubicBezTo>
                <a:cubicBezTo>
                  <a:pt x="36107" y="74104"/>
                  <a:pt x="36031" y="74141"/>
                  <a:pt x="35993" y="74179"/>
                </a:cubicBezTo>
                <a:cubicBezTo>
                  <a:pt x="35880" y="74141"/>
                  <a:pt x="35767" y="74104"/>
                  <a:pt x="35691" y="74104"/>
                </a:cubicBezTo>
                <a:cubicBezTo>
                  <a:pt x="35653" y="74104"/>
                  <a:pt x="35615" y="74066"/>
                  <a:pt x="35578" y="74066"/>
                </a:cubicBezTo>
                <a:close/>
                <a:moveTo>
                  <a:pt x="85036" y="74882"/>
                </a:moveTo>
                <a:cubicBezTo>
                  <a:pt x="85014" y="74882"/>
                  <a:pt x="84988" y="74887"/>
                  <a:pt x="84954" y="74898"/>
                </a:cubicBezTo>
                <a:lnTo>
                  <a:pt x="84841" y="75011"/>
                </a:lnTo>
                <a:lnTo>
                  <a:pt x="84841" y="75124"/>
                </a:lnTo>
                <a:lnTo>
                  <a:pt x="84954" y="75238"/>
                </a:lnTo>
                <a:cubicBezTo>
                  <a:pt x="84992" y="75238"/>
                  <a:pt x="85030" y="75276"/>
                  <a:pt x="85068" y="75276"/>
                </a:cubicBezTo>
                <a:lnTo>
                  <a:pt x="85257" y="75124"/>
                </a:lnTo>
                <a:cubicBezTo>
                  <a:pt x="85257" y="75049"/>
                  <a:pt x="85219" y="74973"/>
                  <a:pt x="85143" y="74935"/>
                </a:cubicBezTo>
                <a:cubicBezTo>
                  <a:pt x="85117" y="74909"/>
                  <a:pt x="85090" y="74882"/>
                  <a:pt x="85036" y="74882"/>
                </a:cubicBezTo>
                <a:close/>
                <a:moveTo>
                  <a:pt x="48092" y="75011"/>
                </a:moveTo>
                <a:lnTo>
                  <a:pt x="47903" y="75124"/>
                </a:lnTo>
                <a:cubicBezTo>
                  <a:pt x="47903" y="75162"/>
                  <a:pt x="47903" y="75162"/>
                  <a:pt x="47865" y="75200"/>
                </a:cubicBezTo>
                <a:lnTo>
                  <a:pt x="47979" y="75389"/>
                </a:lnTo>
                <a:lnTo>
                  <a:pt x="48092" y="75389"/>
                </a:lnTo>
                <a:lnTo>
                  <a:pt x="48205" y="75351"/>
                </a:lnTo>
                <a:cubicBezTo>
                  <a:pt x="48243" y="75314"/>
                  <a:pt x="48281" y="75238"/>
                  <a:pt x="48281" y="75162"/>
                </a:cubicBezTo>
                <a:cubicBezTo>
                  <a:pt x="48281" y="75124"/>
                  <a:pt x="48243" y="75049"/>
                  <a:pt x="48092" y="75011"/>
                </a:cubicBezTo>
                <a:close/>
                <a:moveTo>
                  <a:pt x="18375" y="75124"/>
                </a:moveTo>
                <a:cubicBezTo>
                  <a:pt x="18300" y="75124"/>
                  <a:pt x="18262" y="75162"/>
                  <a:pt x="18224" y="75162"/>
                </a:cubicBezTo>
                <a:cubicBezTo>
                  <a:pt x="18186" y="75200"/>
                  <a:pt x="18148" y="75238"/>
                  <a:pt x="18148" y="75314"/>
                </a:cubicBezTo>
                <a:lnTo>
                  <a:pt x="18148" y="75351"/>
                </a:lnTo>
                <a:lnTo>
                  <a:pt x="18224" y="75389"/>
                </a:lnTo>
                <a:cubicBezTo>
                  <a:pt x="18224" y="75389"/>
                  <a:pt x="18224" y="75351"/>
                  <a:pt x="18224" y="75351"/>
                </a:cubicBezTo>
                <a:lnTo>
                  <a:pt x="18337" y="75465"/>
                </a:lnTo>
                <a:lnTo>
                  <a:pt x="18451" y="75465"/>
                </a:lnTo>
                <a:lnTo>
                  <a:pt x="18564" y="75427"/>
                </a:lnTo>
                <a:cubicBezTo>
                  <a:pt x="18602" y="75389"/>
                  <a:pt x="18602" y="75351"/>
                  <a:pt x="18602" y="75314"/>
                </a:cubicBezTo>
                <a:cubicBezTo>
                  <a:pt x="18602" y="75200"/>
                  <a:pt x="18489" y="75124"/>
                  <a:pt x="18375" y="75124"/>
                </a:cubicBezTo>
                <a:close/>
                <a:moveTo>
                  <a:pt x="10171" y="75049"/>
                </a:moveTo>
                <a:lnTo>
                  <a:pt x="9982" y="75087"/>
                </a:lnTo>
                <a:cubicBezTo>
                  <a:pt x="9944" y="75087"/>
                  <a:pt x="9944" y="75124"/>
                  <a:pt x="9906" y="75124"/>
                </a:cubicBezTo>
                <a:cubicBezTo>
                  <a:pt x="9831" y="75124"/>
                  <a:pt x="9604" y="75162"/>
                  <a:pt x="9642" y="75389"/>
                </a:cubicBezTo>
                <a:lnTo>
                  <a:pt x="9679" y="75427"/>
                </a:lnTo>
                <a:cubicBezTo>
                  <a:pt x="9727" y="75499"/>
                  <a:pt x="9790" y="75525"/>
                  <a:pt x="9869" y="75525"/>
                </a:cubicBezTo>
                <a:cubicBezTo>
                  <a:pt x="9914" y="75525"/>
                  <a:pt x="9964" y="75516"/>
                  <a:pt x="10020" y="75503"/>
                </a:cubicBezTo>
                <a:cubicBezTo>
                  <a:pt x="10133" y="75465"/>
                  <a:pt x="10284" y="75389"/>
                  <a:pt x="10284" y="75238"/>
                </a:cubicBezTo>
                <a:cubicBezTo>
                  <a:pt x="10284" y="75162"/>
                  <a:pt x="10246" y="75124"/>
                  <a:pt x="10171" y="75049"/>
                </a:cubicBezTo>
                <a:close/>
                <a:moveTo>
                  <a:pt x="54330" y="75087"/>
                </a:moveTo>
                <a:lnTo>
                  <a:pt x="54179" y="75200"/>
                </a:lnTo>
                <a:cubicBezTo>
                  <a:pt x="54141" y="75389"/>
                  <a:pt x="54255" y="75503"/>
                  <a:pt x="54406" y="75540"/>
                </a:cubicBezTo>
                <a:lnTo>
                  <a:pt x="54557" y="75427"/>
                </a:lnTo>
                <a:lnTo>
                  <a:pt x="54595" y="75427"/>
                </a:lnTo>
                <a:cubicBezTo>
                  <a:pt x="54595" y="75389"/>
                  <a:pt x="54633" y="75314"/>
                  <a:pt x="54633" y="75238"/>
                </a:cubicBezTo>
                <a:cubicBezTo>
                  <a:pt x="54633" y="75238"/>
                  <a:pt x="54633" y="75200"/>
                  <a:pt x="54633" y="75200"/>
                </a:cubicBezTo>
                <a:lnTo>
                  <a:pt x="54481" y="75087"/>
                </a:lnTo>
                <a:close/>
                <a:moveTo>
                  <a:pt x="55947" y="75233"/>
                </a:moveTo>
                <a:cubicBezTo>
                  <a:pt x="55685" y="75233"/>
                  <a:pt x="55650" y="75396"/>
                  <a:pt x="55616" y="75465"/>
                </a:cubicBezTo>
                <a:lnTo>
                  <a:pt x="55653" y="75540"/>
                </a:lnTo>
                <a:cubicBezTo>
                  <a:pt x="55725" y="75612"/>
                  <a:pt x="55782" y="75639"/>
                  <a:pt x="55833" y="75639"/>
                </a:cubicBezTo>
                <a:cubicBezTo>
                  <a:pt x="55863" y="75639"/>
                  <a:pt x="55890" y="75630"/>
                  <a:pt x="55918" y="75616"/>
                </a:cubicBezTo>
                <a:cubicBezTo>
                  <a:pt x="56032" y="75616"/>
                  <a:pt x="56107" y="75540"/>
                  <a:pt x="56145" y="75389"/>
                </a:cubicBezTo>
                <a:lnTo>
                  <a:pt x="56032" y="75238"/>
                </a:lnTo>
                <a:cubicBezTo>
                  <a:pt x="56001" y="75235"/>
                  <a:pt x="55973" y="75233"/>
                  <a:pt x="55947" y="75233"/>
                </a:cubicBezTo>
                <a:close/>
                <a:moveTo>
                  <a:pt x="17392" y="75238"/>
                </a:moveTo>
                <a:lnTo>
                  <a:pt x="17241" y="75351"/>
                </a:lnTo>
                <a:cubicBezTo>
                  <a:pt x="17203" y="75540"/>
                  <a:pt x="17317" y="75654"/>
                  <a:pt x="17468" y="75692"/>
                </a:cubicBezTo>
                <a:lnTo>
                  <a:pt x="17581" y="75578"/>
                </a:lnTo>
                <a:lnTo>
                  <a:pt x="17581" y="75578"/>
                </a:lnTo>
                <a:cubicBezTo>
                  <a:pt x="17732" y="75540"/>
                  <a:pt x="17770" y="75465"/>
                  <a:pt x="17770" y="75427"/>
                </a:cubicBezTo>
                <a:cubicBezTo>
                  <a:pt x="17770" y="75389"/>
                  <a:pt x="17770" y="75351"/>
                  <a:pt x="17732" y="75314"/>
                </a:cubicBezTo>
                <a:lnTo>
                  <a:pt x="17619" y="75238"/>
                </a:lnTo>
                <a:close/>
                <a:moveTo>
                  <a:pt x="47600" y="75238"/>
                </a:moveTo>
                <a:cubicBezTo>
                  <a:pt x="47525" y="75238"/>
                  <a:pt x="47449" y="75238"/>
                  <a:pt x="47374" y="75276"/>
                </a:cubicBezTo>
                <a:cubicBezTo>
                  <a:pt x="47298" y="75314"/>
                  <a:pt x="47222" y="75427"/>
                  <a:pt x="47222" y="75503"/>
                </a:cubicBezTo>
                <a:cubicBezTo>
                  <a:pt x="47222" y="75616"/>
                  <a:pt x="47298" y="75692"/>
                  <a:pt x="47411" y="75729"/>
                </a:cubicBezTo>
                <a:lnTo>
                  <a:pt x="47563" y="75692"/>
                </a:lnTo>
                <a:cubicBezTo>
                  <a:pt x="47563" y="75692"/>
                  <a:pt x="47600" y="75654"/>
                  <a:pt x="47600" y="75654"/>
                </a:cubicBezTo>
                <a:cubicBezTo>
                  <a:pt x="47676" y="75616"/>
                  <a:pt x="47752" y="75578"/>
                  <a:pt x="47752" y="75465"/>
                </a:cubicBezTo>
                <a:cubicBezTo>
                  <a:pt x="47752" y="75427"/>
                  <a:pt x="47714" y="75389"/>
                  <a:pt x="47676" y="75314"/>
                </a:cubicBezTo>
                <a:lnTo>
                  <a:pt x="47600" y="75238"/>
                </a:lnTo>
                <a:close/>
                <a:moveTo>
                  <a:pt x="8460" y="75346"/>
                </a:moveTo>
                <a:cubicBezTo>
                  <a:pt x="8198" y="75346"/>
                  <a:pt x="8164" y="75506"/>
                  <a:pt x="8129" y="75540"/>
                </a:cubicBezTo>
                <a:lnTo>
                  <a:pt x="8167" y="75654"/>
                </a:lnTo>
                <a:cubicBezTo>
                  <a:pt x="8222" y="75709"/>
                  <a:pt x="8318" y="75744"/>
                  <a:pt x="8410" y="75744"/>
                </a:cubicBezTo>
                <a:cubicBezTo>
                  <a:pt x="8444" y="75744"/>
                  <a:pt x="8477" y="75740"/>
                  <a:pt x="8507" y="75729"/>
                </a:cubicBezTo>
                <a:cubicBezTo>
                  <a:pt x="8583" y="75692"/>
                  <a:pt x="8659" y="75616"/>
                  <a:pt x="8659" y="75503"/>
                </a:cubicBezTo>
                <a:cubicBezTo>
                  <a:pt x="8659" y="75503"/>
                  <a:pt x="8659" y="75465"/>
                  <a:pt x="8659" y="75465"/>
                </a:cubicBezTo>
                <a:lnTo>
                  <a:pt x="8545" y="75351"/>
                </a:lnTo>
                <a:cubicBezTo>
                  <a:pt x="8514" y="75348"/>
                  <a:pt x="8486" y="75346"/>
                  <a:pt x="8460" y="75346"/>
                </a:cubicBezTo>
                <a:close/>
                <a:moveTo>
                  <a:pt x="63872" y="75493"/>
                </a:moveTo>
                <a:cubicBezTo>
                  <a:pt x="63820" y="75493"/>
                  <a:pt x="63763" y="75503"/>
                  <a:pt x="63706" y="75540"/>
                </a:cubicBezTo>
                <a:lnTo>
                  <a:pt x="63744" y="75729"/>
                </a:lnTo>
                <a:cubicBezTo>
                  <a:pt x="63706" y="75729"/>
                  <a:pt x="63669" y="75692"/>
                  <a:pt x="63669" y="75654"/>
                </a:cubicBezTo>
                <a:cubicBezTo>
                  <a:pt x="63669" y="75616"/>
                  <a:pt x="63669" y="75616"/>
                  <a:pt x="63669" y="75616"/>
                </a:cubicBezTo>
                <a:cubicBezTo>
                  <a:pt x="63669" y="75654"/>
                  <a:pt x="63631" y="75729"/>
                  <a:pt x="63631" y="75805"/>
                </a:cubicBezTo>
                <a:lnTo>
                  <a:pt x="63744" y="75881"/>
                </a:lnTo>
                <a:cubicBezTo>
                  <a:pt x="63808" y="75895"/>
                  <a:pt x="63865" y="75901"/>
                  <a:pt x="63916" y="75901"/>
                </a:cubicBezTo>
                <a:cubicBezTo>
                  <a:pt x="64140" y="75901"/>
                  <a:pt x="64257" y="75784"/>
                  <a:pt x="64349" y="75692"/>
                </a:cubicBezTo>
                <a:lnTo>
                  <a:pt x="64198" y="75503"/>
                </a:lnTo>
                <a:cubicBezTo>
                  <a:pt x="64160" y="75521"/>
                  <a:pt x="64122" y="75531"/>
                  <a:pt x="64089" y="75531"/>
                </a:cubicBezTo>
                <a:cubicBezTo>
                  <a:pt x="64056" y="75531"/>
                  <a:pt x="64028" y="75521"/>
                  <a:pt x="64009" y="75503"/>
                </a:cubicBezTo>
                <a:cubicBezTo>
                  <a:pt x="63971" y="75503"/>
                  <a:pt x="63924" y="75493"/>
                  <a:pt x="63872" y="75493"/>
                </a:cubicBezTo>
                <a:close/>
                <a:moveTo>
                  <a:pt x="21059" y="75540"/>
                </a:moveTo>
                <a:lnTo>
                  <a:pt x="20908" y="75692"/>
                </a:lnTo>
                <a:lnTo>
                  <a:pt x="20908" y="75767"/>
                </a:lnTo>
                <a:lnTo>
                  <a:pt x="21059" y="75881"/>
                </a:lnTo>
                <a:cubicBezTo>
                  <a:pt x="21059" y="75918"/>
                  <a:pt x="21135" y="75956"/>
                  <a:pt x="21249" y="75956"/>
                </a:cubicBezTo>
                <a:lnTo>
                  <a:pt x="21362" y="75843"/>
                </a:lnTo>
                <a:lnTo>
                  <a:pt x="21362" y="75692"/>
                </a:lnTo>
                <a:lnTo>
                  <a:pt x="21249" y="75540"/>
                </a:lnTo>
                <a:close/>
                <a:moveTo>
                  <a:pt x="32364" y="75616"/>
                </a:moveTo>
                <a:lnTo>
                  <a:pt x="32251" y="75729"/>
                </a:lnTo>
                <a:lnTo>
                  <a:pt x="32251" y="75881"/>
                </a:lnTo>
                <a:lnTo>
                  <a:pt x="32364" y="75994"/>
                </a:lnTo>
                <a:cubicBezTo>
                  <a:pt x="32477" y="75994"/>
                  <a:pt x="32553" y="75994"/>
                  <a:pt x="32629" y="75956"/>
                </a:cubicBezTo>
                <a:cubicBezTo>
                  <a:pt x="32666" y="75918"/>
                  <a:pt x="32704" y="75843"/>
                  <a:pt x="32704" y="75767"/>
                </a:cubicBezTo>
                <a:lnTo>
                  <a:pt x="32704" y="75729"/>
                </a:lnTo>
                <a:lnTo>
                  <a:pt x="32553" y="75616"/>
                </a:lnTo>
                <a:close/>
                <a:moveTo>
                  <a:pt x="18678" y="75654"/>
                </a:moveTo>
                <a:cubicBezTo>
                  <a:pt x="18602" y="75692"/>
                  <a:pt x="18375" y="75729"/>
                  <a:pt x="18375" y="75918"/>
                </a:cubicBezTo>
                <a:lnTo>
                  <a:pt x="18375" y="75956"/>
                </a:lnTo>
                <a:lnTo>
                  <a:pt x="18526" y="76032"/>
                </a:lnTo>
                <a:cubicBezTo>
                  <a:pt x="18547" y="76037"/>
                  <a:pt x="18567" y="76039"/>
                  <a:pt x="18585" y="76039"/>
                </a:cubicBezTo>
                <a:cubicBezTo>
                  <a:pt x="18698" y="76039"/>
                  <a:pt x="18758" y="75951"/>
                  <a:pt x="18791" y="75918"/>
                </a:cubicBezTo>
                <a:cubicBezTo>
                  <a:pt x="18791" y="75918"/>
                  <a:pt x="18829" y="75881"/>
                  <a:pt x="18829" y="75881"/>
                </a:cubicBezTo>
                <a:lnTo>
                  <a:pt x="18715" y="75654"/>
                </a:lnTo>
                <a:close/>
                <a:moveTo>
                  <a:pt x="17052" y="75767"/>
                </a:moveTo>
                <a:lnTo>
                  <a:pt x="16938" y="75881"/>
                </a:lnTo>
                <a:lnTo>
                  <a:pt x="16938" y="76032"/>
                </a:lnTo>
                <a:lnTo>
                  <a:pt x="17090" y="76145"/>
                </a:lnTo>
                <a:lnTo>
                  <a:pt x="17241" y="76145"/>
                </a:lnTo>
                <a:lnTo>
                  <a:pt x="17392" y="76032"/>
                </a:lnTo>
                <a:lnTo>
                  <a:pt x="17392" y="75918"/>
                </a:lnTo>
                <a:lnTo>
                  <a:pt x="17279" y="75805"/>
                </a:lnTo>
                <a:cubicBezTo>
                  <a:pt x="17241" y="75805"/>
                  <a:pt x="17165" y="75767"/>
                  <a:pt x="17052" y="75767"/>
                </a:cubicBezTo>
                <a:close/>
                <a:moveTo>
                  <a:pt x="20455" y="75805"/>
                </a:moveTo>
                <a:cubicBezTo>
                  <a:pt x="20266" y="75843"/>
                  <a:pt x="20152" y="75994"/>
                  <a:pt x="20190" y="76145"/>
                </a:cubicBezTo>
                <a:lnTo>
                  <a:pt x="20341" y="76221"/>
                </a:lnTo>
                <a:cubicBezTo>
                  <a:pt x="20354" y="76208"/>
                  <a:pt x="20366" y="76204"/>
                  <a:pt x="20379" y="76204"/>
                </a:cubicBezTo>
                <a:cubicBezTo>
                  <a:pt x="20404" y="76204"/>
                  <a:pt x="20429" y="76221"/>
                  <a:pt x="20455" y="76221"/>
                </a:cubicBezTo>
                <a:cubicBezTo>
                  <a:pt x="20530" y="76221"/>
                  <a:pt x="20644" y="76221"/>
                  <a:pt x="20719" y="76145"/>
                </a:cubicBezTo>
                <a:cubicBezTo>
                  <a:pt x="20757" y="76145"/>
                  <a:pt x="20795" y="76070"/>
                  <a:pt x="20795" y="76032"/>
                </a:cubicBezTo>
                <a:cubicBezTo>
                  <a:pt x="20795" y="75994"/>
                  <a:pt x="20757" y="75994"/>
                  <a:pt x="20757" y="75956"/>
                </a:cubicBezTo>
                <a:cubicBezTo>
                  <a:pt x="20719" y="75843"/>
                  <a:pt x="20606" y="75805"/>
                  <a:pt x="20455" y="75805"/>
                </a:cubicBezTo>
                <a:close/>
                <a:moveTo>
                  <a:pt x="23063" y="75805"/>
                </a:moveTo>
                <a:cubicBezTo>
                  <a:pt x="22950" y="75805"/>
                  <a:pt x="22874" y="75843"/>
                  <a:pt x="22799" y="75881"/>
                </a:cubicBezTo>
                <a:cubicBezTo>
                  <a:pt x="22761" y="75918"/>
                  <a:pt x="22723" y="75956"/>
                  <a:pt x="22723" y="76070"/>
                </a:cubicBezTo>
                <a:lnTo>
                  <a:pt x="22723" y="76107"/>
                </a:lnTo>
                <a:lnTo>
                  <a:pt x="22874" y="76221"/>
                </a:lnTo>
                <a:lnTo>
                  <a:pt x="23025" y="76221"/>
                </a:lnTo>
                <a:lnTo>
                  <a:pt x="23177" y="76070"/>
                </a:lnTo>
                <a:lnTo>
                  <a:pt x="23177" y="75918"/>
                </a:lnTo>
                <a:lnTo>
                  <a:pt x="23063" y="75805"/>
                </a:lnTo>
                <a:close/>
                <a:moveTo>
                  <a:pt x="7256" y="75908"/>
                </a:moveTo>
                <a:cubicBezTo>
                  <a:pt x="7230" y="75908"/>
                  <a:pt x="7206" y="75911"/>
                  <a:pt x="7184" y="75918"/>
                </a:cubicBezTo>
                <a:cubicBezTo>
                  <a:pt x="7071" y="75956"/>
                  <a:pt x="7033" y="76070"/>
                  <a:pt x="7071" y="76183"/>
                </a:cubicBezTo>
                <a:lnTo>
                  <a:pt x="7222" y="76259"/>
                </a:lnTo>
                <a:lnTo>
                  <a:pt x="7260" y="76259"/>
                </a:lnTo>
                <a:cubicBezTo>
                  <a:pt x="7335" y="76259"/>
                  <a:pt x="7524" y="76259"/>
                  <a:pt x="7562" y="76107"/>
                </a:cubicBezTo>
                <a:lnTo>
                  <a:pt x="7524" y="75994"/>
                </a:lnTo>
                <a:cubicBezTo>
                  <a:pt x="7494" y="75963"/>
                  <a:pt x="7364" y="75908"/>
                  <a:pt x="7256" y="75908"/>
                </a:cubicBezTo>
                <a:close/>
                <a:moveTo>
                  <a:pt x="61589" y="75805"/>
                </a:moveTo>
                <a:cubicBezTo>
                  <a:pt x="61438" y="75805"/>
                  <a:pt x="61287" y="75843"/>
                  <a:pt x="61249" y="75994"/>
                </a:cubicBezTo>
                <a:lnTo>
                  <a:pt x="61249" y="76107"/>
                </a:lnTo>
                <a:cubicBezTo>
                  <a:pt x="61287" y="76183"/>
                  <a:pt x="61400" y="76221"/>
                  <a:pt x="61438" y="76259"/>
                </a:cubicBezTo>
                <a:cubicBezTo>
                  <a:pt x="61476" y="76259"/>
                  <a:pt x="61551" y="76297"/>
                  <a:pt x="61551" y="76297"/>
                </a:cubicBezTo>
                <a:lnTo>
                  <a:pt x="61740" y="76334"/>
                </a:lnTo>
                <a:cubicBezTo>
                  <a:pt x="61892" y="76259"/>
                  <a:pt x="61930" y="76183"/>
                  <a:pt x="61930" y="76107"/>
                </a:cubicBezTo>
                <a:cubicBezTo>
                  <a:pt x="61930" y="75994"/>
                  <a:pt x="61778" y="75843"/>
                  <a:pt x="61589" y="75805"/>
                </a:cubicBezTo>
                <a:close/>
                <a:moveTo>
                  <a:pt x="78830" y="75881"/>
                </a:moveTo>
                <a:cubicBezTo>
                  <a:pt x="78754" y="75881"/>
                  <a:pt x="78678" y="75881"/>
                  <a:pt x="78603" y="75918"/>
                </a:cubicBezTo>
                <a:cubicBezTo>
                  <a:pt x="78451" y="76032"/>
                  <a:pt x="78565" y="76297"/>
                  <a:pt x="78754" y="76334"/>
                </a:cubicBezTo>
                <a:cubicBezTo>
                  <a:pt x="78784" y="76344"/>
                  <a:pt x="78815" y="76349"/>
                  <a:pt x="78844" y="76349"/>
                </a:cubicBezTo>
                <a:cubicBezTo>
                  <a:pt x="78925" y="76349"/>
                  <a:pt x="79001" y="76314"/>
                  <a:pt x="79056" y="76259"/>
                </a:cubicBezTo>
                <a:lnTo>
                  <a:pt x="79094" y="76221"/>
                </a:lnTo>
                <a:cubicBezTo>
                  <a:pt x="79094" y="76183"/>
                  <a:pt x="79094" y="76183"/>
                  <a:pt x="79094" y="76145"/>
                </a:cubicBezTo>
                <a:cubicBezTo>
                  <a:pt x="79094" y="76070"/>
                  <a:pt x="79094" y="75994"/>
                  <a:pt x="78943" y="75956"/>
                </a:cubicBezTo>
                <a:lnTo>
                  <a:pt x="78830" y="75881"/>
                </a:lnTo>
                <a:close/>
                <a:moveTo>
                  <a:pt x="18073" y="75956"/>
                </a:moveTo>
                <a:lnTo>
                  <a:pt x="17959" y="76070"/>
                </a:lnTo>
                <a:lnTo>
                  <a:pt x="17959" y="76259"/>
                </a:lnTo>
                <a:lnTo>
                  <a:pt x="18110" y="76372"/>
                </a:lnTo>
                <a:lnTo>
                  <a:pt x="18262" y="76372"/>
                </a:lnTo>
                <a:lnTo>
                  <a:pt x="18413" y="76259"/>
                </a:lnTo>
                <a:lnTo>
                  <a:pt x="18413" y="76145"/>
                </a:lnTo>
                <a:lnTo>
                  <a:pt x="18300" y="76032"/>
                </a:lnTo>
                <a:cubicBezTo>
                  <a:pt x="18262" y="75994"/>
                  <a:pt x="18186" y="75956"/>
                  <a:pt x="18073" y="75956"/>
                </a:cubicBezTo>
                <a:close/>
                <a:moveTo>
                  <a:pt x="15729" y="75767"/>
                </a:moveTo>
                <a:lnTo>
                  <a:pt x="15653" y="75805"/>
                </a:lnTo>
                <a:cubicBezTo>
                  <a:pt x="15540" y="75881"/>
                  <a:pt x="15540" y="75994"/>
                  <a:pt x="15540" y="76070"/>
                </a:cubicBezTo>
                <a:cubicBezTo>
                  <a:pt x="15540" y="76107"/>
                  <a:pt x="15540" y="76259"/>
                  <a:pt x="15653" y="76334"/>
                </a:cubicBezTo>
                <a:cubicBezTo>
                  <a:pt x="15719" y="76379"/>
                  <a:pt x="15786" y="76397"/>
                  <a:pt x="15845" y="76397"/>
                </a:cubicBezTo>
                <a:cubicBezTo>
                  <a:pt x="15886" y="76397"/>
                  <a:pt x="15924" y="76388"/>
                  <a:pt x="15955" y="76372"/>
                </a:cubicBezTo>
                <a:cubicBezTo>
                  <a:pt x="15955" y="76372"/>
                  <a:pt x="15972" y="76355"/>
                  <a:pt x="15995" y="76355"/>
                </a:cubicBezTo>
                <a:cubicBezTo>
                  <a:pt x="16006" y="76355"/>
                  <a:pt x="16018" y="76360"/>
                  <a:pt x="16031" y="76372"/>
                </a:cubicBezTo>
                <a:lnTo>
                  <a:pt x="16182" y="76221"/>
                </a:lnTo>
                <a:lnTo>
                  <a:pt x="16182" y="76145"/>
                </a:lnTo>
                <a:cubicBezTo>
                  <a:pt x="16144" y="76107"/>
                  <a:pt x="16144" y="76107"/>
                  <a:pt x="16182" y="76070"/>
                </a:cubicBezTo>
                <a:lnTo>
                  <a:pt x="16182" y="75994"/>
                </a:lnTo>
                <a:lnTo>
                  <a:pt x="16069" y="75881"/>
                </a:lnTo>
                <a:cubicBezTo>
                  <a:pt x="16069" y="75881"/>
                  <a:pt x="16031" y="75843"/>
                  <a:pt x="16031" y="75843"/>
                </a:cubicBezTo>
                <a:cubicBezTo>
                  <a:pt x="15955" y="75805"/>
                  <a:pt x="15880" y="75767"/>
                  <a:pt x="15729" y="75767"/>
                </a:cubicBezTo>
                <a:close/>
                <a:moveTo>
                  <a:pt x="52671" y="76004"/>
                </a:moveTo>
                <a:cubicBezTo>
                  <a:pt x="52638" y="76004"/>
                  <a:pt x="52610" y="76013"/>
                  <a:pt x="52591" y="76032"/>
                </a:cubicBezTo>
                <a:cubicBezTo>
                  <a:pt x="52478" y="76070"/>
                  <a:pt x="52440" y="76145"/>
                  <a:pt x="52440" y="76221"/>
                </a:cubicBezTo>
                <a:cubicBezTo>
                  <a:pt x="52440" y="76297"/>
                  <a:pt x="52515" y="76372"/>
                  <a:pt x="52591" y="76410"/>
                </a:cubicBezTo>
                <a:cubicBezTo>
                  <a:pt x="52667" y="76410"/>
                  <a:pt x="52742" y="76410"/>
                  <a:pt x="52780" y="76372"/>
                </a:cubicBezTo>
                <a:cubicBezTo>
                  <a:pt x="52818" y="76334"/>
                  <a:pt x="52856" y="76297"/>
                  <a:pt x="52856" y="76221"/>
                </a:cubicBezTo>
                <a:cubicBezTo>
                  <a:pt x="52856" y="76145"/>
                  <a:pt x="52818" y="76070"/>
                  <a:pt x="52780" y="76032"/>
                </a:cubicBezTo>
                <a:cubicBezTo>
                  <a:pt x="52742" y="76013"/>
                  <a:pt x="52704" y="76004"/>
                  <a:pt x="52671" y="76004"/>
                </a:cubicBezTo>
                <a:close/>
                <a:moveTo>
                  <a:pt x="27674" y="76280"/>
                </a:moveTo>
                <a:cubicBezTo>
                  <a:pt x="27651" y="76280"/>
                  <a:pt x="27625" y="76284"/>
                  <a:pt x="27600" y="76297"/>
                </a:cubicBezTo>
                <a:lnTo>
                  <a:pt x="27487" y="76410"/>
                </a:lnTo>
                <a:lnTo>
                  <a:pt x="27487" y="76486"/>
                </a:lnTo>
                <a:lnTo>
                  <a:pt x="27600" y="76637"/>
                </a:lnTo>
                <a:cubicBezTo>
                  <a:pt x="27638" y="76637"/>
                  <a:pt x="27638" y="76675"/>
                  <a:pt x="27714" y="76675"/>
                </a:cubicBezTo>
                <a:lnTo>
                  <a:pt x="27865" y="76523"/>
                </a:lnTo>
                <a:cubicBezTo>
                  <a:pt x="27865" y="76448"/>
                  <a:pt x="27865" y="76372"/>
                  <a:pt x="27789" y="76297"/>
                </a:cubicBezTo>
                <a:cubicBezTo>
                  <a:pt x="27764" y="76297"/>
                  <a:pt x="27722" y="76280"/>
                  <a:pt x="27674" y="76280"/>
                </a:cubicBezTo>
                <a:close/>
                <a:moveTo>
                  <a:pt x="8621" y="76334"/>
                </a:moveTo>
                <a:cubicBezTo>
                  <a:pt x="8507" y="76372"/>
                  <a:pt x="8394" y="76486"/>
                  <a:pt x="8394" y="76561"/>
                </a:cubicBezTo>
                <a:cubicBezTo>
                  <a:pt x="8394" y="76637"/>
                  <a:pt x="8470" y="76712"/>
                  <a:pt x="8545" y="76712"/>
                </a:cubicBezTo>
                <a:lnTo>
                  <a:pt x="8696" y="76599"/>
                </a:lnTo>
                <a:cubicBezTo>
                  <a:pt x="8696" y="76637"/>
                  <a:pt x="8696" y="76675"/>
                  <a:pt x="8696" y="76675"/>
                </a:cubicBezTo>
                <a:cubicBezTo>
                  <a:pt x="8734" y="76675"/>
                  <a:pt x="8885" y="76637"/>
                  <a:pt x="8885" y="76523"/>
                </a:cubicBezTo>
                <a:lnTo>
                  <a:pt x="8885" y="76448"/>
                </a:lnTo>
                <a:cubicBezTo>
                  <a:pt x="8848" y="76372"/>
                  <a:pt x="8734" y="76334"/>
                  <a:pt x="8621" y="76334"/>
                </a:cubicBezTo>
                <a:close/>
                <a:moveTo>
                  <a:pt x="10351" y="76282"/>
                </a:moveTo>
                <a:cubicBezTo>
                  <a:pt x="10313" y="76282"/>
                  <a:pt x="10277" y="76286"/>
                  <a:pt x="10246" y="76297"/>
                </a:cubicBezTo>
                <a:cubicBezTo>
                  <a:pt x="10095" y="76334"/>
                  <a:pt x="10020" y="76448"/>
                  <a:pt x="10057" y="76561"/>
                </a:cubicBezTo>
                <a:lnTo>
                  <a:pt x="10095" y="76637"/>
                </a:lnTo>
                <a:cubicBezTo>
                  <a:pt x="10178" y="76692"/>
                  <a:pt x="10302" y="76727"/>
                  <a:pt x="10421" y="76727"/>
                </a:cubicBezTo>
                <a:cubicBezTo>
                  <a:pt x="10465" y="76727"/>
                  <a:pt x="10508" y="76723"/>
                  <a:pt x="10549" y="76712"/>
                </a:cubicBezTo>
                <a:cubicBezTo>
                  <a:pt x="10662" y="76675"/>
                  <a:pt x="10700" y="76599"/>
                  <a:pt x="10700" y="76486"/>
                </a:cubicBezTo>
                <a:cubicBezTo>
                  <a:pt x="10700" y="76486"/>
                  <a:pt x="10700" y="76448"/>
                  <a:pt x="10700" y="76410"/>
                </a:cubicBezTo>
                <a:lnTo>
                  <a:pt x="10662" y="76372"/>
                </a:lnTo>
                <a:cubicBezTo>
                  <a:pt x="10579" y="76317"/>
                  <a:pt x="10456" y="76282"/>
                  <a:pt x="10351" y="76282"/>
                </a:cubicBezTo>
                <a:close/>
                <a:moveTo>
                  <a:pt x="77506" y="76448"/>
                </a:moveTo>
                <a:cubicBezTo>
                  <a:pt x="77431" y="76448"/>
                  <a:pt x="77317" y="76448"/>
                  <a:pt x="77279" y="76523"/>
                </a:cubicBezTo>
                <a:cubicBezTo>
                  <a:pt x="77204" y="76561"/>
                  <a:pt x="77204" y="76599"/>
                  <a:pt x="77204" y="76675"/>
                </a:cubicBezTo>
                <a:lnTo>
                  <a:pt x="77355" y="76675"/>
                </a:lnTo>
                <a:cubicBezTo>
                  <a:pt x="77355" y="76675"/>
                  <a:pt x="77317" y="76675"/>
                  <a:pt x="77317" y="76712"/>
                </a:cubicBezTo>
                <a:cubicBezTo>
                  <a:pt x="77393" y="76750"/>
                  <a:pt x="77544" y="76750"/>
                  <a:pt x="77695" y="76750"/>
                </a:cubicBezTo>
                <a:cubicBezTo>
                  <a:pt x="77695" y="76712"/>
                  <a:pt x="77695" y="76712"/>
                  <a:pt x="77695" y="76675"/>
                </a:cubicBezTo>
                <a:lnTo>
                  <a:pt x="77847" y="76675"/>
                </a:lnTo>
                <a:cubicBezTo>
                  <a:pt x="77847" y="76561"/>
                  <a:pt x="77695" y="76448"/>
                  <a:pt x="77506" y="76448"/>
                </a:cubicBezTo>
                <a:close/>
                <a:moveTo>
                  <a:pt x="49642" y="76297"/>
                </a:moveTo>
                <a:cubicBezTo>
                  <a:pt x="49566" y="76297"/>
                  <a:pt x="49340" y="76334"/>
                  <a:pt x="49340" y="76523"/>
                </a:cubicBezTo>
                <a:lnTo>
                  <a:pt x="49340" y="76561"/>
                </a:lnTo>
                <a:lnTo>
                  <a:pt x="49415" y="76637"/>
                </a:lnTo>
                <a:lnTo>
                  <a:pt x="49415" y="76637"/>
                </a:lnTo>
                <a:lnTo>
                  <a:pt x="49529" y="76788"/>
                </a:lnTo>
                <a:cubicBezTo>
                  <a:pt x="49642" y="76788"/>
                  <a:pt x="49755" y="76788"/>
                  <a:pt x="49831" y="76750"/>
                </a:cubicBezTo>
                <a:cubicBezTo>
                  <a:pt x="49907" y="76675"/>
                  <a:pt x="49944" y="76599"/>
                  <a:pt x="49944" y="76523"/>
                </a:cubicBezTo>
                <a:cubicBezTo>
                  <a:pt x="49944" y="76448"/>
                  <a:pt x="49907" y="76372"/>
                  <a:pt x="49831" y="76297"/>
                </a:cubicBezTo>
                <a:close/>
                <a:moveTo>
                  <a:pt x="62156" y="76523"/>
                </a:moveTo>
                <a:cubicBezTo>
                  <a:pt x="62119" y="76561"/>
                  <a:pt x="62081" y="76637"/>
                  <a:pt x="62081" y="76750"/>
                </a:cubicBezTo>
                <a:cubicBezTo>
                  <a:pt x="62081" y="76864"/>
                  <a:pt x="62194" y="76977"/>
                  <a:pt x="62308" y="76977"/>
                </a:cubicBezTo>
                <a:lnTo>
                  <a:pt x="62459" y="76864"/>
                </a:lnTo>
                <a:cubicBezTo>
                  <a:pt x="62497" y="76864"/>
                  <a:pt x="62610" y="76826"/>
                  <a:pt x="62610" y="76712"/>
                </a:cubicBezTo>
                <a:cubicBezTo>
                  <a:pt x="62610" y="76675"/>
                  <a:pt x="62572" y="76637"/>
                  <a:pt x="62572" y="76637"/>
                </a:cubicBezTo>
                <a:lnTo>
                  <a:pt x="62459" y="76523"/>
                </a:lnTo>
                <a:close/>
                <a:moveTo>
                  <a:pt x="51003" y="76372"/>
                </a:moveTo>
                <a:lnTo>
                  <a:pt x="50852" y="76523"/>
                </a:lnTo>
                <a:cubicBezTo>
                  <a:pt x="50890" y="76561"/>
                  <a:pt x="50890" y="76637"/>
                  <a:pt x="50890" y="76675"/>
                </a:cubicBezTo>
                <a:lnTo>
                  <a:pt x="50890" y="76750"/>
                </a:lnTo>
                <a:cubicBezTo>
                  <a:pt x="50890" y="76901"/>
                  <a:pt x="50927" y="77053"/>
                  <a:pt x="51192" y="77128"/>
                </a:cubicBezTo>
                <a:lnTo>
                  <a:pt x="51343" y="77090"/>
                </a:lnTo>
                <a:cubicBezTo>
                  <a:pt x="51381" y="77053"/>
                  <a:pt x="51419" y="77015"/>
                  <a:pt x="51419" y="76939"/>
                </a:cubicBezTo>
                <a:cubicBezTo>
                  <a:pt x="51419" y="76864"/>
                  <a:pt x="51343" y="76826"/>
                  <a:pt x="51306" y="76788"/>
                </a:cubicBezTo>
                <a:cubicBezTo>
                  <a:pt x="51343" y="76750"/>
                  <a:pt x="51381" y="76637"/>
                  <a:pt x="51381" y="76486"/>
                </a:cubicBezTo>
                <a:lnTo>
                  <a:pt x="51230" y="76372"/>
                </a:lnTo>
                <a:close/>
                <a:moveTo>
                  <a:pt x="45781" y="76888"/>
                </a:moveTo>
                <a:cubicBezTo>
                  <a:pt x="45686" y="76888"/>
                  <a:pt x="45588" y="76944"/>
                  <a:pt x="45559" y="77090"/>
                </a:cubicBezTo>
                <a:lnTo>
                  <a:pt x="45634" y="77280"/>
                </a:lnTo>
                <a:cubicBezTo>
                  <a:pt x="45748" y="77280"/>
                  <a:pt x="45823" y="77280"/>
                  <a:pt x="45861" y="77242"/>
                </a:cubicBezTo>
                <a:cubicBezTo>
                  <a:pt x="45899" y="77204"/>
                  <a:pt x="45975" y="77128"/>
                  <a:pt x="45975" y="77053"/>
                </a:cubicBezTo>
                <a:lnTo>
                  <a:pt x="45937" y="77015"/>
                </a:lnTo>
                <a:lnTo>
                  <a:pt x="45861" y="76901"/>
                </a:lnTo>
                <a:cubicBezTo>
                  <a:pt x="45836" y="76893"/>
                  <a:pt x="45808" y="76888"/>
                  <a:pt x="45781" y="76888"/>
                </a:cubicBezTo>
                <a:close/>
                <a:moveTo>
                  <a:pt x="91041" y="77015"/>
                </a:moveTo>
                <a:lnTo>
                  <a:pt x="90815" y="77090"/>
                </a:lnTo>
                <a:cubicBezTo>
                  <a:pt x="90777" y="77090"/>
                  <a:pt x="90625" y="77204"/>
                  <a:pt x="90701" y="77355"/>
                </a:cubicBezTo>
                <a:lnTo>
                  <a:pt x="90852" y="77431"/>
                </a:lnTo>
                <a:cubicBezTo>
                  <a:pt x="90890" y="77431"/>
                  <a:pt x="90890" y="77469"/>
                  <a:pt x="90928" y="77469"/>
                </a:cubicBezTo>
                <a:lnTo>
                  <a:pt x="91155" y="77355"/>
                </a:lnTo>
                <a:cubicBezTo>
                  <a:pt x="91117" y="77280"/>
                  <a:pt x="91117" y="77242"/>
                  <a:pt x="91117" y="77242"/>
                </a:cubicBezTo>
                <a:cubicBezTo>
                  <a:pt x="91117" y="77166"/>
                  <a:pt x="91117" y="77090"/>
                  <a:pt x="91041" y="77015"/>
                </a:cubicBezTo>
                <a:close/>
                <a:moveTo>
                  <a:pt x="75389" y="77204"/>
                </a:moveTo>
                <a:lnTo>
                  <a:pt x="75162" y="77280"/>
                </a:lnTo>
                <a:lnTo>
                  <a:pt x="75162" y="77431"/>
                </a:lnTo>
                <a:lnTo>
                  <a:pt x="75276" y="77544"/>
                </a:lnTo>
                <a:lnTo>
                  <a:pt x="75465" y="77544"/>
                </a:lnTo>
                <a:lnTo>
                  <a:pt x="75616" y="77469"/>
                </a:lnTo>
                <a:cubicBezTo>
                  <a:pt x="75616" y="77431"/>
                  <a:pt x="75616" y="77431"/>
                  <a:pt x="75616" y="77393"/>
                </a:cubicBezTo>
                <a:cubicBezTo>
                  <a:pt x="75616" y="77242"/>
                  <a:pt x="75465" y="77204"/>
                  <a:pt x="75389" y="77204"/>
                </a:cubicBezTo>
                <a:close/>
                <a:moveTo>
                  <a:pt x="35048" y="77185"/>
                </a:moveTo>
                <a:cubicBezTo>
                  <a:pt x="34963" y="77185"/>
                  <a:pt x="34878" y="77204"/>
                  <a:pt x="34821" y="77242"/>
                </a:cubicBezTo>
                <a:lnTo>
                  <a:pt x="34859" y="77431"/>
                </a:lnTo>
                <a:cubicBezTo>
                  <a:pt x="34921" y="77492"/>
                  <a:pt x="35008" y="77554"/>
                  <a:pt x="35120" y="77554"/>
                </a:cubicBezTo>
                <a:cubicBezTo>
                  <a:pt x="35145" y="77554"/>
                  <a:pt x="35172" y="77551"/>
                  <a:pt x="35200" y="77544"/>
                </a:cubicBezTo>
                <a:cubicBezTo>
                  <a:pt x="35237" y="77506"/>
                  <a:pt x="35313" y="77469"/>
                  <a:pt x="35351" y="77355"/>
                </a:cubicBezTo>
                <a:lnTo>
                  <a:pt x="35275" y="77242"/>
                </a:lnTo>
                <a:cubicBezTo>
                  <a:pt x="35218" y="77204"/>
                  <a:pt x="35133" y="77185"/>
                  <a:pt x="35048" y="77185"/>
                </a:cubicBezTo>
                <a:close/>
                <a:moveTo>
                  <a:pt x="10622" y="77226"/>
                </a:moveTo>
                <a:cubicBezTo>
                  <a:pt x="10596" y="77226"/>
                  <a:pt x="10571" y="77231"/>
                  <a:pt x="10549" y="77242"/>
                </a:cubicBezTo>
                <a:cubicBezTo>
                  <a:pt x="10473" y="77242"/>
                  <a:pt x="10398" y="77280"/>
                  <a:pt x="10322" y="77355"/>
                </a:cubicBezTo>
                <a:lnTo>
                  <a:pt x="10360" y="77506"/>
                </a:lnTo>
                <a:cubicBezTo>
                  <a:pt x="10398" y="77582"/>
                  <a:pt x="10473" y="77582"/>
                  <a:pt x="10587" y="77582"/>
                </a:cubicBezTo>
                <a:cubicBezTo>
                  <a:pt x="10662" y="77582"/>
                  <a:pt x="10738" y="77506"/>
                  <a:pt x="10814" y="77431"/>
                </a:cubicBezTo>
                <a:lnTo>
                  <a:pt x="10776" y="77280"/>
                </a:lnTo>
                <a:cubicBezTo>
                  <a:pt x="10749" y="77253"/>
                  <a:pt x="10685" y="77226"/>
                  <a:pt x="10622" y="77226"/>
                </a:cubicBezTo>
                <a:close/>
                <a:moveTo>
                  <a:pt x="30639" y="77188"/>
                </a:moveTo>
                <a:cubicBezTo>
                  <a:pt x="30558" y="77188"/>
                  <a:pt x="30478" y="77215"/>
                  <a:pt x="30398" y="77242"/>
                </a:cubicBezTo>
                <a:cubicBezTo>
                  <a:pt x="30247" y="77355"/>
                  <a:pt x="30247" y="77544"/>
                  <a:pt x="30398" y="77582"/>
                </a:cubicBezTo>
                <a:lnTo>
                  <a:pt x="30587" y="77506"/>
                </a:lnTo>
                <a:lnTo>
                  <a:pt x="30587" y="77506"/>
                </a:lnTo>
                <a:cubicBezTo>
                  <a:pt x="30587" y="77506"/>
                  <a:pt x="30549" y="77544"/>
                  <a:pt x="30549" y="77544"/>
                </a:cubicBezTo>
                <a:lnTo>
                  <a:pt x="30587" y="77544"/>
                </a:lnTo>
                <a:cubicBezTo>
                  <a:pt x="30663" y="77544"/>
                  <a:pt x="30814" y="77506"/>
                  <a:pt x="30814" y="77355"/>
                </a:cubicBezTo>
                <a:lnTo>
                  <a:pt x="30814" y="77317"/>
                </a:lnTo>
                <a:lnTo>
                  <a:pt x="30738" y="77204"/>
                </a:lnTo>
                <a:cubicBezTo>
                  <a:pt x="30705" y="77193"/>
                  <a:pt x="30672" y="77188"/>
                  <a:pt x="30639" y="77188"/>
                </a:cubicBezTo>
                <a:close/>
                <a:moveTo>
                  <a:pt x="48412" y="76777"/>
                </a:moveTo>
                <a:cubicBezTo>
                  <a:pt x="48373" y="76777"/>
                  <a:pt x="48329" y="76790"/>
                  <a:pt x="48281" y="76826"/>
                </a:cubicBezTo>
                <a:lnTo>
                  <a:pt x="48205" y="76939"/>
                </a:lnTo>
                <a:cubicBezTo>
                  <a:pt x="48130" y="76977"/>
                  <a:pt x="47979" y="77053"/>
                  <a:pt x="48054" y="77280"/>
                </a:cubicBezTo>
                <a:lnTo>
                  <a:pt x="48092" y="77317"/>
                </a:lnTo>
                <a:cubicBezTo>
                  <a:pt x="48205" y="77393"/>
                  <a:pt x="48319" y="77393"/>
                  <a:pt x="48432" y="77393"/>
                </a:cubicBezTo>
                <a:cubicBezTo>
                  <a:pt x="48470" y="77393"/>
                  <a:pt x="48508" y="77431"/>
                  <a:pt x="48508" y="77431"/>
                </a:cubicBezTo>
                <a:cubicBezTo>
                  <a:pt x="48508" y="77431"/>
                  <a:pt x="48546" y="77469"/>
                  <a:pt x="48508" y="77582"/>
                </a:cubicBezTo>
                <a:lnTo>
                  <a:pt x="48659" y="77695"/>
                </a:lnTo>
                <a:cubicBezTo>
                  <a:pt x="48961" y="77658"/>
                  <a:pt x="49113" y="77506"/>
                  <a:pt x="49151" y="77242"/>
                </a:cubicBezTo>
                <a:lnTo>
                  <a:pt x="49113" y="77128"/>
                </a:lnTo>
                <a:cubicBezTo>
                  <a:pt x="49075" y="77128"/>
                  <a:pt x="49037" y="77090"/>
                  <a:pt x="49037" y="77053"/>
                </a:cubicBezTo>
                <a:cubicBezTo>
                  <a:pt x="48999" y="76977"/>
                  <a:pt x="48961" y="76901"/>
                  <a:pt x="48848" y="76864"/>
                </a:cubicBezTo>
                <a:lnTo>
                  <a:pt x="48772" y="76977"/>
                </a:lnTo>
                <a:lnTo>
                  <a:pt x="48697" y="76901"/>
                </a:lnTo>
                <a:lnTo>
                  <a:pt x="48621" y="76901"/>
                </a:lnTo>
                <a:cubicBezTo>
                  <a:pt x="48621" y="76901"/>
                  <a:pt x="48583" y="76901"/>
                  <a:pt x="48583" y="76864"/>
                </a:cubicBezTo>
                <a:cubicBezTo>
                  <a:pt x="48558" y="76838"/>
                  <a:pt x="48497" y="76777"/>
                  <a:pt x="48412" y="76777"/>
                </a:cubicBezTo>
                <a:close/>
                <a:moveTo>
                  <a:pt x="89869" y="76675"/>
                </a:moveTo>
                <a:lnTo>
                  <a:pt x="89605" y="76750"/>
                </a:lnTo>
                <a:cubicBezTo>
                  <a:pt x="89579" y="76724"/>
                  <a:pt x="89517" y="76680"/>
                  <a:pt x="89431" y="76680"/>
                </a:cubicBezTo>
                <a:cubicBezTo>
                  <a:pt x="89392" y="76680"/>
                  <a:pt x="89349" y="76689"/>
                  <a:pt x="89302" y="76712"/>
                </a:cubicBezTo>
                <a:lnTo>
                  <a:pt x="89189" y="76750"/>
                </a:lnTo>
                <a:cubicBezTo>
                  <a:pt x="89038" y="76901"/>
                  <a:pt x="88849" y="77053"/>
                  <a:pt x="88811" y="77393"/>
                </a:cubicBezTo>
                <a:lnTo>
                  <a:pt x="88962" y="77506"/>
                </a:lnTo>
                <a:lnTo>
                  <a:pt x="89000" y="77506"/>
                </a:lnTo>
                <a:cubicBezTo>
                  <a:pt x="88962" y="77506"/>
                  <a:pt x="88962" y="77469"/>
                  <a:pt x="88962" y="77469"/>
                </a:cubicBezTo>
                <a:lnTo>
                  <a:pt x="88962" y="77469"/>
                </a:lnTo>
                <a:lnTo>
                  <a:pt x="89113" y="77582"/>
                </a:lnTo>
                <a:cubicBezTo>
                  <a:pt x="89169" y="77571"/>
                  <a:pt x="89214" y="77566"/>
                  <a:pt x="89254" y="77566"/>
                </a:cubicBezTo>
                <a:cubicBezTo>
                  <a:pt x="89350" y="77566"/>
                  <a:pt x="89411" y="77593"/>
                  <a:pt x="89491" y="77620"/>
                </a:cubicBezTo>
                <a:cubicBezTo>
                  <a:pt x="89567" y="77658"/>
                  <a:pt x="89642" y="77695"/>
                  <a:pt x="89794" y="77695"/>
                </a:cubicBezTo>
                <a:lnTo>
                  <a:pt x="89907" y="77658"/>
                </a:lnTo>
                <a:cubicBezTo>
                  <a:pt x="89945" y="77620"/>
                  <a:pt x="89945" y="77582"/>
                  <a:pt x="89983" y="77582"/>
                </a:cubicBezTo>
                <a:cubicBezTo>
                  <a:pt x="90058" y="77469"/>
                  <a:pt x="90172" y="77317"/>
                  <a:pt x="90172" y="77128"/>
                </a:cubicBezTo>
                <a:cubicBezTo>
                  <a:pt x="90172" y="76939"/>
                  <a:pt x="90058" y="76826"/>
                  <a:pt x="89945" y="76750"/>
                </a:cubicBezTo>
                <a:cubicBezTo>
                  <a:pt x="89907" y="76750"/>
                  <a:pt x="89869" y="76712"/>
                  <a:pt x="89869" y="76675"/>
                </a:cubicBezTo>
                <a:close/>
                <a:moveTo>
                  <a:pt x="53536" y="77506"/>
                </a:moveTo>
                <a:lnTo>
                  <a:pt x="53385" y="77658"/>
                </a:lnTo>
                <a:lnTo>
                  <a:pt x="53385" y="77733"/>
                </a:lnTo>
                <a:lnTo>
                  <a:pt x="53498" y="77847"/>
                </a:lnTo>
                <a:cubicBezTo>
                  <a:pt x="53536" y="77884"/>
                  <a:pt x="53574" y="77884"/>
                  <a:pt x="53612" y="77922"/>
                </a:cubicBezTo>
                <a:lnTo>
                  <a:pt x="53801" y="77771"/>
                </a:lnTo>
                <a:cubicBezTo>
                  <a:pt x="53801" y="77771"/>
                  <a:pt x="53801" y="77733"/>
                  <a:pt x="53839" y="77695"/>
                </a:cubicBezTo>
                <a:lnTo>
                  <a:pt x="53725" y="77506"/>
                </a:lnTo>
                <a:close/>
                <a:moveTo>
                  <a:pt x="60826" y="77727"/>
                </a:moveTo>
                <a:cubicBezTo>
                  <a:pt x="60786" y="77727"/>
                  <a:pt x="60750" y="77733"/>
                  <a:pt x="60720" y="77733"/>
                </a:cubicBezTo>
                <a:cubicBezTo>
                  <a:pt x="60568" y="77771"/>
                  <a:pt x="60455" y="77922"/>
                  <a:pt x="60455" y="78036"/>
                </a:cubicBezTo>
                <a:lnTo>
                  <a:pt x="60531" y="78149"/>
                </a:lnTo>
                <a:cubicBezTo>
                  <a:pt x="60619" y="78193"/>
                  <a:pt x="60695" y="78212"/>
                  <a:pt x="60765" y="78212"/>
                </a:cubicBezTo>
                <a:cubicBezTo>
                  <a:pt x="60815" y="78212"/>
                  <a:pt x="60862" y="78203"/>
                  <a:pt x="60909" y="78187"/>
                </a:cubicBezTo>
                <a:cubicBezTo>
                  <a:pt x="60984" y="78149"/>
                  <a:pt x="61060" y="78073"/>
                  <a:pt x="61098" y="77922"/>
                </a:cubicBezTo>
                <a:lnTo>
                  <a:pt x="61022" y="77809"/>
                </a:lnTo>
                <a:cubicBezTo>
                  <a:pt x="60954" y="77741"/>
                  <a:pt x="60886" y="77727"/>
                  <a:pt x="60826" y="77727"/>
                </a:cubicBezTo>
                <a:close/>
                <a:moveTo>
                  <a:pt x="24296" y="77415"/>
                </a:moveTo>
                <a:cubicBezTo>
                  <a:pt x="24229" y="77415"/>
                  <a:pt x="24175" y="77442"/>
                  <a:pt x="24122" y="77469"/>
                </a:cubicBezTo>
                <a:cubicBezTo>
                  <a:pt x="24084" y="77506"/>
                  <a:pt x="24046" y="77582"/>
                  <a:pt x="24046" y="77658"/>
                </a:cubicBezTo>
                <a:lnTo>
                  <a:pt x="24046" y="77695"/>
                </a:lnTo>
                <a:lnTo>
                  <a:pt x="24160" y="77809"/>
                </a:lnTo>
                <a:lnTo>
                  <a:pt x="24235" y="77809"/>
                </a:lnTo>
                <a:lnTo>
                  <a:pt x="24273" y="77960"/>
                </a:lnTo>
                <a:lnTo>
                  <a:pt x="24311" y="77960"/>
                </a:lnTo>
                <a:cubicBezTo>
                  <a:pt x="24349" y="77998"/>
                  <a:pt x="24387" y="77998"/>
                  <a:pt x="24424" y="77998"/>
                </a:cubicBezTo>
                <a:cubicBezTo>
                  <a:pt x="24424" y="78073"/>
                  <a:pt x="24462" y="78111"/>
                  <a:pt x="24500" y="78149"/>
                </a:cubicBezTo>
                <a:cubicBezTo>
                  <a:pt x="24576" y="78225"/>
                  <a:pt x="24651" y="78225"/>
                  <a:pt x="24727" y="78225"/>
                </a:cubicBezTo>
                <a:lnTo>
                  <a:pt x="24878" y="78111"/>
                </a:lnTo>
                <a:cubicBezTo>
                  <a:pt x="24878" y="78111"/>
                  <a:pt x="24878" y="78073"/>
                  <a:pt x="24878" y="78073"/>
                </a:cubicBezTo>
                <a:cubicBezTo>
                  <a:pt x="24878" y="77884"/>
                  <a:pt x="24727" y="77771"/>
                  <a:pt x="24576" y="77733"/>
                </a:cubicBezTo>
                <a:cubicBezTo>
                  <a:pt x="24538" y="77695"/>
                  <a:pt x="24500" y="77695"/>
                  <a:pt x="24462" y="77695"/>
                </a:cubicBezTo>
                <a:cubicBezTo>
                  <a:pt x="24500" y="77658"/>
                  <a:pt x="24500" y="77620"/>
                  <a:pt x="24500" y="77544"/>
                </a:cubicBezTo>
                <a:lnTo>
                  <a:pt x="24387" y="77431"/>
                </a:lnTo>
                <a:cubicBezTo>
                  <a:pt x="24353" y="77420"/>
                  <a:pt x="24323" y="77415"/>
                  <a:pt x="24296" y="77415"/>
                </a:cubicBezTo>
                <a:close/>
                <a:moveTo>
                  <a:pt x="23895" y="78036"/>
                </a:moveTo>
                <a:cubicBezTo>
                  <a:pt x="23782" y="78036"/>
                  <a:pt x="23668" y="78111"/>
                  <a:pt x="23668" y="78225"/>
                </a:cubicBezTo>
                <a:lnTo>
                  <a:pt x="23819" y="78225"/>
                </a:lnTo>
                <a:cubicBezTo>
                  <a:pt x="23819" y="78225"/>
                  <a:pt x="23819" y="78225"/>
                  <a:pt x="23819" y="78263"/>
                </a:cubicBezTo>
                <a:lnTo>
                  <a:pt x="24008" y="78263"/>
                </a:lnTo>
                <a:cubicBezTo>
                  <a:pt x="24008" y="78225"/>
                  <a:pt x="24008" y="78225"/>
                  <a:pt x="24008" y="78225"/>
                </a:cubicBezTo>
                <a:lnTo>
                  <a:pt x="24160" y="78225"/>
                </a:lnTo>
                <a:cubicBezTo>
                  <a:pt x="24160" y="78149"/>
                  <a:pt x="24122" y="78111"/>
                  <a:pt x="24046" y="78073"/>
                </a:cubicBezTo>
                <a:cubicBezTo>
                  <a:pt x="24008" y="78036"/>
                  <a:pt x="23971" y="78036"/>
                  <a:pt x="23895" y="78036"/>
                </a:cubicBezTo>
                <a:lnTo>
                  <a:pt x="23933" y="78149"/>
                </a:lnTo>
                <a:lnTo>
                  <a:pt x="23895" y="78149"/>
                </a:lnTo>
                <a:lnTo>
                  <a:pt x="23895" y="78036"/>
                </a:lnTo>
                <a:close/>
                <a:moveTo>
                  <a:pt x="69756" y="77922"/>
                </a:moveTo>
                <a:lnTo>
                  <a:pt x="69604" y="78036"/>
                </a:lnTo>
                <a:lnTo>
                  <a:pt x="69604" y="78225"/>
                </a:lnTo>
                <a:lnTo>
                  <a:pt x="69718" y="78338"/>
                </a:lnTo>
                <a:cubicBezTo>
                  <a:pt x="69945" y="78338"/>
                  <a:pt x="70020" y="78225"/>
                  <a:pt x="70096" y="78149"/>
                </a:cubicBezTo>
                <a:lnTo>
                  <a:pt x="70096" y="78111"/>
                </a:lnTo>
                <a:lnTo>
                  <a:pt x="69983" y="77922"/>
                </a:lnTo>
                <a:close/>
                <a:moveTo>
                  <a:pt x="75465" y="77771"/>
                </a:moveTo>
                <a:lnTo>
                  <a:pt x="75351" y="77847"/>
                </a:lnTo>
                <a:cubicBezTo>
                  <a:pt x="75200" y="78036"/>
                  <a:pt x="75313" y="78187"/>
                  <a:pt x="75427" y="78300"/>
                </a:cubicBezTo>
                <a:lnTo>
                  <a:pt x="75502" y="78225"/>
                </a:lnTo>
                <a:lnTo>
                  <a:pt x="75465" y="78300"/>
                </a:lnTo>
                <a:lnTo>
                  <a:pt x="75502" y="78300"/>
                </a:lnTo>
                <a:cubicBezTo>
                  <a:pt x="75583" y="78327"/>
                  <a:pt x="75644" y="78354"/>
                  <a:pt x="75700" y="78354"/>
                </a:cubicBezTo>
                <a:cubicBezTo>
                  <a:pt x="75723" y="78354"/>
                  <a:pt x="75745" y="78349"/>
                  <a:pt x="75767" y="78338"/>
                </a:cubicBezTo>
                <a:cubicBezTo>
                  <a:pt x="75843" y="78300"/>
                  <a:pt x="75843" y="78263"/>
                  <a:pt x="75843" y="78225"/>
                </a:cubicBezTo>
                <a:lnTo>
                  <a:pt x="75843" y="78187"/>
                </a:lnTo>
                <a:cubicBezTo>
                  <a:pt x="75881" y="78149"/>
                  <a:pt x="75918" y="78111"/>
                  <a:pt x="75918" y="78036"/>
                </a:cubicBezTo>
                <a:lnTo>
                  <a:pt x="75843" y="77960"/>
                </a:lnTo>
                <a:cubicBezTo>
                  <a:pt x="75843" y="77960"/>
                  <a:pt x="75805" y="77922"/>
                  <a:pt x="75805" y="77922"/>
                </a:cubicBezTo>
                <a:cubicBezTo>
                  <a:pt x="75729" y="77847"/>
                  <a:pt x="75654" y="77771"/>
                  <a:pt x="75465" y="77771"/>
                </a:cubicBezTo>
                <a:close/>
                <a:moveTo>
                  <a:pt x="33158" y="77922"/>
                </a:moveTo>
                <a:lnTo>
                  <a:pt x="33044" y="78036"/>
                </a:lnTo>
                <a:lnTo>
                  <a:pt x="33044" y="78263"/>
                </a:lnTo>
                <a:lnTo>
                  <a:pt x="33120" y="78376"/>
                </a:lnTo>
                <a:cubicBezTo>
                  <a:pt x="33173" y="78394"/>
                  <a:pt x="33217" y="78401"/>
                  <a:pt x="33255" y="78401"/>
                </a:cubicBezTo>
                <a:cubicBezTo>
                  <a:pt x="33380" y="78401"/>
                  <a:pt x="33431" y="78321"/>
                  <a:pt x="33460" y="78263"/>
                </a:cubicBezTo>
                <a:cubicBezTo>
                  <a:pt x="33612" y="78225"/>
                  <a:pt x="33649" y="78149"/>
                  <a:pt x="33649" y="78073"/>
                </a:cubicBezTo>
                <a:cubicBezTo>
                  <a:pt x="33649" y="78073"/>
                  <a:pt x="33649" y="78036"/>
                  <a:pt x="33649" y="78036"/>
                </a:cubicBezTo>
                <a:lnTo>
                  <a:pt x="33460" y="77960"/>
                </a:lnTo>
                <a:lnTo>
                  <a:pt x="33347" y="77960"/>
                </a:lnTo>
                <a:cubicBezTo>
                  <a:pt x="33309" y="77960"/>
                  <a:pt x="33271" y="77922"/>
                  <a:pt x="33158" y="77922"/>
                </a:cubicBezTo>
                <a:close/>
                <a:moveTo>
                  <a:pt x="80148" y="78069"/>
                </a:moveTo>
                <a:cubicBezTo>
                  <a:pt x="79979" y="78069"/>
                  <a:pt x="79847" y="78265"/>
                  <a:pt x="79813" y="78300"/>
                </a:cubicBezTo>
                <a:lnTo>
                  <a:pt x="79888" y="78489"/>
                </a:lnTo>
                <a:cubicBezTo>
                  <a:pt x="80039" y="78489"/>
                  <a:pt x="80115" y="78452"/>
                  <a:pt x="80153" y="78414"/>
                </a:cubicBezTo>
                <a:lnTo>
                  <a:pt x="80191" y="78414"/>
                </a:lnTo>
                <a:lnTo>
                  <a:pt x="80380" y="78300"/>
                </a:lnTo>
                <a:cubicBezTo>
                  <a:pt x="80342" y="78111"/>
                  <a:pt x="80266" y="78073"/>
                  <a:pt x="80191" y="78073"/>
                </a:cubicBezTo>
                <a:cubicBezTo>
                  <a:pt x="80176" y="78071"/>
                  <a:pt x="80162" y="78069"/>
                  <a:pt x="80148" y="78069"/>
                </a:cubicBezTo>
                <a:close/>
                <a:moveTo>
                  <a:pt x="21059" y="77733"/>
                </a:moveTo>
                <a:lnTo>
                  <a:pt x="20870" y="77771"/>
                </a:lnTo>
                <a:cubicBezTo>
                  <a:pt x="20833" y="77809"/>
                  <a:pt x="20833" y="77884"/>
                  <a:pt x="20795" y="77960"/>
                </a:cubicBezTo>
                <a:cubicBezTo>
                  <a:pt x="20795" y="77960"/>
                  <a:pt x="20757" y="78036"/>
                  <a:pt x="20757" y="78036"/>
                </a:cubicBezTo>
                <a:lnTo>
                  <a:pt x="20833" y="78149"/>
                </a:lnTo>
                <a:cubicBezTo>
                  <a:pt x="20795" y="78187"/>
                  <a:pt x="20757" y="78225"/>
                  <a:pt x="20757" y="78263"/>
                </a:cubicBezTo>
                <a:cubicBezTo>
                  <a:pt x="20719" y="78263"/>
                  <a:pt x="20719" y="78263"/>
                  <a:pt x="20719" y="78300"/>
                </a:cubicBezTo>
                <a:lnTo>
                  <a:pt x="20719" y="78452"/>
                </a:lnTo>
                <a:cubicBezTo>
                  <a:pt x="20802" y="78507"/>
                  <a:pt x="20906" y="78542"/>
                  <a:pt x="21014" y="78542"/>
                </a:cubicBezTo>
                <a:cubicBezTo>
                  <a:pt x="21054" y="78542"/>
                  <a:pt x="21095" y="78537"/>
                  <a:pt x="21135" y="78527"/>
                </a:cubicBezTo>
                <a:lnTo>
                  <a:pt x="21249" y="78414"/>
                </a:lnTo>
                <a:cubicBezTo>
                  <a:pt x="21249" y="78376"/>
                  <a:pt x="21249" y="78376"/>
                  <a:pt x="21286" y="78338"/>
                </a:cubicBezTo>
                <a:cubicBezTo>
                  <a:pt x="21286" y="78338"/>
                  <a:pt x="21286" y="78300"/>
                  <a:pt x="21286" y="78263"/>
                </a:cubicBezTo>
                <a:lnTo>
                  <a:pt x="21362" y="78300"/>
                </a:lnTo>
                <a:cubicBezTo>
                  <a:pt x="21447" y="78337"/>
                  <a:pt x="21516" y="78354"/>
                  <a:pt x="21575" y="78354"/>
                </a:cubicBezTo>
                <a:cubicBezTo>
                  <a:pt x="21699" y="78354"/>
                  <a:pt x="21776" y="78278"/>
                  <a:pt x="21853" y="78149"/>
                </a:cubicBezTo>
                <a:lnTo>
                  <a:pt x="21702" y="77998"/>
                </a:lnTo>
                <a:lnTo>
                  <a:pt x="21627" y="77998"/>
                </a:lnTo>
                <a:cubicBezTo>
                  <a:pt x="21589" y="77960"/>
                  <a:pt x="21513" y="77922"/>
                  <a:pt x="21475" y="77922"/>
                </a:cubicBezTo>
                <a:lnTo>
                  <a:pt x="21324" y="78036"/>
                </a:lnTo>
                <a:cubicBezTo>
                  <a:pt x="21324" y="78073"/>
                  <a:pt x="21286" y="78111"/>
                  <a:pt x="21286" y="78149"/>
                </a:cubicBezTo>
                <a:cubicBezTo>
                  <a:pt x="21249" y="78149"/>
                  <a:pt x="21249" y="78111"/>
                  <a:pt x="21211" y="78073"/>
                </a:cubicBezTo>
                <a:lnTo>
                  <a:pt x="21249" y="78036"/>
                </a:lnTo>
                <a:cubicBezTo>
                  <a:pt x="21249" y="77884"/>
                  <a:pt x="21173" y="77771"/>
                  <a:pt x="21059" y="77733"/>
                </a:cubicBezTo>
                <a:close/>
                <a:moveTo>
                  <a:pt x="70966" y="78073"/>
                </a:moveTo>
                <a:cubicBezTo>
                  <a:pt x="70739" y="78073"/>
                  <a:pt x="70663" y="78187"/>
                  <a:pt x="70587" y="78300"/>
                </a:cubicBezTo>
                <a:lnTo>
                  <a:pt x="70663" y="78489"/>
                </a:lnTo>
                <a:lnTo>
                  <a:pt x="70701" y="78489"/>
                </a:lnTo>
                <a:cubicBezTo>
                  <a:pt x="70754" y="78516"/>
                  <a:pt x="70808" y="78543"/>
                  <a:pt x="70875" y="78543"/>
                </a:cubicBezTo>
                <a:cubicBezTo>
                  <a:pt x="70902" y="78543"/>
                  <a:pt x="70932" y="78538"/>
                  <a:pt x="70966" y="78527"/>
                </a:cubicBezTo>
                <a:lnTo>
                  <a:pt x="71079" y="78414"/>
                </a:lnTo>
                <a:lnTo>
                  <a:pt x="71079" y="78225"/>
                </a:lnTo>
                <a:lnTo>
                  <a:pt x="70966" y="78073"/>
                </a:lnTo>
                <a:close/>
                <a:moveTo>
                  <a:pt x="23404" y="78263"/>
                </a:moveTo>
                <a:lnTo>
                  <a:pt x="23252" y="78376"/>
                </a:lnTo>
                <a:lnTo>
                  <a:pt x="23252" y="78527"/>
                </a:lnTo>
                <a:lnTo>
                  <a:pt x="23366" y="78641"/>
                </a:lnTo>
                <a:cubicBezTo>
                  <a:pt x="23403" y="78647"/>
                  <a:pt x="23438" y="78650"/>
                  <a:pt x="23473" y="78650"/>
                </a:cubicBezTo>
                <a:cubicBezTo>
                  <a:pt x="23650" y="78650"/>
                  <a:pt x="23788" y="78566"/>
                  <a:pt x="23819" y="78376"/>
                </a:cubicBezTo>
                <a:lnTo>
                  <a:pt x="23706" y="78263"/>
                </a:lnTo>
                <a:close/>
                <a:moveTo>
                  <a:pt x="20152" y="78272"/>
                </a:moveTo>
                <a:cubicBezTo>
                  <a:pt x="20114" y="78272"/>
                  <a:pt x="20076" y="78281"/>
                  <a:pt x="20039" y="78300"/>
                </a:cubicBezTo>
                <a:cubicBezTo>
                  <a:pt x="19925" y="78376"/>
                  <a:pt x="19887" y="78565"/>
                  <a:pt x="20001" y="78641"/>
                </a:cubicBezTo>
                <a:cubicBezTo>
                  <a:pt x="20076" y="78678"/>
                  <a:pt x="20114" y="78678"/>
                  <a:pt x="20190" y="78678"/>
                </a:cubicBezTo>
                <a:lnTo>
                  <a:pt x="20228" y="78641"/>
                </a:lnTo>
                <a:lnTo>
                  <a:pt x="20190" y="78641"/>
                </a:lnTo>
                <a:lnTo>
                  <a:pt x="20341" y="78527"/>
                </a:lnTo>
                <a:lnTo>
                  <a:pt x="20341" y="78414"/>
                </a:lnTo>
                <a:lnTo>
                  <a:pt x="20266" y="78300"/>
                </a:lnTo>
                <a:cubicBezTo>
                  <a:pt x="20228" y="78281"/>
                  <a:pt x="20190" y="78272"/>
                  <a:pt x="20152" y="78272"/>
                </a:cubicBezTo>
                <a:close/>
                <a:moveTo>
                  <a:pt x="33763" y="78641"/>
                </a:moveTo>
                <a:cubicBezTo>
                  <a:pt x="33687" y="78641"/>
                  <a:pt x="33612" y="78678"/>
                  <a:pt x="33574" y="78716"/>
                </a:cubicBezTo>
                <a:cubicBezTo>
                  <a:pt x="33536" y="78754"/>
                  <a:pt x="33498" y="78830"/>
                  <a:pt x="33498" y="78943"/>
                </a:cubicBezTo>
                <a:lnTo>
                  <a:pt x="33649" y="79056"/>
                </a:lnTo>
                <a:lnTo>
                  <a:pt x="33763" y="79056"/>
                </a:lnTo>
                <a:lnTo>
                  <a:pt x="33914" y="78943"/>
                </a:lnTo>
                <a:lnTo>
                  <a:pt x="33914" y="78792"/>
                </a:lnTo>
                <a:lnTo>
                  <a:pt x="33763" y="78641"/>
                </a:lnTo>
                <a:close/>
                <a:moveTo>
                  <a:pt x="39962" y="78284"/>
                </a:moveTo>
                <a:cubicBezTo>
                  <a:pt x="39938" y="78284"/>
                  <a:pt x="39913" y="78288"/>
                  <a:pt x="39888" y="78300"/>
                </a:cubicBezTo>
                <a:lnTo>
                  <a:pt x="39774" y="78414"/>
                </a:lnTo>
                <a:cubicBezTo>
                  <a:pt x="39736" y="78603"/>
                  <a:pt x="39850" y="78716"/>
                  <a:pt x="40001" y="78754"/>
                </a:cubicBezTo>
                <a:lnTo>
                  <a:pt x="40039" y="78716"/>
                </a:lnTo>
                <a:lnTo>
                  <a:pt x="40039" y="78716"/>
                </a:lnTo>
                <a:cubicBezTo>
                  <a:pt x="40039" y="78754"/>
                  <a:pt x="40001" y="78754"/>
                  <a:pt x="40001" y="78754"/>
                </a:cubicBezTo>
                <a:cubicBezTo>
                  <a:pt x="39963" y="78792"/>
                  <a:pt x="39925" y="78867"/>
                  <a:pt x="39925" y="78905"/>
                </a:cubicBezTo>
                <a:cubicBezTo>
                  <a:pt x="39925" y="78981"/>
                  <a:pt x="39963" y="79056"/>
                  <a:pt x="40115" y="79094"/>
                </a:cubicBezTo>
                <a:lnTo>
                  <a:pt x="40266" y="79019"/>
                </a:lnTo>
                <a:cubicBezTo>
                  <a:pt x="40304" y="78981"/>
                  <a:pt x="40379" y="78905"/>
                  <a:pt x="40379" y="78830"/>
                </a:cubicBezTo>
                <a:cubicBezTo>
                  <a:pt x="40379" y="78716"/>
                  <a:pt x="40266" y="78678"/>
                  <a:pt x="40152" y="78641"/>
                </a:cubicBezTo>
                <a:lnTo>
                  <a:pt x="40039" y="78716"/>
                </a:lnTo>
                <a:lnTo>
                  <a:pt x="40152" y="78603"/>
                </a:lnTo>
                <a:cubicBezTo>
                  <a:pt x="40152" y="78565"/>
                  <a:pt x="40152" y="78565"/>
                  <a:pt x="40152" y="78565"/>
                </a:cubicBezTo>
                <a:cubicBezTo>
                  <a:pt x="40152" y="78527"/>
                  <a:pt x="40190" y="78489"/>
                  <a:pt x="40190" y="78489"/>
                </a:cubicBezTo>
                <a:cubicBezTo>
                  <a:pt x="40190" y="78452"/>
                  <a:pt x="40190" y="78376"/>
                  <a:pt x="40077" y="78300"/>
                </a:cubicBezTo>
                <a:cubicBezTo>
                  <a:pt x="40052" y="78300"/>
                  <a:pt x="40009" y="78284"/>
                  <a:pt x="39962" y="78284"/>
                </a:cubicBezTo>
                <a:close/>
                <a:moveTo>
                  <a:pt x="72856" y="78603"/>
                </a:moveTo>
                <a:lnTo>
                  <a:pt x="72742" y="78754"/>
                </a:lnTo>
                <a:cubicBezTo>
                  <a:pt x="72742" y="78792"/>
                  <a:pt x="72742" y="78792"/>
                  <a:pt x="72742" y="78830"/>
                </a:cubicBezTo>
                <a:cubicBezTo>
                  <a:pt x="72705" y="78943"/>
                  <a:pt x="72742" y="79019"/>
                  <a:pt x="72780" y="79056"/>
                </a:cubicBezTo>
                <a:cubicBezTo>
                  <a:pt x="72818" y="79094"/>
                  <a:pt x="72856" y="79094"/>
                  <a:pt x="72932" y="79094"/>
                </a:cubicBezTo>
                <a:lnTo>
                  <a:pt x="73045" y="79019"/>
                </a:lnTo>
                <a:cubicBezTo>
                  <a:pt x="73083" y="79019"/>
                  <a:pt x="73083" y="78981"/>
                  <a:pt x="73121" y="78981"/>
                </a:cubicBezTo>
                <a:cubicBezTo>
                  <a:pt x="73158" y="78981"/>
                  <a:pt x="73310" y="78943"/>
                  <a:pt x="73310" y="78792"/>
                </a:cubicBezTo>
                <a:lnTo>
                  <a:pt x="73272" y="78678"/>
                </a:lnTo>
                <a:cubicBezTo>
                  <a:pt x="73158" y="78603"/>
                  <a:pt x="73007" y="78603"/>
                  <a:pt x="72856" y="78603"/>
                </a:cubicBezTo>
                <a:close/>
                <a:moveTo>
                  <a:pt x="90200" y="78782"/>
                </a:moveTo>
                <a:cubicBezTo>
                  <a:pt x="90177" y="78782"/>
                  <a:pt x="90155" y="78785"/>
                  <a:pt x="90134" y="78792"/>
                </a:cubicBezTo>
                <a:cubicBezTo>
                  <a:pt x="90021" y="78830"/>
                  <a:pt x="89945" y="78905"/>
                  <a:pt x="89907" y="78981"/>
                </a:cubicBezTo>
                <a:lnTo>
                  <a:pt x="89945" y="79094"/>
                </a:lnTo>
                <a:cubicBezTo>
                  <a:pt x="90021" y="79208"/>
                  <a:pt x="90134" y="79246"/>
                  <a:pt x="90247" y="79246"/>
                </a:cubicBezTo>
                <a:cubicBezTo>
                  <a:pt x="90361" y="79208"/>
                  <a:pt x="90474" y="79132"/>
                  <a:pt x="90550" y="79019"/>
                </a:cubicBezTo>
                <a:lnTo>
                  <a:pt x="90474" y="78905"/>
                </a:lnTo>
                <a:cubicBezTo>
                  <a:pt x="90413" y="78844"/>
                  <a:pt x="90300" y="78782"/>
                  <a:pt x="90200" y="78782"/>
                </a:cubicBezTo>
                <a:close/>
                <a:moveTo>
                  <a:pt x="15653" y="79246"/>
                </a:moveTo>
                <a:cubicBezTo>
                  <a:pt x="15653" y="79246"/>
                  <a:pt x="15653" y="79246"/>
                  <a:pt x="15653" y="79246"/>
                </a:cubicBezTo>
                <a:cubicBezTo>
                  <a:pt x="15653" y="79246"/>
                  <a:pt x="15653" y="79246"/>
                  <a:pt x="15653" y="79246"/>
                </a:cubicBezTo>
                <a:close/>
                <a:moveTo>
                  <a:pt x="49642" y="78452"/>
                </a:moveTo>
                <a:cubicBezTo>
                  <a:pt x="49604" y="78452"/>
                  <a:pt x="49491" y="78452"/>
                  <a:pt x="49377" y="78527"/>
                </a:cubicBezTo>
                <a:cubicBezTo>
                  <a:pt x="49302" y="78527"/>
                  <a:pt x="49188" y="78527"/>
                  <a:pt x="49113" y="78603"/>
                </a:cubicBezTo>
                <a:cubicBezTo>
                  <a:pt x="49037" y="78641"/>
                  <a:pt x="48999" y="78754"/>
                  <a:pt x="48999" y="78867"/>
                </a:cubicBezTo>
                <a:lnTo>
                  <a:pt x="49037" y="78981"/>
                </a:lnTo>
                <a:cubicBezTo>
                  <a:pt x="49226" y="79094"/>
                  <a:pt x="49491" y="79094"/>
                  <a:pt x="49642" y="79094"/>
                </a:cubicBezTo>
                <a:lnTo>
                  <a:pt x="49642" y="79170"/>
                </a:lnTo>
                <a:cubicBezTo>
                  <a:pt x="49673" y="79200"/>
                  <a:pt x="49728" y="79256"/>
                  <a:pt x="49848" y="79256"/>
                </a:cubicBezTo>
                <a:cubicBezTo>
                  <a:pt x="49876" y="79256"/>
                  <a:pt x="49908" y="79253"/>
                  <a:pt x="49944" y="79246"/>
                </a:cubicBezTo>
                <a:lnTo>
                  <a:pt x="50058" y="79170"/>
                </a:lnTo>
                <a:cubicBezTo>
                  <a:pt x="50058" y="79170"/>
                  <a:pt x="50058" y="79132"/>
                  <a:pt x="50058" y="79132"/>
                </a:cubicBezTo>
                <a:cubicBezTo>
                  <a:pt x="50096" y="79094"/>
                  <a:pt x="50134" y="79056"/>
                  <a:pt x="50134" y="78981"/>
                </a:cubicBezTo>
                <a:cubicBezTo>
                  <a:pt x="50134" y="78943"/>
                  <a:pt x="50134" y="78943"/>
                  <a:pt x="50096" y="78905"/>
                </a:cubicBezTo>
                <a:lnTo>
                  <a:pt x="49982" y="78830"/>
                </a:lnTo>
                <a:cubicBezTo>
                  <a:pt x="49957" y="78817"/>
                  <a:pt x="49936" y="78813"/>
                  <a:pt x="49918" y="78813"/>
                </a:cubicBezTo>
                <a:cubicBezTo>
                  <a:pt x="49881" y="78813"/>
                  <a:pt x="49856" y="78830"/>
                  <a:pt x="49831" y="78830"/>
                </a:cubicBezTo>
                <a:cubicBezTo>
                  <a:pt x="49831" y="78754"/>
                  <a:pt x="49831" y="78527"/>
                  <a:pt x="49642" y="78452"/>
                </a:cubicBezTo>
                <a:close/>
                <a:moveTo>
                  <a:pt x="77657" y="78867"/>
                </a:moveTo>
                <a:lnTo>
                  <a:pt x="77506" y="78981"/>
                </a:lnTo>
                <a:cubicBezTo>
                  <a:pt x="77468" y="79208"/>
                  <a:pt x="77582" y="79321"/>
                  <a:pt x="77847" y="79397"/>
                </a:cubicBezTo>
                <a:lnTo>
                  <a:pt x="77998" y="79246"/>
                </a:lnTo>
                <a:lnTo>
                  <a:pt x="77998" y="79246"/>
                </a:lnTo>
                <a:cubicBezTo>
                  <a:pt x="77998" y="79283"/>
                  <a:pt x="77960" y="79321"/>
                  <a:pt x="77960" y="79321"/>
                </a:cubicBezTo>
                <a:cubicBezTo>
                  <a:pt x="77998" y="79321"/>
                  <a:pt x="78073" y="79321"/>
                  <a:pt x="78149" y="79246"/>
                </a:cubicBezTo>
                <a:lnTo>
                  <a:pt x="78187" y="79132"/>
                </a:lnTo>
                <a:lnTo>
                  <a:pt x="78149" y="79056"/>
                </a:lnTo>
                <a:cubicBezTo>
                  <a:pt x="78036" y="78981"/>
                  <a:pt x="77884" y="78905"/>
                  <a:pt x="77657" y="78867"/>
                </a:cubicBezTo>
                <a:close/>
                <a:moveTo>
                  <a:pt x="56372" y="79019"/>
                </a:moveTo>
                <a:cubicBezTo>
                  <a:pt x="56221" y="79019"/>
                  <a:pt x="56107" y="79094"/>
                  <a:pt x="56069" y="79208"/>
                </a:cubicBezTo>
                <a:lnTo>
                  <a:pt x="56069" y="79321"/>
                </a:lnTo>
                <a:cubicBezTo>
                  <a:pt x="56152" y="79376"/>
                  <a:pt x="56235" y="79412"/>
                  <a:pt x="56304" y="79412"/>
                </a:cubicBezTo>
                <a:cubicBezTo>
                  <a:pt x="56329" y="79412"/>
                  <a:pt x="56352" y="79407"/>
                  <a:pt x="56372" y="79397"/>
                </a:cubicBezTo>
                <a:cubicBezTo>
                  <a:pt x="56447" y="79359"/>
                  <a:pt x="56523" y="79283"/>
                  <a:pt x="56523" y="79208"/>
                </a:cubicBezTo>
                <a:cubicBezTo>
                  <a:pt x="56523" y="79170"/>
                  <a:pt x="56523" y="79132"/>
                  <a:pt x="56485" y="79094"/>
                </a:cubicBezTo>
                <a:lnTo>
                  <a:pt x="56372" y="79019"/>
                </a:lnTo>
                <a:close/>
                <a:moveTo>
                  <a:pt x="15357" y="78748"/>
                </a:moveTo>
                <a:cubicBezTo>
                  <a:pt x="15144" y="78748"/>
                  <a:pt x="14775" y="78880"/>
                  <a:pt x="14708" y="78981"/>
                </a:cubicBezTo>
                <a:lnTo>
                  <a:pt x="14859" y="79056"/>
                </a:lnTo>
                <a:lnTo>
                  <a:pt x="14859" y="79170"/>
                </a:lnTo>
                <a:cubicBezTo>
                  <a:pt x="14859" y="79179"/>
                  <a:pt x="14859" y="79189"/>
                  <a:pt x="14859" y="79208"/>
                </a:cubicBezTo>
                <a:cubicBezTo>
                  <a:pt x="14859" y="79435"/>
                  <a:pt x="15048" y="79472"/>
                  <a:pt x="15086" y="79472"/>
                </a:cubicBezTo>
                <a:lnTo>
                  <a:pt x="15161" y="79435"/>
                </a:lnTo>
                <a:cubicBezTo>
                  <a:pt x="15199" y="79435"/>
                  <a:pt x="15237" y="79397"/>
                  <a:pt x="15237" y="79359"/>
                </a:cubicBezTo>
                <a:cubicBezTo>
                  <a:pt x="15291" y="79386"/>
                  <a:pt x="15344" y="79412"/>
                  <a:pt x="15411" y="79412"/>
                </a:cubicBezTo>
                <a:cubicBezTo>
                  <a:pt x="15439" y="79412"/>
                  <a:pt x="15469" y="79408"/>
                  <a:pt x="15502" y="79397"/>
                </a:cubicBezTo>
                <a:lnTo>
                  <a:pt x="15653" y="79321"/>
                </a:lnTo>
                <a:cubicBezTo>
                  <a:pt x="15653" y="79321"/>
                  <a:pt x="15653" y="79283"/>
                  <a:pt x="15653" y="79246"/>
                </a:cubicBezTo>
                <a:cubicBezTo>
                  <a:pt x="15653" y="79283"/>
                  <a:pt x="15615" y="79321"/>
                  <a:pt x="15577" y="79321"/>
                </a:cubicBezTo>
                <a:lnTo>
                  <a:pt x="15691" y="79208"/>
                </a:lnTo>
                <a:lnTo>
                  <a:pt x="15691" y="79170"/>
                </a:lnTo>
                <a:cubicBezTo>
                  <a:pt x="15691" y="78981"/>
                  <a:pt x="15615" y="78830"/>
                  <a:pt x="15426" y="78754"/>
                </a:cubicBezTo>
                <a:cubicBezTo>
                  <a:pt x="15406" y="78750"/>
                  <a:pt x="15383" y="78748"/>
                  <a:pt x="15357" y="78748"/>
                </a:cubicBezTo>
                <a:close/>
                <a:moveTo>
                  <a:pt x="29193" y="78962"/>
                </a:moveTo>
                <a:cubicBezTo>
                  <a:pt x="29131" y="78962"/>
                  <a:pt x="29075" y="78981"/>
                  <a:pt x="29037" y="79019"/>
                </a:cubicBezTo>
                <a:cubicBezTo>
                  <a:pt x="28923" y="79056"/>
                  <a:pt x="28848" y="79170"/>
                  <a:pt x="28886" y="79321"/>
                </a:cubicBezTo>
                <a:lnTo>
                  <a:pt x="28999" y="79397"/>
                </a:lnTo>
                <a:lnTo>
                  <a:pt x="29037" y="79397"/>
                </a:lnTo>
                <a:lnTo>
                  <a:pt x="29075" y="79510"/>
                </a:lnTo>
                <a:cubicBezTo>
                  <a:pt x="29119" y="79521"/>
                  <a:pt x="29160" y="79526"/>
                  <a:pt x="29198" y="79526"/>
                </a:cubicBezTo>
                <a:cubicBezTo>
                  <a:pt x="29289" y="79526"/>
                  <a:pt x="29361" y="79499"/>
                  <a:pt x="29415" y="79472"/>
                </a:cubicBezTo>
                <a:lnTo>
                  <a:pt x="29566" y="79359"/>
                </a:lnTo>
                <a:cubicBezTo>
                  <a:pt x="29566" y="79359"/>
                  <a:pt x="29566" y="79321"/>
                  <a:pt x="29566" y="79283"/>
                </a:cubicBezTo>
                <a:cubicBezTo>
                  <a:pt x="29566" y="79170"/>
                  <a:pt x="29491" y="79056"/>
                  <a:pt x="29377" y="79019"/>
                </a:cubicBezTo>
                <a:cubicBezTo>
                  <a:pt x="29320" y="78981"/>
                  <a:pt x="29254" y="78962"/>
                  <a:pt x="29193" y="78962"/>
                </a:cubicBezTo>
                <a:close/>
                <a:moveTo>
                  <a:pt x="4725" y="79325"/>
                </a:moveTo>
                <a:cubicBezTo>
                  <a:pt x="4648" y="79325"/>
                  <a:pt x="4562" y="79351"/>
                  <a:pt x="4500" y="79435"/>
                </a:cubicBezTo>
                <a:lnTo>
                  <a:pt x="4538" y="79624"/>
                </a:lnTo>
                <a:cubicBezTo>
                  <a:pt x="4575" y="79624"/>
                  <a:pt x="4575" y="79624"/>
                  <a:pt x="4575" y="79661"/>
                </a:cubicBezTo>
                <a:lnTo>
                  <a:pt x="4689" y="79775"/>
                </a:lnTo>
                <a:cubicBezTo>
                  <a:pt x="4733" y="79781"/>
                  <a:pt x="4775" y="79784"/>
                  <a:pt x="4815" y="79784"/>
                </a:cubicBezTo>
                <a:cubicBezTo>
                  <a:pt x="5013" y="79784"/>
                  <a:pt x="5155" y="79706"/>
                  <a:pt x="5218" y="79548"/>
                </a:cubicBezTo>
                <a:lnTo>
                  <a:pt x="5029" y="79397"/>
                </a:lnTo>
                <a:cubicBezTo>
                  <a:pt x="4991" y="79397"/>
                  <a:pt x="4953" y="79397"/>
                  <a:pt x="4878" y="79359"/>
                </a:cubicBezTo>
                <a:cubicBezTo>
                  <a:pt x="4844" y="79342"/>
                  <a:pt x="4787" y="79325"/>
                  <a:pt x="4725" y="79325"/>
                </a:cubicBezTo>
                <a:close/>
                <a:moveTo>
                  <a:pt x="568" y="79775"/>
                </a:moveTo>
                <a:cubicBezTo>
                  <a:pt x="454" y="79775"/>
                  <a:pt x="303" y="79850"/>
                  <a:pt x="303" y="80002"/>
                </a:cubicBezTo>
                <a:lnTo>
                  <a:pt x="417" y="80115"/>
                </a:lnTo>
                <a:cubicBezTo>
                  <a:pt x="417" y="80115"/>
                  <a:pt x="417" y="80153"/>
                  <a:pt x="454" y="80153"/>
                </a:cubicBezTo>
                <a:cubicBezTo>
                  <a:pt x="492" y="80153"/>
                  <a:pt x="568" y="80191"/>
                  <a:pt x="719" y="80191"/>
                </a:cubicBezTo>
                <a:lnTo>
                  <a:pt x="832" y="80115"/>
                </a:lnTo>
                <a:cubicBezTo>
                  <a:pt x="832" y="80077"/>
                  <a:pt x="832" y="80039"/>
                  <a:pt x="832" y="80002"/>
                </a:cubicBezTo>
                <a:cubicBezTo>
                  <a:pt x="832" y="79850"/>
                  <a:pt x="719" y="79775"/>
                  <a:pt x="568" y="79775"/>
                </a:cubicBezTo>
                <a:close/>
                <a:moveTo>
                  <a:pt x="16362" y="79760"/>
                </a:moveTo>
                <a:cubicBezTo>
                  <a:pt x="16339" y="79760"/>
                  <a:pt x="16316" y="79765"/>
                  <a:pt x="16296" y="79775"/>
                </a:cubicBezTo>
                <a:cubicBezTo>
                  <a:pt x="16182" y="79775"/>
                  <a:pt x="16031" y="79888"/>
                  <a:pt x="16031" y="80002"/>
                </a:cubicBezTo>
                <a:cubicBezTo>
                  <a:pt x="16031" y="80077"/>
                  <a:pt x="16107" y="80153"/>
                  <a:pt x="16182" y="80191"/>
                </a:cubicBezTo>
                <a:lnTo>
                  <a:pt x="16334" y="80002"/>
                </a:lnTo>
                <a:lnTo>
                  <a:pt x="16334" y="80002"/>
                </a:lnTo>
                <a:cubicBezTo>
                  <a:pt x="16334" y="80039"/>
                  <a:pt x="16296" y="80077"/>
                  <a:pt x="16296" y="80077"/>
                </a:cubicBezTo>
                <a:cubicBezTo>
                  <a:pt x="16371" y="80077"/>
                  <a:pt x="16447" y="80077"/>
                  <a:pt x="16485" y="80039"/>
                </a:cubicBezTo>
                <a:lnTo>
                  <a:pt x="16560" y="79926"/>
                </a:lnTo>
                <a:lnTo>
                  <a:pt x="16523" y="79850"/>
                </a:lnTo>
                <a:cubicBezTo>
                  <a:pt x="16495" y="79795"/>
                  <a:pt x="16427" y="79760"/>
                  <a:pt x="16362" y="79760"/>
                </a:cubicBezTo>
                <a:close/>
                <a:moveTo>
                  <a:pt x="86293" y="79608"/>
                </a:moveTo>
                <a:cubicBezTo>
                  <a:pt x="86265" y="79608"/>
                  <a:pt x="86235" y="79613"/>
                  <a:pt x="86202" y="79624"/>
                </a:cubicBezTo>
                <a:cubicBezTo>
                  <a:pt x="86164" y="79624"/>
                  <a:pt x="86126" y="79661"/>
                  <a:pt x="86126" y="79737"/>
                </a:cubicBezTo>
                <a:lnTo>
                  <a:pt x="86202" y="79813"/>
                </a:lnTo>
                <a:cubicBezTo>
                  <a:pt x="86164" y="79850"/>
                  <a:pt x="86164" y="79888"/>
                  <a:pt x="86164" y="79888"/>
                </a:cubicBezTo>
                <a:lnTo>
                  <a:pt x="86126" y="79926"/>
                </a:lnTo>
                <a:lnTo>
                  <a:pt x="86240" y="80077"/>
                </a:lnTo>
                <a:cubicBezTo>
                  <a:pt x="86240" y="80077"/>
                  <a:pt x="86278" y="80077"/>
                  <a:pt x="86278" y="80115"/>
                </a:cubicBezTo>
                <a:cubicBezTo>
                  <a:pt x="86353" y="80153"/>
                  <a:pt x="86429" y="80191"/>
                  <a:pt x="86580" y="80191"/>
                </a:cubicBezTo>
                <a:lnTo>
                  <a:pt x="86694" y="80039"/>
                </a:lnTo>
                <a:cubicBezTo>
                  <a:pt x="86656" y="79964"/>
                  <a:pt x="86656" y="79926"/>
                  <a:pt x="86656" y="79888"/>
                </a:cubicBezTo>
                <a:cubicBezTo>
                  <a:pt x="86656" y="79813"/>
                  <a:pt x="86656" y="79737"/>
                  <a:pt x="86580" y="79661"/>
                </a:cubicBezTo>
                <a:lnTo>
                  <a:pt x="86429" y="79737"/>
                </a:lnTo>
                <a:cubicBezTo>
                  <a:pt x="86429" y="79699"/>
                  <a:pt x="86429" y="79699"/>
                  <a:pt x="86429" y="79699"/>
                </a:cubicBezTo>
                <a:cubicBezTo>
                  <a:pt x="86441" y="79687"/>
                  <a:pt x="86454" y="79682"/>
                  <a:pt x="86465" y="79682"/>
                </a:cubicBezTo>
                <a:cubicBezTo>
                  <a:pt x="86488" y="79682"/>
                  <a:pt x="86504" y="79699"/>
                  <a:pt x="86504" y="79699"/>
                </a:cubicBezTo>
                <a:cubicBezTo>
                  <a:pt x="86504" y="79699"/>
                  <a:pt x="86467" y="79661"/>
                  <a:pt x="86467" y="79661"/>
                </a:cubicBezTo>
                <a:cubicBezTo>
                  <a:pt x="86413" y="79635"/>
                  <a:pt x="86360" y="79608"/>
                  <a:pt x="86293" y="79608"/>
                </a:cubicBezTo>
                <a:close/>
                <a:moveTo>
                  <a:pt x="55729" y="79435"/>
                </a:moveTo>
                <a:cubicBezTo>
                  <a:pt x="55578" y="79435"/>
                  <a:pt x="55502" y="79435"/>
                  <a:pt x="55427" y="79510"/>
                </a:cubicBezTo>
                <a:cubicBezTo>
                  <a:pt x="55389" y="79548"/>
                  <a:pt x="55313" y="79661"/>
                  <a:pt x="55389" y="79850"/>
                </a:cubicBezTo>
                <a:lnTo>
                  <a:pt x="55502" y="79926"/>
                </a:lnTo>
                <a:lnTo>
                  <a:pt x="55653" y="79926"/>
                </a:lnTo>
                <a:cubicBezTo>
                  <a:pt x="55616" y="79964"/>
                  <a:pt x="55578" y="79964"/>
                  <a:pt x="55540" y="80002"/>
                </a:cubicBezTo>
                <a:cubicBezTo>
                  <a:pt x="55502" y="80039"/>
                  <a:pt x="55464" y="80039"/>
                  <a:pt x="55464" y="80077"/>
                </a:cubicBezTo>
                <a:lnTo>
                  <a:pt x="55427" y="80266"/>
                </a:lnTo>
                <a:cubicBezTo>
                  <a:pt x="55497" y="80313"/>
                  <a:pt x="55596" y="80345"/>
                  <a:pt x="55688" y="80345"/>
                </a:cubicBezTo>
                <a:cubicBezTo>
                  <a:pt x="55745" y="80345"/>
                  <a:pt x="55799" y="80333"/>
                  <a:pt x="55842" y="80304"/>
                </a:cubicBezTo>
                <a:cubicBezTo>
                  <a:pt x="55956" y="80266"/>
                  <a:pt x="56032" y="80191"/>
                  <a:pt x="56032" y="80077"/>
                </a:cubicBezTo>
                <a:cubicBezTo>
                  <a:pt x="56032" y="80039"/>
                  <a:pt x="56032" y="80002"/>
                  <a:pt x="56032" y="79964"/>
                </a:cubicBezTo>
                <a:lnTo>
                  <a:pt x="55994" y="79926"/>
                </a:lnTo>
                <a:cubicBezTo>
                  <a:pt x="55918" y="79888"/>
                  <a:pt x="55842" y="79850"/>
                  <a:pt x="55805" y="79850"/>
                </a:cubicBezTo>
                <a:cubicBezTo>
                  <a:pt x="55767" y="79850"/>
                  <a:pt x="55767" y="79888"/>
                  <a:pt x="55729" y="79888"/>
                </a:cubicBezTo>
                <a:cubicBezTo>
                  <a:pt x="55842" y="79813"/>
                  <a:pt x="55842" y="79699"/>
                  <a:pt x="55842" y="79624"/>
                </a:cubicBezTo>
                <a:cubicBezTo>
                  <a:pt x="55842" y="79586"/>
                  <a:pt x="55842" y="79586"/>
                  <a:pt x="55842" y="79548"/>
                </a:cubicBezTo>
                <a:lnTo>
                  <a:pt x="55729" y="79435"/>
                </a:lnTo>
                <a:close/>
                <a:moveTo>
                  <a:pt x="13611" y="80002"/>
                </a:moveTo>
                <a:lnTo>
                  <a:pt x="13498" y="80115"/>
                </a:lnTo>
                <a:lnTo>
                  <a:pt x="13498" y="80153"/>
                </a:lnTo>
                <a:cubicBezTo>
                  <a:pt x="13498" y="80266"/>
                  <a:pt x="13536" y="80342"/>
                  <a:pt x="13611" y="80418"/>
                </a:cubicBezTo>
                <a:lnTo>
                  <a:pt x="13687" y="80455"/>
                </a:lnTo>
                <a:cubicBezTo>
                  <a:pt x="13838" y="80455"/>
                  <a:pt x="13914" y="80418"/>
                  <a:pt x="13952" y="80380"/>
                </a:cubicBezTo>
                <a:lnTo>
                  <a:pt x="14027" y="80304"/>
                </a:lnTo>
                <a:lnTo>
                  <a:pt x="14027" y="80229"/>
                </a:lnTo>
                <a:cubicBezTo>
                  <a:pt x="14027" y="80153"/>
                  <a:pt x="13989" y="80077"/>
                  <a:pt x="13952" y="80077"/>
                </a:cubicBezTo>
                <a:cubicBezTo>
                  <a:pt x="13876" y="80002"/>
                  <a:pt x="13763" y="80002"/>
                  <a:pt x="13611" y="80002"/>
                </a:cubicBezTo>
                <a:close/>
                <a:moveTo>
                  <a:pt x="48432" y="80039"/>
                </a:moveTo>
                <a:lnTo>
                  <a:pt x="48281" y="80191"/>
                </a:lnTo>
                <a:cubicBezTo>
                  <a:pt x="48281" y="80229"/>
                  <a:pt x="48243" y="80229"/>
                  <a:pt x="48243" y="80266"/>
                </a:cubicBezTo>
                <a:lnTo>
                  <a:pt x="48357" y="80455"/>
                </a:lnTo>
                <a:lnTo>
                  <a:pt x="48470" y="80455"/>
                </a:lnTo>
                <a:lnTo>
                  <a:pt x="48583" y="80380"/>
                </a:lnTo>
                <a:cubicBezTo>
                  <a:pt x="48621" y="80380"/>
                  <a:pt x="48659" y="80304"/>
                  <a:pt x="48659" y="80229"/>
                </a:cubicBezTo>
                <a:cubicBezTo>
                  <a:pt x="48659" y="80191"/>
                  <a:pt x="48621" y="80115"/>
                  <a:pt x="48432" y="80039"/>
                </a:cubicBezTo>
                <a:close/>
                <a:moveTo>
                  <a:pt x="10549" y="80115"/>
                </a:moveTo>
                <a:cubicBezTo>
                  <a:pt x="10436" y="80153"/>
                  <a:pt x="10246" y="80191"/>
                  <a:pt x="10209" y="80342"/>
                </a:cubicBezTo>
                <a:lnTo>
                  <a:pt x="10246" y="80455"/>
                </a:lnTo>
                <a:cubicBezTo>
                  <a:pt x="10322" y="80531"/>
                  <a:pt x="10398" y="80531"/>
                  <a:pt x="10473" y="80531"/>
                </a:cubicBezTo>
                <a:cubicBezTo>
                  <a:pt x="10625" y="80531"/>
                  <a:pt x="10738" y="80380"/>
                  <a:pt x="10814" y="80266"/>
                </a:cubicBezTo>
                <a:lnTo>
                  <a:pt x="10625" y="80115"/>
                </a:lnTo>
                <a:close/>
                <a:moveTo>
                  <a:pt x="34511" y="80139"/>
                </a:moveTo>
                <a:cubicBezTo>
                  <a:pt x="34429" y="80139"/>
                  <a:pt x="34358" y="80181"/>
                  <a:pt x="34330" y="80266"/>
                </a:cubicBezTo>
                <a:lnTo>
                  <a:pt x="34406" y="80455"/>
                </a:lnTo>
                <a:cubicBezTo>
                  <a:pt x="34368" y="80455"/>
                  <a:pt x="34368" y="80418"/>
                  <a:pt x="34368" y="80418"/>
                </a:cubicBezTo>
                <a:lnTo>
                  <a:pt x="34368" y="80455"/>
                </a:lnTo>
                <a:lnTo>
                  <a:pt x="34481" y="80607"/>
                </a:lnTo>
                <a:cubicBezTo>
                  <a:pt x="34557" y="80607"/>
                  <a:pt x="34670" y="80607"/>
                  <a:pt x="34708" y="80569"/>
                </a:cubicBezTo>
                <a:cubicBezTo>
                  <a:pt x="34784" y="80531"/>
                  <a:pt x="34784" y="80455"/>
                  <a:pt x="34784" y="80418"/>
                </a:cubicBezTo>
                <a:cubicBezTo>
                  <a:pt x="34784" y="80304"/>
                  <a:pt x="34708" y="80191"/>
                  <a:pt x="34595" y="80153"/>
                </a:cubicBezTo>
                <a:cubicBezTo>
                  <a:pt x="34566" y="80143"/>
                  <a:pt x="34538" y="80139"/>
                  <a:pt x="34511" y="80139"/>
                </a:cubicBezTo>
                <a:close/>
                <a:moveTo>
                  <a:pt x="68546" y="79586"/>
                </a:moveTo>
                <a:cubicBezTo>
                  <a:pt x="68432" y="79586"/>
                  <a:pt x="68319" y="79586"/>
                  <a:pt x="68243" y="79661"/>
                </a:cubicBezTo>
                <a:cubicBezTo>
                  <a:pt x="68206" y="79699"/>
                  <a:pt x="68130" y="79775"/>
                  <a:pt x="68168" y="79926"/>
                </a:cubicBezTo>
                <a:lnTo>
                  <a:pt x="68281" y="80039"/>
                </a:lnTo>
                <a:cubicBezTo>
                  <a:pt x="68395" y="80039"/>
                  <a:pt x="68470" y="80039"/>
                  <a:pt x="68546" y="80002"/>
                </a:cubicBezTo>
                <a:lnTo>
                  <a:pt x="68546" y="80002"/>
                </a:lnTo>
                <a:lnTo>
                  <a:pt x="68508" y="80039"/>
                </a:lnTo>
                <a:cubicBezTo>
                  <a:pt x="68546" y="80115"/>
                  <a:pt x="68508" y="80191"/>
                  <a:pt x="68470" y="80191"/>
                </a:cubicBezTo>
                <a:lnTo>
                  <a:pt x="68546" y="80380"/>
                </a:lnTo>
                <a:cubicBezTo>
                  <a:pt x="68596" y="80392"/>
                  <a:pt x="68638" y="80397"/>
                  <a:pt x="68673" y="80397"/>
                </a:cubicBezTo>
                <a:cubicBezTo>
                  <a:pt x="68743" y="80397"/>
                  <a:pt x="68785" y="80380"/>
                  <a:pt x="68810" y="80380"/>
                </a:cubicBezTo>
                <a:cubicBezTo>
                  <a:pt x="68848" y="80418"/>
                  <a:pt x="68924" y="80455"/>
                  <a:pt x="68962" y="80493"/>
                </a:cubicBezTo>
                <a:cubicBezTo>
                  <a:pt x="69000" y="80531"/>
                  <a:pt x="69037" y="80569"/>
                  <a:pt x="69075" y="80644"/>
                </a:cubicBezTo>
                <a:lnTo>
                  <a:pt x="69340" y="80607"/>
                </a:lnTo>
                <a:lnTo>
                  <a:pt x="69340" y="80607"/>
                </a:lnTo>
                <a:cubicBezTo>
                  <a:pt x="69340" y="80607"/>
                  <a:pt x="69302" y="80644"/>
                  <a:pt x="69302" y="80644"/>
                </a:cubicBezTo>
                <a:lnTo>
                  <a:pt x="69340" y="80644"/>
                </a:lnTo>
                <a:cubicBezTo>
                  <a:pt x="69415" y="80644"/>
                  <a:pt x="69567" y="80644"/>
                  <a:pt x="69642" y="80531"/>
                </a:cubicBezTo>
                <a:lnTo>
                  <a:pt x="69642" y="80229"/>
                </a:lnTo>
                <a:lnTo>
                  <a:pt x="69529" y="80115"/>
                </a:lnTo>
                <a:cubicBezTo>
                  <a:pt x="69340" y="80077"/>
                  <a:pt x="69226" y="79964"/>
                  <a:pt x="69075" y="79850"/>
                </a:cubicBezTo>
                <a:lnTo>
                  <a:pt x="69037" y="79813"/>
                </a:lnTo>
                <a:lnTo>
                  <a:pt x="68848" y="79850"/>
                </a:lnTo>
                <a:cubicBezTo>
                  <a:pt x="68810" y="79850"/>
                  <a:pt x="68773" y="79888"/>
                  <a:pt x="68735" y="79888"/>
                </a:cubicBezTo>
                <a:lnTo>
                  <a:pt x="68659" y="79888"/>
                </a:lnTo>
                <a:cubicBezTo>
                  <a:pt x="68659" y="79850"/>
                  <a:pt x="68697" y="79775"/>
                  <a:pt x="68659" y="79699"/>
                </a:cubicBezTo>
                <a:lnTo>
                  <a:pt x="68546" y="79586"/>
                </a:lnTo>
                <a:close/>
                <a:moveTo>
                  <a:pt x="43215" y="80191"/>
                </a:moveTo>
                <a:lnTo>
                  <a:pt x="43101" y="80418"/>
                </a:lnTo>
                <a:cubicBezTo>
                  <a:pt x="43064" y="80455"/>
                  <a:pt x="43026" y="80493"/>
                  <a:pt x="43026" y="80607"/>
                </a:cubicBezTo>
                <a:lnTo>
                  <a:pt x="43177" y="80720"/>
                </a:lnTo>
                <a:cubicBezTo>
                  <a:pt x="43290" y="80720"/>
                  <a:pt x="43366" y="80682"/>
                  <a:pt x="43404" y="80644"/>
                </a:cubicBezTo>
                <a:cubicBezTo>
                  <a:pt x="43442" y="80607"/>
                  <a:pt x="43479" y="80569"/>
                  <a:pt x="43479" y="80493"/>
                </a:cubicBezTo>
                <a:cubicBezTo>
                  <a:pt x="43517" y="80455"/>
                  <a:pt x="43555" y="80418"/>
                  <a:pt x="43555" y="80342"/>
                </a:cubicBezTo>
                <a:cubicBezTo>
                  <a:pt x="43555" y="80342"/>
                  <a:pt x="43555" y="80304"/>
                  <a:pt x="43555" y="80304"/>
                </a:cubicBezTo>
                <a:lnTo>
                  <a:pt x="43404" y="80191"/>
                </a:lnTo>
                <a:close/>
                <a:moveTo>
                  <a:pt x="47932" y="80213"/>
                </a:moveTo>
                <a:cubicBezTo>
                  <a:pt x="47909" y="80213"/>
                  <a:pt x="47887" y="80217"/>
                  <a:pt x="47865" y="80229"/>
                </a:cubicBezTo>
                <a:lnTo>
                  <a:pt x="47752" y="80266"/>
                </a:lnTo>
                <a:cubicBezTo>
                  <a:pt x="47676" y="80342"/>
                  <a:pt x="47638" y="80455"/>
                  <a:pt x="47676" y="80607"/>
                </a:cubicBezTo>
                <a:lnTo>
                  <a:pt x="47789" y="80720"/>
                </a:lnTo>
                <a:lnTo>
                  <a:pt x="48054" y="80720"/>
                </a:lnTo>
                <a:lnTo>
                  <a:pt x="48168" y="80607"/>
                </a:lnTo>
                <a:cubicBezTo>
                  <a:pt x="48168" y="80569"/>
                  <a:pt x="48205" y="80531"/>
                  <a:pt x="48205" y="80493"/>
                </a:cubicBezTo>
                <a:cubicBezTo>
                  <a:pt x="48205" y="80418"/>
                  <a:pt x="48168" y="80342"/>
                  <a:pt x="48092" y="80266"/>
                </a:cubicBezTo>
                <a:cubicBezTo>
                  <a:pt x="48038" y="80240"/>
                  <a:pt x="47985" y="80213"/>
                  <a:pt x="47932" y="80213"/>
                </a:cubicBezTo>
                <a:close/>
                <a:moveTo>
                  <a:pt x="52478" y="80607"/>
                </a:moveTo>
                <a:lnTo>
                  <a:pt x="52251" y="80682"/>
                </a:lnTo>
                <a:cubicBezTo>
                  <a:pt x="52251" y="80796"/>
                  <a:pt x="52289" y="80833"/>
                  <a:pt x="52289" y="80871"/>
                </a:cubicBezTo>
                <a:cubicBezTo>
                  <a:pt x="52289" y="80871"/>
                  <a:pt x="52289" y="80833"/>
                  <a:pt x="52289" y="80833"/>
                </a:cubicBezTo>
                <a:lnTo>
                  <a:pt x="52440" y="81022"/>
                </a:lnTo>
                <a:cubicBezTo>
                  <a:pt x="52465" y="81022"/>
                  <a:pt x="52490" y="81039"/>
                  <a:pt x="52527" y="81039"/>
                </a:cubicBezTo>
                <a:cubicBezTo>
                  <a:pt x="52545" y="81039"/>
                  <a:pt x="52566" y="81035"/>
                  <a:pt x="52591" y="81022"/>
                </a:cubicBezTo>
                <a:cubicBezTo>
                  <a:pt x="52667" y="81022"/>
                  <a:pt x="52667" y="80985"/>
                  <a:pt x="52704" y="80909"/>
                </a:cubicBezTo>
                <a:lnTo>
                  <a:pt x="52667" y="80871"/>
                </a:lnTo>
                <a:cubicBezTo>
                  <a:pt x="52704" y="80833"/>
                  <a:pt x="52780" y="80796"/>
                  <a:pt x="52780" y="80758"/>
                </a:cubicBezTo>
                <a:lnTo>
                  <a:pt x="52629" y="80607"/>
                </a:lnTo>
                <a:close/>
                <a:moveTo>
                  <a:pt x="82988" y="80607"/>
                </a:moveTo>
                <a:lnTo>
                  <a:pt x="82875" y="80720"/>
                </a:lnTo>
                <a:cubicBezTo>
                  <a:pt x="82837" y="80871"/>
                  <a:pt x="82875" y="80947"/>
                  <a:pt x="82951" y="81022"/>
                </a:cubicBezTo>
                <a:cubicBezTo>
                  <a:pt x="83026" y="81060"/>
                  <a:pt x="83102" y="81060"/>
                  <a:pt x="83177" y="81060"/>
                </a:cubicBezTo>
                <a:lnTo>
                  <a:pt x="83329" y="80947"/>
                </a:lnTo>
                <a:cubicBezTo>
                  <a:pt x="83329" y="80909"/>
                  <a:pt x="83329" y="80909"/>
                  <a:pt x="83329" y="80871"/>
                </a:cubicBezTo>
                <a:cubicBezTo>
                  <a:pt x="83366" y="80871"/>
                  <a:pt x="83442" y="80833"/>
                  <a:pt x="83442" y="80758"/>
                </a:cubicBezTo>
                <a:lnTo>
                  <a:pt x="83291" y="80607"/>
                </a:lnTo>
                <a:close/>
                <a:moveTo>
                  <a:pt x="43894" y="80360"/>
                </a:moveTo>
                <a:cubicBezTo>
                  <a:pt x="43746" y="80360"/>
                  <a:pt x="43596" y="80400"/>
                  <a:pt x="43517" y="80531"/>
                </a:cubicBezTo>
                <a:lnTo>
                  <a:pt x="43555" y="80644"/>
                </a:lnTo>
                <a:cubicBezTo>
                  <a:pt x="43593" y="80720"/>
                  <a:pt x="43668" y="80758"/>
                  <a:pt x="43706" y="80796"/>
                </a:cubicBezTo>
                <a:cubicBezTo>
                  <a:pt x="43517" y="80796"/>
                  <a:pt x="43404" y="80871"/>
                  <a:pt x="43442" y="81022"/>
                </a:cubicBezTo>
                <a:lnTo>
                  <a:pt x="43593" y="81098"/>
                </a:lnTo>
                <a:lnTo>
                  <a:pt x="43706" y="81098"/>
                </a:lnTo>
                <a:lnTo>
                  <a:pt x="43857" y="81022"/>
                </a:lnTo>
                <a:cubicBezTo>
                  <a:pt x="43857" y="80985"/>
                  <a:pt x="43895" y="80985"/>
                  <a:pt x="43895" y="80909"/>
                </a:cubicBezTo>
                <a:lnTo>
                  <a:pt x="43820" y="80833"/>
                </a:lnTo>
                <a:lnTo>
                  <a:pt x="43820" y="80833"/>
                </a:lnTo>
                <a:cubicBezTo>
                  <a:pt x="43895" y="80871"/>
                  <a:pt x="43895" y="80871"/>
                  <a:pt x="43933" y="80947"/>
                </a:cubicBezTo>
                <a:lnTo>
                  <a:pt x="44122" y="81022"/>
                </a:lnTo>
                <a:cubicBezTo>
                  <a:pt x="44236" y="80985"/>
                  <a:pt x="44462" y="80909"/>
                  <a:pt x="44500" y="80720"/>
                </a:cubicBezTo>
                <a:cubicBezTo>
                  <a:pt x="44500" y="80682"/>
                  <a:pt x="44538" y="80682"/>
                  <a:pt x="44538" y="80644"/>
                </a:cubicBezTo>
                <a:cubicBezTo>
                  <a:pt x="44538" y="80569"/>
                  <a:pt x="44500" y="80493"/>
                  <a:pt x="44349" y="80455"/>
                </a:cubicBezTo>
                <a:lnTo>
                  <a:pt x="44236" y="80380"/>
                </a:lnTo>
                <a:lnTo>
                  <a:pt x="44084" y="80380"/>
                </a:lnTo>
                <a:cubicBezTo>
                  <a:pt x="44026" y="80368"/>
                  <a:pt x="43960" y="80360"/>
                  <a:pt x="43894" y="80360"/>
                </a:cubicBezTo>
                <a:close/>
                <a:moveTo>
                  <a:pt x="53876" y="80796"/>
                </a:moveTo>
                <a:lnTo>
                  <a:pt x="53687" y="80871"/>
                </a:lnTo>
                <a:cubicBezTo>
                  <a:pt x="53687" y="80909"/>
                  <a:pt x="53650" y="80909"/>
                  <a:pt x="53650" y="80985"/>
                </a:cubicBezTo>
                <a:lnTo>
                  <a:pt x="53763" y="81098"/>
                </a:lnTo>
                <a:cubicBezTo>
                  <a:pt x="53763" y="81136"/>
                  <a:pt x="53801" y="81136"/>
                  <a:pt x="53876" y="81174"/>
                </a:cubicBezTo>
                <a:lnTo>
                  <a:pt x="54028" y="81060"/>
                </a:lnTo>
                <a:cubicBezTo>
                  <a:pt x="54028" y="81060"/>
                  <a:pt x="54066" y="81022"/>
                  <a:pt x="54103" y="80985"/>
                </a:cubicBezTo>
                <a:lnTo>
                  <a:pt x="53952" y="80833"/>
                </a:lnTo>
                <a:cubicBezTo>
                  <a:pt x="53952" y="80833"/>
                  <a:pt x="53914" y="80796"/>
                  <a:pt x="53876" y="80796"/>
                </a:cubicBezTo>
                <a:close/>
                <a:moveTo>
                  <a:pt x="7865" y="81249"/>
                </a:moveTo>
                <a:lnTo>
                  <a:pt x="7713" y="81363"/>
                </a:lnTo>
                <a:lnTo>
                  <a:pt x="7713" y="81514"/>
                </a:lnTo>
                <a:lnTo>
                  <a:pt x="7827" y="81627"/>
                </a:lnTo>
                <a:cubicBezTo>
                  <a:pt x="7884" y="81627"/>
                  <a:pt x="7950" y="81637"/>
                  <a:pt x="8011" y="81637"/>
                </a:cubicBezTo>
                <a:cubicBezTo>
                  <a:pt x="8073" y="81637"/>
                  <a:pt x="8129" y="81627"/>
                  <a:pt x="8167" y="81590"/>
                </a:cubicBezTo>
                <a:cubicBezTo>
                  <a:pt x="8205" y="81552"/>
                  <a:pt x="8243" y="81514"/>
                  <a:pt x="8243" y="81438"/>
                </a:cubicBezTo>
                <a:cubicBezTo>
                  <a:pt x="8243" y="81401"/>
                  <a:pt x="8243" y="81363"/>
                  <a:pt x="8243" y="81325"/>
                </a:cubicBezTo>
                <a:lnTo>
                  <a:pt x="8091" y="81249"/>
                </a:lnTo>
                <a:close/>
              </a:path>
            </a:pathLst>
          </a:custGeom>
          <a:solidFill>
            <a:schemeClr val="lt1">
              <a:alpha val="442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2" name="Google Shape;4342;p63"/>
          <p:cNvSpPr txBox="1">
            <a:spLocks noGrp="1"/>
          </p:cNvSpPr>
          <p:nvPr>
            <p:ph type="title"/>
          </p:nvPr>
        </p:nvSpPr>
        <p:spPr>
          <a:xfrm>
            <a:off x="214754" y="424358"/>
            <a:ext cx="4357246" cy="189723"/>
          </a:xfrm>
          <a:prstGeom prst="rect">
            <a:avLst/>
          </a:prstGeom>
        </p:spPr>
        <p:txBody>
          <a:bodyPr spcFirstLastPara="1" wrap="square" lIns="91425" tIns="91425" rIns="91425" bIns="91425" anchor="ctr" anchorCtr="0">
            <a:noAutofit/>
          </a:bodyPr>
          <a:lstStyle/>
          <a:p>
            <a:br>
              <a:rPr lang="en-IN" sz="3600" dirty="0">
                <a:solidFill>
                  <a:srgbClr val="000000"/>
                </a:solidFill>
                <a:latin typeface="Sagona Book"/>
                <a:cs typeface="Times New Roman"/>
              </a:rPr>
            </a:br>
            <a:endParaRPr lang="en-IN" dirty="0"/>
          </a:p>
        </p:txBody>
      </p:sp>
      <p:sp>
        <p:nvSpPr>
          <p:cNvPr id="4343" name="Google Shape;4343;p63"/>
          <p:cNvSpPr txBox="1">
            <a:spLocks noGrp="1"/>
          </p:cNvSpPr>
          <p:nvPr>
            <p:ph type="subTitle" idx="1"/>
          </p:nvPr>
        </p:nvSpPr>
        <p:spPr>
          <a:xfrm>
            <a:off x="178546" y="154998"/>
            <a:ext cx="5616739" cy="1503034"/>
          </a:xfrm>
          <a:prstGeom prst="rect">
            <a:avLst/>
          </a:prstGeom>
        </p:spPr>
        <p:txBody>
          <a:bodyPr spcFirstLastPara="1" wrap="square" lIns="91425" tIns="91425" rIns="91425" bIns="91425" anchor="ctr" anchorCtr="0">
            <a:noAutofit/>
          </a:bodyPr>
          <a:lstStyle/>
          <a:p>
            <a:pPr marL="0" lvl="0" indent="0" algn="just" rtl="0">
              <a:spcBef>
                <a:spcPts val="0"/>
              </a:spcBef>
              <a:spcAft>
                <a:spcPts val="1200"/>
              </a:spcAft>
              <a:buNone/>
            </a:pPr>
            <a:r>
              <a:rPr lang="en-IN" b="1" dirty="0">
                <a:solidFill>
                  <a:srgbClr val="000000"/>
                </a:solidFill>
                <a:latin typeface="Times New Roman"/>
                <a:cs typeface="Times New Roman"/>
              </a:rPr>
              <a:t> </a:t>
            </a:r>
            <a:r>
              <a:rPr lang="en-IN" sz="1500" b="1" dirty="0">
                <a:solidFill>
                  <a:srgbClr val="000000"/>
                </a:solidFill>
                <a:latin typeface="Times New Roman"/>
                <a:cs typeface="Times New Roman"/>
              </a:rPr>
              <a:t>Author: </a:t>
            </a:r>
            <a:r>
              <a:rPr lang="en-IN" dirty="0">
                <a:solidFill>
                  <a:srgbClr val="000000"/>
                </a:solidFill>
                <a:latin typeface="Times New Roman"/>
                <a:ea typeface="+mn-lt"/>
                <a:cs typeface="+mn-lt"/>
              </a:rPr>
              <a:t>Dilara GERDAN KOC , Caner KOC , Mustafa VATANDAS</a:t>
            </a:r>
          </a:p>
          <a:p>
            <a:pPr marL="0" lvl="0" indent="0" algn="just" rtl="0">
              <a:spcBef>
                <a:spcPts val="0"/>
              </a:spcBef>
              <a:spcAft>
                <a:spcPts val="1200"/>
              </a:spcAft>
              <a:buNone/>
            </a:pPr>
            <a:endParaRPr lang="en-IN" dirty="0">
              <a:solidFill>
                <a:srgbClr val="000000"/>
              </a:solidFill>
              <a:latin typeface="Times New Roman"/>
              <a:ea typeface="+mn-lt"/>
              <a:cs typeface="+mn-lt"/>
            </a:endParaRPr>
          </a:p>
          <a:p>
            <a:pPr marL="0" lvl="0" indent="0" algn="l" rtl="0">
              <a:spcBef>
                <a:spcPts val="0"/>
              </a:spcBef>
              <a:spcAft>
                <a:spcPts val="1200"/>
              </a:spcAft>
              <a:buNone/>
            </a:pPr>
            <a:endParaRPr lang="en-US" dirty="0">
              <a:solidFill>
                <a:srgbClr val="000000"/>
              </a:solidFill>
            </a:endParaRPr>
          </a:p>
        </p:txBody>
      </p:sp>
      <p:sp>
        <p:nvSpPr>
          <p:cNvPr id="3" name="TextBox 2">
            <a:extLst>
              <a:ext uri="{FF2B5EF4-FFF2-40B4-BE49-F238E27FC236}">
                <a16:creationId xmlns:a16="http://schemas.microsoft.com/office/drawing/2014/main" id="{5659B206-263A-EC24-DE07-54D56D5179AD}"/>
              </a:ext>
            </a:extLst>
          </p:cNvPr>
          <p:cNvSpPr txBox="1"/>
          <p:nvPr/>
        </p:nvSpPr>
        <p:spPr>
          <a:xfrm>
            <a:off x="199097" y="635579"/>
            <a:ext cx="7976259" cy="553998"/>
          </a:xfrm>
          <a:prstGeom prst="rect">
            <a:avLst/>
          </a:prstGeom>
          <a:noFill/>
        </p:spPr>
        <p:txBody>
          <a:bodyPr wrap="square">
            <a:spAutoFit/>
          </a:bodyPr>
          <a:lstStyle/>
          <a:p>
            <a:pPr algn="just"/>
            <a:r>
              <a:rPr lang="en-IN" sz="1500" b="1" dirty="0">
                <a:latin typeface="Times New Roman"/>
                <a:cs typeface="Times New Roman"/>
              </a:rPr>
              <a:t>Title</a:t>
            </a:r>
            <a:r>
              <a:rPr lang="en-IN" b="1" dirty="0">
                <a:latin typeface="Times New Roman"/>
                <a:cs typeface="Times New Roman"/>
              </a:rPr>
              <a:t>: </a:t>
            </a:r>
            <a:r>
              <a:rPr lang="en-US" dirty="0">
                <a:latin typeface="Times New Roman"/>
                <a:ea typeface="+mn-lt"/>
                <a:cs typeface="Times New Roman"/>
              </a:rPr>
              <a:t>Diagnosis of Tomato Plant Diseases Using Pre-trained Architectures and A Proposed Convolutional      Neural Network Model</a:t>
            </a:r>
            <a:r>
              <a:rPr lang="en-US" dirty="0">
                <a:latin typeface="Times New Roman"/>
                <a:cs typeface="Times New Roman"/>
              </a:rPr>
              <a:t> </a:t>
            </a:r>
            <a:endParaRPr lang="en-IN" dirty="0"/>
          </a:p>
        </p:txBody>
      </p:sp>
      <p:sp>
        <p:nvSpPr>
          <p:cNvPr id="5" name="TextBox 4">
            <a:extLst>
              <a:ext uri="{FF2B5EF4-FFF2-40B4-BE49-F238E27FC236}">
                <a16:creationId xmlns:a16="http://schemas.microsoft.com/office/drawing/2014/main" id="{3C66FB23-F4DF-14CE-606E-080A9E7FD8D9}"/>
              </a:ext>
            </a:extLst>
          </p:cNvPr>
          <p:cNvSpPr txBox="1"/>
          <p:nvPr/>
        </p:nvSpPr>
        <p:spPr>
          <a:xfrm>
            <a:off x="188496" y="1191092"/>
            <a:ext cx="8476640" cy="323165"/>
          </a:xfrm>
          <a:prstGeom prst="rect">
            <a:avLst/>
          </a:prstGeom>
          <a:noFill/>
        </p:spPr>
        <p:txBody>
          <a:bodyPr wrap="square">
            <a:spAutoFit/>
          </a:bodyPr>
          <a:lstStyle/>
          <a:p>
            <a:pPr algn="just"/>
            <a:r>
              <a:rPr lang="en-IN" sz="1500" b="1" dirty="0">
                <a:latin typeface="Times New Roman"/>
                <a:cs typeface="Times New Roman"/>
              </a:rPr>
              <a:t>Published</a:t>
            </a:r>
            <a:r>
              <a:rPr lang="en-IN" sz="1500" dirty="0">
                <a:latin typeface="Times New Roman"/>
                <a:cs typeface="Times New Roman"/>
              </a:rPr>
              <a:t>:</a:t>
            </a:r>
            <a:r>
              <a:rPr lang="en-IN" dirty="0">
                <a:latin typeface="Times New Roman"/>
                <a:cs typeface="Times New Roman"/>
              </a:rPr>
              <a:t> I</a:t>
            </a:r>
            <a:r>
              <a:rPr lang="en-US" dirty="0" err="1">
                <a:latin typeface="Times New Roman"/>
                <a:cs typeface="Times New Roman"/>
              </a:rPr>
              <a:t>nternational</a:t>
            </a:r>
            <a:r>
              <a:rPr lang="en-US" dirty="0">
                <a:latin typeface="Times New Roman"/>
                <a:cs typeface="Times New Roman"/>
              </a:rPr>
              <a:t> Journal on Recent and Innovation Trends in Computing and Communication,</a:t>
            </a:r>
            <a:r>
              <a:rPr lang="en-IN" dirty="0">
                <a:latin typeface="Times New Roman"/>
                <a:cs typeface="Times New Roman"/>
              </a:rPr>
              <a:t> </a:t>
            </a:r>
            <a:r>
              <a:rPr lang="en-IN" dirty="0">
                <a:latin typeface="Times New Roman"/>
                <a:ea typeface="+mn-lt"/>
                <a:cs typeface="+mn-lt"/>
              </a:rPr>
              <a:t>Mar 2023</a:t>
            </a:r>
            <a:endParaRPr lang="en-IN" dirty="0"/>
          </a:p>
        </p:txBody>
      </p:sp>
      <p:sp>
        <p:nvSpPr>
          <p:cNvPr id="7" name="TextBox 6">
            <a:extLst>
              <a:ext uri="{FF2B5EF4-FFF2-40B4-BE49-F238E27FC236}">
                <a16:creationId xmlns:a16="http://schemas.microsoft.com/office/drawing/2014/main" id="{1C3E4591-20F6-86E4-0D56-0BA0028F5185}"/>
              </a:ext>
            </a:extLst>
          </p:cNvPr>
          <p:cNvSpPr txBox="1"/>
          <p:nvPr/>
        </p:nvSpPr>
        <p:spPr>
          <a:xfrm>
            <a:off x="178546" y="1531525"/>
            <a:ext cx="8829610" cy="3570208"/>
          </a:xfrm>
          <a:prstGeom prst="rect">
            <a:avLst/>
          </a:prstGeom>
          <a:noFill/>
        </p:spPr>
        <p:txBody>
          <a:bodyPr wrap="square">
            <a:spAutoFit/>
          </a:bodyPr>
          <a:lstStyle/>
          <a:p>
            <a:pPr algn="just"/>
            <a:r>
              <a:rPr lang="en-IN" sz="1500" b="1" dirty="0">
                <a:latin typeface="Times New Roman"/>
                <a:cs typeface="Times New Roman"/>
              </a:rPr>
              <a:t>Brief description: </a:t>
            </a:r>
            <a:endParaRPr lang="en-US" sz="1500" b="1" dirty="0">
              <a:latin typeface="Times New Roman"/>
              <a:cs typeface="Times New Roman"/>
            </a:endParaRPr>
          </a:p>
          <a:p>
            <a:pPr marL="285750" indent="-285750" algn="just">
              <a:buFont typeface="Wingdings" panose="05000000000000000000" pitchFamily="2" charset="2"/>
              <a:buChar char="Ø"/>
            </a:pPr>
            <a:r>
              <a:rPr lang="en-US" dirty="0">
                <a:latin typeface="Times New Roman"/>
                <a:cs typeface="Times New Roman"/>
              </a:rPr>
              <a:t>The primary goal of the study is to enhance the speed and accuracy of diagnosing tomato plant diseases by leveraging deep learning techniques, specifically convolutional neural networks (CNNs). </a:t>
            </a:r>
          </a:p>
          <a:p>
            <a:pPr algn="just"/>
            <a:endParaRPr lang="en-US" dirty="0">
              <a:latin typeface="Times New Roman"/>
              <a:cs typeface="Times New Roman"/>
            </a:endParaRPr>
          </a:p>
          <a:p>
            <a:pPr marL="285750" indent="-285750" algn="just">
              <a:buFont typeface="Wingdings" panose="05000000000000000000" pitchFamily="2" charset="2"/>
              <a:buChar char="Ø"/>
            </a:pPr>
            <a:r>
              <a:rPr lang="en-US" b="1" dirty="0">
                <a:latin typeface="Times New Roman"/>
                <a:cs typeface="Times New Roman"/>
              </a:rPr>
              <a:t> </a:t>
            </a:r>
            <a:r>
              <a:rPr lang="en-US" dirty="0">
                <a:latin typeface="Times New Roman"/>
                <a:cs typeface="Times New Roman"/>
              </a:rPr>
              <a:t>The study analyzes a range of diseases commonly affecting tomato plants, including bacterial spot, early blight, leaf mold, septoria leaf spot, target spot, mosaic virus, and yellow leaf curl virus. This comprehensive approach ensures effective detection and management of various potential threats to tomato crops.</a:t>
            </a:r>
          </a:p>
          <a:p>
            <a:pPr algn="just"/>
            <a:endParaRPr lang="en-US" b="1" dirty="0">
              <a:latin typeface="Times New Roman"/>
              <a:cs typeface="Times New Roman"/>
            </a:endParaRPr>
          </a:p>
          <a:p>
            <a:pPr marL="285750" indent="-285750" algn="just">
              <a:buFont typeface="Wingdings" panose="05000000000000000000" pitchFamily="2" charset="2"/>
              <a:buChar char="Ø"/>
            </a:pPr>
            <a:r>
              <a:rPr lang="en-US" b="1" dirty="0">
                <a:latin typeface="Times New Roman"/>
                <a:cs typeface="Times New Roman"/>
              </a:rPr>
              <a:t> </a:t>
            </a:r>
            <a:r>
              <a:rPr lang="en-US" dirty="0">
                <a:latin typeface="Times New Roman"/>
                <a:cs typeface="Times New Roman"/>
              </a:rPr>
              <a:t>The study explores different CNN architectures, including a custom-built CNN model with three 2D convolutional layers followed by a flatten layer, as well as pre-trained </a:t>
            </a:r>
            <a:r>
              <a:rPr lang="en-US" dirty="0" err="1">
                <a:latin typeface="Times New Roman"/>
                <a:cs typeface="Times New Roman"/>
              </a:rPr>
              <a:t>Keras</a:t>
            </a:r>
            <a:r>
              <a:rPr lang="en-US" dirty="0">
                <a:latin typeface="Times New Roman"/>
                <a:cs typeface="Times New Roman"/>
              </a:rPr>
              <a:t> models such as DenseNet201, InceptionResNetV2, </a:t>
            </a:r>
            <a:r>
              <a:rPr lang="en-US" dirty="0" err="1">
                <a:latin typeface="Times New Roman"/>
                <a:cs typeface="Times New Roman"/>
              </a:rPr>
              <a:t>MobileNet</a:t>
            </a:r>
            <a:r>
              <a:rPr lang="en-US" dirty="0">
                <a:latin typeface="Times New Roman"/>
                <a:cs typeface="Times New Roman"/>
              </a:rPr>
              <a:t>, and Visual Geometry Group 16. By examining multiple architectures, the study aims to identify the most efficient and accurate model for disease diagnosis.</a:t>
            </a:r>
          </a:p>
          <a:p>
            <a:pPr algn="just"/>
            <a:endParaRPr lang="en-US" dirty="0">
              <a:latin typeface="Times New Roman"/>
              <a:cs typeface="Times New Roman"/>
            </a:endParaRPr>
          </a:p>
          <a:p>
            <a:pPr marL="285750" indent="-285750" algn="just">
              <a:buFont typeface="Wingdings" panose="05000000000000000000" pitchFamily="2" charset="2"/>
              <a:buChar char="Ø"/>
            </a:pPr>
            <a:r>
              <a:rPr lang="en-US" b="1" dirty="0">
                <a:latin typeface="Times New Roman"/>
                <a:cs typeface="Times New Roman"/>
              </a:rPr>
              <a:t> </a:t>
            </a:r>
            <a:r>
              <a:rPr lang="en-US" dirty="0">
                <a:latin typeface="Times New Roman"/>
                <a:cs typeface="Times New Roman"/>
              </a:rPr>
              <a:t>The proposed CNN model demonstrates significant efficiency, offering rapid diagnosis within approximately 14.9 minutes. This efficiency is crucial for agricultural applications, enabling timely responses to disease outbreaks and minimizing potential crop damage.</a:t>
            </a:r>
            <a:endParaRPr lang="en-IN" dirty="0"/>
          </a:p>
        </p:txBody>
      </p:sp>
    </p:spTree>
    <p:extLst>
      <p:ext uri="{BB962C8B-B14F-4D97-AF65-F5344CB8AC3E}">
        <p14:creationId xmlns:p14="http://schemas.microsoft.com/office/powerpoint/2010/main" val="22344556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350EB03-5ED6-1440-6D63-00A0E03EBF27}"/>
              </a:ext>
            </a:extLst>
          </p:cNvPr>
          <p:cNvSpPr txBox="1"/>
          <p:nvPr/>
        </p:nvSpPr>
        <p:spPr>
          <a:xfrm>
            <a:off x="83724" y="395714"/>
            <a:ext cx="6866092" cy="323165"/>
          </a:xfrm>
          <a:prstGeom prst="rect">
            <a:avLst/>
          </a:prstGeom>
          <a:noFill/>
        </p:spPr>
        <p:txBody>
          <a:bodyPr wrap="square">
            <a:spAutoFit/>
          </a:bodyPr>
          <a:lstStyle/>
          <a:p>
            <a:pPr algn="just"/>
            <a:r>
              <a:rPr lang="en-IN" b="1" dirty="0">
                <a:latin typeface="Times New Roman"/>
                <a:cs typeface="Times New Roman"/>
              </a:rPr>
              <a:t> </a:t>
            </a:r>
            <a:r>
              <a:rPr lang="en-IN" sz="1500" b="1" dirty="0">
                <a:latin typeface="Times New Roman"/>
                <a:cs typeface="Times New Roman"/>
              </a:rPr>
              <a:t>Author:</a:t>
            </a:r>
            <a:r>
              <a:rPr lang="en-IN" b="1" dirty="0">
                <a:latin typeface="Times New Roman"/>
                <a:cs typeface="Times New Roman"/>
              </a:rPr>
              <a:t> </a:t>
            </a:r>
            <a:r>
              <a:rPr lang="en-IN" dirty="0">
                <a:latin typeface="Times New Roman"/>
                <a:ea typeface="+mn-lt"/>
                <a:cs typeface="Times New Roman"/>
              </a:rPr>
              <a:t> </a:t>
            </a:r>
            <a:r>
              <a:rPr lang="en-IN" sz="1400" dirty="0" err="1">
                <a:latin typeface="Times New Roman" panose="02020603050405020304" pitchFamily="18" charset="0"/>
                <a:cs typeface="Times New Roman" panose="02020603050405020304" pitchFamily="18" charset="0"/>
              </a:rPr>
              <a:t>Cheemaladinne</a:t>
            </a:r>
            <a:r>
              <a:rPr lang="en-IN" sz="1400" dirty="0">
                <a:latin typeface="Times New Roman" panose="02020603050405020304" pitchFamily="18" charset="0"/>
                <a:cs typeface="Times New Roman" panose="02020603050405020304" pitchFamily="18" charset="0"/>
              </a:rPr>
              <a:t> </a:t>
            </a:r>
            <a:r>
              <a:rPr lang="en-IN" sz="1400" dirty="0" err="1">
                <a:latin typeface="Times New Roman" panose="02020603050405020304" pitchFamily="18" charset="0"/>
                <a:cs typeface="Times New Roman" panose="02020603050405020304" pitchFamily="18" charset="0"/>
              </a:rPr>
              <a:t>Vengaiah</a:t>
            </a:r>
            <a:r>
              <a:rPr lang="en-IN" sz="1400" dirty="0">
                <a:latin typeface="Times New Roman" panose="02020603050405020304" pitchFamily="18" charset="0"/>
                <a:cs typeface="Times New Roman" panose="02020603050405020304" pitchFamily="18" charset="0"/>
              </a:rPr>
              <a:t>, Srinivasa Reddy Konda.</a:t>
            </a:r>
            <a:r>
              <a:rPr lang="en-IN" b="1" dirty="0">
                <a:latin typeface="Times New Roman"/>
                <a:ea typeface="+mn-lt"/>
                <a:cs typeface="Times New Roman"/>
              </a:rPr>
              <a:t> </a:t>
            </a:r>
            <a:r>
              <a:rPr lang="en-IN" dirty="0">
                <a:latin typeface="Times New Roman"/>
                <a:ea typeface="+mn-lt"/>
                <a:cs typeface="Times New Roman"/>
              </a:rPr>
              <a:t> </a:t>
            </a:r>
            <a:endParaRPr lang="en-IN" dirty="0"/>
          </a:p>
        </p:txBody>
      </p:sp>
      <p:sp>
        <p:nvSpPr>
          <p:cNvPr id="6" name="TextBox 5">
            <a:extLst>
              <a:ext uri="{FF2B5EF4-FFF2-40B4-BE49-F238E27FC236}">
                <a16:creationId xmlns:a16="http://schemas.microsoft.com/office/drawing/2014/main" id="{302579F2-7CB0-ECC5-4F99-81AC1A832300}"/>
              </a:ext>
            </a:extLst>
          </p:cNvPr>
          <p:cNvSpPr txBox="1"/>
          <p:nvPr/>
        </p:nvSpPr>
        <p:spPr>
          <a:xfrm>
            <a:off x="108000" y="734268"/>
            <a:ext cx="6866092" cy="323165"/>
          </a:xfrm>
          <a:prstGeom prst="rect">
            <a:avLst/>
          </a:prstGeom>
          <a:noFill/>
        </p:spPr>
        <p:txBody>
          <a:bodyPr wrap="square">
            <a:spAutoFit/>
          </a:bodyPr>
          <a:lstStyle/>
          <a:p>
            <a:pPr algn="just"/>
            <a:r>
              <a:rPr lang="en-IN" sz="1500" b="1" dirty="0">
                <a:latin typeface="Times New Roman"/>
                <a:cs typeface="Times New Roman"/>
              </a:rPr>
              <a:t>Title: </a:t>
            </a:r>
            <a:r>
              <a:rPr lang="en-IN" dirty="0">
                <a:latin typeface="Times New Roman"/>
                <a:ea typeface="+mn-lt"/>
                <a:cs typeface="+mn-lt"/>
              </a:rPr>
              <a:t>A Review on Tomato Leaf Disease Detection using Deep Learning Approaches.</a:t>
            </a:r>
            <a:endParaRPr lang="en-IN" dirty="0"/>
          </a:p>
        </p:txBody>
      </p:sp>
      <p:sp>
        <p:nvSpPr>
          <p:cNvPr id="8" name="TextBox 7">
            <a:extLst>
              <a:ext uri="{FF2B5EF4-FFF2-40B4-BE49-F238E27FC236}">
                <a16:creationId xmlns:a16="http://schemas.microsoft.com/office/drawing/2014/main" id="{8FEC5352-2E53-1354-9AE4-5B61616BB09B}"/>
              </a:ext>
            </a:extLst>
          </p:cNvPr>
          <p:cNvSpPr txBox="1"/>
          <p:nvPr/>
        </p:nvSpPr>
        <p:spPr>
          <a:xfrm>
            <a:off x="108000" y="1118093"/>
            <a:ext cx="7391400" cy="323165"/>
          </a:xfrm>
          <a:prstGeom prst="rect">
            <a:avLst/>
          </a:prstGeom>
          <a:noFill/>
        </p:spPr>
        <p:txBody>
          <a:bodyPr wrap="square">
            <a:spAutoFit/>
          </a:bodyPr>
          <a:lstStyle/>
          <a:p>
            <a:pPr algn="just"/>
            <a:r>
              <a:rPr lang="en-IN" sz="1500" b="1" dirty="0">
                <a:latin typeface="Times New Roman" panose="02020603050405020304" pitchFamily="18" charset="0"/>
                <a:cs typeface="Times New Roman" panose="02020603050405020304" pitchFamily="18" charset="0"/>
              </a:rPr>
              <a:t>Published: </a:t>
            </a:r>
            <a:r>
              <a:rPr lang="en-IN" dirty="0">
                <a:latin typeface="Times New Roman" panose="02020603050405020304" pitchFamily="18" charset="0"/>
                <a:cs typeface="Times New Roman" panose="02020603050405020304" pitchFamily="18" charset="0"/>
              </a:rPr>
              <a:t>Journal of Agricultural Sciences, March 2023</a:t>
            </a:r>
          </a:p>
        </p:txBody>
      </p:sp>
      <p:sp>
        <p:nvSpPr>
          <p:cNvPr id="10" name="TextBox 9">
            <a:extLst>
              <a:ext uri="{FF2B5EF4-FFF2-40B4-BE49-F238E27FC236}">
                <a16:creationId xmlns:a16="http://schemas.microsoft.com/office/drawing/2014/main" id="{5265F89A-26E4-5E65-9C0C-7D30DC81C15E}"/>
              </a:ext>
            </a:extLst>
          </p:cNvPr>
          <p:cNvSpPr txBox="1"/>
          <p:nvPr/>
        </p:nvSpPr>
        <p:spPr>
          <a:xfrm>
            <a:off x="107999" y="1494298"/>
            <a:ext cx="8885055" cy="2923877"/>
          </a:xfrm>
          <a:prstGeom prst="rect">
            <a:avLst/>
          </a:prstGeom>
          <a:noFill/>
        </p:spPr>
        <p:txBody>
          <a:bodyPr wrap="square">
            <a:spAutoFit/>
          </a:bodyPr>
          <a:lstStyle/>
          <a:p>
            <a:pPr algn="just"/>
            <a:r>
              <a:rPr lang="en-IN" sz="1600" b="1" dirty="0">
                <a:latin typeface="Times New Roman"/>
                <a:cs typeface="Times New Roman"/>
              </a:rPr>
              <a:t>Brief description:  </a:t>
            </a:r>
            <a:endParaRPr lang="en-US" sz="1600" b="1" dirty="0">
              <a:latin typeface="Times New Roman"/>
              <a:cs typeface="Times New Roman"/>
            </a:endParaRPr>
          </a:p>
          <a:p>
            <a:pPr algn="just"/>
            <a:endParaRPr lang="en-US" b="1" dirty="0">
              <a:latin typeface="Times New Roman"/>
              <a:cs typeface="Times New Roman"/>
            </a:endParaRPr>
          </a:p>
          <a:p>
            <a:pPr marL="285750" indent="-285750" algn="just">
              <a:buFont typeface="Wingdings" panose="05000000000000000000" pitchFamily="2" charset="2"/>
              <a:buChar char="Ø"/>
            </a:pPr>
            <a:r>
              <a:rPr lang="en-US" dirty="0">
                <a:latin typeface="Times New Roman"/>
                <a:cs typeface="Times New Roman"/>
              </a:rPr>
              <a:t>The review thoroughly examines various CNN architectures, including </a:t>
            </a:r>
            <a:r>
              <a:rPr lang="en-US" dirty="0" err="1">
                <a:latin typeface="Times New Roman"/>
                <a:cs typeface="Times New Roman"/>
              </a:rPr>
              <a:t>DenseNet</a:t>
            </a:r>
            <a:r>
              <a:rPr lang="en-US" dirty="0">
                <a:latin typeface="Times New Roman"/>
                <a:cs typeface="Times New Roman"/>
              </a:rPr>
              <a:t>, </a:t>
            </a:r>
            <a:r>
              <a:rPr lang="en-US" dirty="0" err="1">
                <a:latin typeface="Times New Roman"/>
                <a:cs typeface="Times New Roman"/>
              </a:rPr>
              <a:t>ResNet</a:t>
            </a:r>
            <a:r>
              <a:rPr lang="en-US" dirty="0">
                <a:latin typeface="Times New Roman"/>
                <a:cs typeface="Times New Roman"/>
              </a:rPr>
              <a:t>, VGG Net, </a:t>
            </a:r>
            <a:r>
              <a:rPr lang="en-US" dirty="0" err="1">
                <a:latin typeface="Times New Roman"/>
                <a:cs typeface="Times New Roman"/>
              </a:rPr>
              <a:t>GoogleNet</a:t>
            </a:r>
            <a:r>
              <a:rPr lang="en-US" dirty="0">
                <a:latin typeface="Times New Roman"/>
                <a:cs typeface="Times New Roman"/>
              </a:rPr>
              <a:t>, </a:t>
            </a:r>
            <a:r>
              <a:rPr lang="en-US" dirty="0" err="1">
                <a:latin typeface="Times New Roman"/>
                <a:cs typeface="Times New Roman"/>
              </a:rPr>
              <a:t>AlexNet</a:t>
            </a:r>
            <a:r>
              <a:rPr lang="en-US" dirty="0">
                <a:latin typeface="Times New Roman"/>
                <a:cs typeface="Times New Roman"/>
              </a:rPr>
              <a:t>, and </a:t>
            </a:r>
            <a:r>
              <a:rPr lang="en-US" dirty="0" err="1">
                <a:latin typeface="Times New Roman"/>
                <a:cs typeface="Times New Roman"/>
              </a:rPr>
              <a:t>LeNet</a:t>
            </a:r>
            <a:r>
              <a:rPr lang="en-US" dirty="0">
                <a:latin typeface="Times New Roman"/>
                <a:cs typeface="Times New Roman"/>
              </a:rPr>
              <a:t>, showcasing their potential in detecting diseases in tomato leaves.</a:t>
            </a:r>
          </a:p>
          <a:p>
            <a:pPr algn="just"/>
            <a:endParaRPr lang="en-US" dirty="0">
              <a:latin typeface="Times New Roman"/>
              <a:cs typeface="Times New Roman"/>
            </a:endParaRPr>
          </a:p>
          <a:p>
            <a:pPr marL="285750" indent="-285750" algn="just">
              <a:buFont typeface="Wingdings" panose="05000000000000000000" pitchFamily="2" charset="2"/>
              <a:buChar char="Ø"/>
            </a:pPr>
            <a:r>
              <a:rPr lang="en-US" b="1" dirty="0">
                <a:latin typeface="Times New Roman"/>
                <a:cs typeface="Times New Roman"/>
              </a:rPr>
              <a:t> </a:t>
            </a:r>
            <a:r>
              <a:rPr lang="en-US" dirty="0">
                <a:latin typeface="Times New Roman"/>
                <a:cs typeface="Times New Roman"/>
              </a:rPr>
              <a:t>It utilizes the Plant Village dataset, encompassing distinct classes of tomato plant diseases along with healthy samples, ensuring comprehensive training and evaluation of the CNN models.</a:t>
            </a:r>
          </a:p>
          <a:p>
            <a:pPr algn="just"/>
            <a:endParaRPr lang="en-US" b="1" dirty="0">
              <a:latin typeface="Times New Roman"/>
              <a:cs typeface="Times New Roman"/>
            </a:endParaRPr>
          </a:p>
          <a:p>
            <a:pPr marL="285750" indent="-285750" algn="just">
              <a:buFont typeface="Wingdings" panose="05000000000000000000" pitchFamily="2" charset="2"/>
              <a:buChar char="Ø"/>
            </a:pPr>
            <a:r>
              <a:rPr lang="en-US" b="1" dirty="0">
                <a:latin typeface="Times New Roman"/>
                <a:cs typeface="Times New Roman"/>
              </a:rPr>
              <a:t> </a:t>
            </a:r>
            <a:r>
              <a:rPr lang="en-US" dirty="0">
                <a:latin typeface="Times New Roman"/>
                <a:cs typeface="Times New Roman"/>
              </a:rPr>
              <a:t>The review rigorously evaluates the performance of different architectural designs using the Plant Village dataset, offering insights into the efficacy of each model in accurately identifying the diverse range of tomato leaf diseases.</a:t>
            </a:r>
          </a:p>
          <a:p>
            <a:pPr algn="just"/>
            <a:endParaRPr lang="en-US" b="1" dirty="0">
              <a:latin typeface="Times New Roman"/>
              <a:cs typeface="Times New Roman"/>
            </a:endParaRPr>
          </a:p>
          <a:p>
            <a:pPr marL="285750" indent="-285750" algn="just">
              <a:buFont typeface="Wingdings" panose="05000000000000000000" pitchFamily="2" charset="2"/>
              <a:buChar char="Ø"/>
            </a:pPr>
            <a:r>
              <a:rPr lang="en-US" b="1" dirty="0">
                <a:latin typeface="Times New Roman"/>
                <a:cs typeface="Times New Roman"/>
              </a:rPr>
              <a:t> </a:t>
            </a:r>
            <a:r>
              <a:rPr lang="en-US" dirty="0">
                <a:latin typeface="Times New Roman"/>
                <a:cs typeface="Times New Roman"/>
              </a:rPr>
              <a:t>By addressing existing research gaps, the review contributes to the development of tools for supporting tomato leaf disease diagnosis and management, thereby aiding farmers in enhancing crop health and productivity.</a:t>
            </a:r>
            <a:endParaRPr lang="en-IN" dirty="0"/>
          </a:p>
        </p:txBody>
      </p:sp>
    </p:spTree>
    <p:extLst>
      <p:ext uri="{BB962C8B-B14F-4D97-AF65-F5344CB8AC3E}">
        <p14:creationId xmlns:p14="http://schemas.microsoft.com/office/powerpoint/2010/main" val="30778923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4343;p63">
            <a:extLst>
              <a:ext uri="{FF2B5EF4-FFF2-40B4-BE49-F238E27FC236}">
                <a16:creationId xmlns:a16="http://schemas.microsoft.com/office/drawing/2014/main" id="{31EBB80C-6E0D-F114-7092-4EC9B4941211}"/>
              </a:ext>
            </a:extLst>
          </p:cNvPr>
          <p:cNvSpPr txBox="1">
            <a:spLocks/>
          </p:cNvSpPr>
          <p:nvPr/>
        </p:nvSpPr>
        <p:spPr>
          <a:xfrm>
            <a:off x="63305" y="522615"/>
            <a:ext cx="4734888" cy="1877891"/>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spcAft>
                <a:spcPts val="1200"/>
              </a:spcAft>
            </a:pPr>
            <a:r>
              <a:rPr lang="en-US" dirty="0">
                <a:latin typeface="Times New Roman"/>
                <a:cs typeface="Times New Roman"/>
              </a:rPr>
              <a:t>The proposed design aims to develop an efficient and accurate model for detecting various tomato plant diseases using the </a:t>
            </a:r>
            <a:r>
              <a:rPr lang="en-US" dirty="0" err="1">
                <a:latin typeface="Times New Roman"/>
                <a:cs typeface="Times New Roman"/>
              </a:rPr>
              <a:t>Squeezenet</a:t>
            </a:r>
            <a:r>
              <a:rPr lang="en-US" dirty="0">
                <a:latin typeface="Times New Roman"/>
                <a:cs typeface="Times New Roman"/>
              </a:rPr>
              <a:t> architecture. The model is designed to be compact and suitable for deployment on devices with limited computational resources, such as smartphones and microcontrollers.</a:t>
            </a:r>
          </a:p>
          <a:p>
            <a:pPr algn="just">
              <a:spcAft>
                <a:spcPts val="1200"/>
              </a:spcAft>
            </a:pPr>
            <a:endParaRPr lang="en-US" sz="1200" dirty="0"/>
          </a:p>
        </p:txBody>
      </p:sp>
      <p:sp>
        <p:nvSpPr>
          <p:cNvPr id="3" name="Google Shape;4188;p61">
            <a:extLst>
              <a:ext uri="{FF2B5EF4-FFF2-40B4-BE49-F238E27FC236}">
                <a16:creationId xmlns:a16="http://schemas.microsoft.com/office/drawing/2014/main" id="{FA9406FB-BE4A-51C2-7E26-8B968950DCBE}"/>
              </a:ext>
            </a:extLst>
          </p:cNvPr>
          <p:cNvSpPr txBox="1">
            <a:spLocks/>
          </p:cNvSpPr>
          <p:nvPr/>
        </p:nvSpPr>
        <p:spPr>
          <a:xfrm>
            <a:off x="63305" y="80472"/>
            <a:ext cx="3844800" cy="51761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000"/>
              <a:buFont typeface="Denk One"/>
              <a:buNone/>
              <a:defRPr sz="2000" b="0" i="0" u="none" strike="noStrike" cap="none">
                <a:solidFill>
                  <a:schemeClr val="dk1"/>
                </a:solidFill>
                <a:latin typeface="Denk One"/>
                <a:ea typeface="Denk One"/>
                <a:cs typeface="Denk One"/>
                <a:sym typeface="Denk One"/>
              </a:defRPr>
            </a:lvl1pPr>
            <a:lvl2pPr marR="0" lvl="1" algn="l" rtl="0">
              <a:lnSpc>
                <a:spcPct val="100000"/>
              </a:lnSpc>
              <a:spcBef>
                <a:spcPts val="0"/>
              </a:spcBef>
              <a:spcAft>
                <a:spcPts val="0"/>
              </a:spcAft>
              <a:buClr>
                <a:schemeClr val="dk1"/>
              </a:buClr>
              <a:buSzPts val="2000"/>
              <a:buFont typeface="Denk One"/>
              <a:buNone/>
              <a:defRPr sz="2000" b="0" i="0" u="none" strike="noStrike" cap="none">
                <a:solidFill>
                  <a:schemeClr val="dk1"/>
                </a:solidFill>
                <a:latin typeface="Denk One"/>
                <a:ea typeface="Denk One"/>
                <a:cs typeface="Denk One"/>
                <a:sym typeface="Denk One"/>
              </a:defRPr>
            </a:lvl2pPr>
            <a:lvl3pPr marR="0" lvl="2" algn="l" rtl="0">
              <a:lnSpc>
                <a:spcPct val="100000"/>
              </a:lnSpc>
              <a:spcBef>
                <a:spcPts val="0"/>
              </a:spcBef>
              <a:spcAft>
                <a:spcPts val="0"/>
              </a:spcAft>
              <a:buClr>
                <a:schemeClr val="dk1"/>
              </a:buClr>
              <a:buSzPts val="2000"/>
              <a:buFont typeface="Denk One"/>
              <a:buNone/>
              <a:defRPr sz="2000" b="0" i="0" u="none" strike="noStrike" cap="none">
                <a:solidFill>
                  <a:schemeClr val="dk1"/>
                </a:solidFill>
                <a:latin typeface="Denk One"/>
                <a:ea typeface="Denk One"/>
                <a:cs typeface="Denk One"/>
                <a:sym typeface="Denk One"/>
              </a:defRPr>
            </a:lvl3pPr>
            <a:lvl4pPr marR="0" lvl="3" algn="l" rtl="0">
              <a:lnSpc>
                <a:spcPct val="100000"/>
              </a:lnSpc>
              <a:spcBef>
                <a:spcPts val="0"/>
              </a:spcBef>
              <a:spcAft>
                <a:spcPts val="0"/>
              </a:spcAft>
              <a:buClr>
                <a:schemeClr val="dk1"/>
              </a:buClr>
              <a:buSzPts val="2000"/>
              <a:buFont typeface="Denk One"/>
              <a:buNone/>
              <a:defRPr sz="2000" b="0" i="0" u="none" strike="noStrike" cap="none">
                <a:solidFill>
                  <a:schemeClr val="dk1"/>
                </a:solidFill>
                <a:latin typeface="Denk One"/>
                <a:ea typeface="Denk One"/>
                <a:cs typeface="Denk One"/>
                <a:sym typeface="Denk One"/>
              </a:defRPr>
            </a:lvl4pPr>
            <a:lvl5pPr marR="0" lvl="4" algn="l" rtl="0">
              <a:lnSpc>
                <a:spcPct val="100000"/>
              </a:lnSpc>
              <a:spcBef>
                <a:spcPts val="0"/>
              </a:spcBef>
              <a:spcAft>
                <a:spcPts val="0"/>
              </a:spcAft>
              <a:buClr>
                <a:schemeClr val="dk1"/>
              </a:buClr>
              <a:buSzPts val="2000"/>
              <a:buFont typeface="Denk One"/>
              <a:buNone/>
              <a:defRPr sz="2000" b="0" i="0" u="none" strike="noStrike" cap="none">
                <a:solidFill>
                  <a:schemeClr val="dk1"/>
                </a:solidFill>
                <a:latin typeface="Denk One"/>
                <a:ea typeface="Denk One"/>
                <a:cs typeface="Denk One"/>
                <a:sym typeface="Denk One"/>
              </a:defRPr>
            </a:lvl5pPr>
            <a:lvl6pPr marR="0" lvl="5" algn="l" rtl="0">
              <a:lnSpc>
                <a:spcPct val="100000"/>
              </a:lnSpc>
              <a:spcBef>
                <a:spcPts val="0"/>
              </a:spcBef>
              <a:spcAft>
                <a:spcPts val="0"/>
              </a:spcAft>
              <a:buClr>
                <a:schemeClr val="dk1"/>
              </a:buClr>
              <a:buSzPts val="2000"/>
              <a:buFont typeface="Denk One"/>
              <a:buNone/>
              <a:defRPr sz="2000" b="0" i="0" u="none" strike="noStrike" cap="none">
                <a:solidFill>
                  <a:schemeClr val="dk1"/>
                </a:solidFill>
                <a:latin typeface="Denk One"/>
                <a:ea typeface="Denk One"/>
                <a:cs typeface="Denk One"/>
                <a:sym typeface="Denk One"/>
              </a:defRPr>
            </a:lvl6pPr>
            <a:lvl7pPr marR="0" lvl="6" algn="l" rtl="0">
              <a:lnSpc>
                <a:spcPct val="100000"/>
              </a:lnSpc>
              <a:spcBef>
                <a:spcPts val="0"/>
              </a:spcBef>
              <a:spcAft>
                <a:spcPts val="0"/>
              </a:spcAft>
              <a:buClr>
                <a:schemeClr val="dk1"/>
              </a:buClr>
              <a:buSzPts val="2000"/>
              <a:buFont typeface="Denk One"/>
              <a:buNone/>
              <a:defRPr sz="2000" b="0" i="0" u="none" strike="noStrike" cap="none">
                <a:solidFill>
                  <a:schemeClr val="dk1"/>
                </a:solidFill>
                <a:latin typeface="Denk One"/>
                <a:ea typeface="Denk One"/>
                <a:cs typeface="Denk One"/>
                <a:sym typeface="Denk One"/>
              </a:defRPr>
            </a:lvl7pPr>
            <a:lvl8pPr marR="0" lvl="7" algn="l" rtl="0">
              <a:lnSpc>
                <a:spcPct val="100000"/>
              </a:lnSpc>
              <a:spcBef>
                <a:spcPts val="0"/>
              </a:spcBef>
              <a:spcAft>
                <a:spcPts val="0"/>
              </a:spcAft>
              <a:buClr>
                <a:schemeClr val="dk1"/>
              </a:buClr>
              <a:buSzPts val="2000"/>
              <a:buFont typeface="Denk One"/>
              <a:buNone/>
              <a:defRPr sz="2000" b="0" i="0" u="none" strike="noStrike" cap="none">
                <a:solidFill>
                  <a:schemeClr val="dk1"/>
                </a:solidFill>
                <a:latin typeface="Denk One"/>
                <a:ea typeface="Denk One"/>
                <a:cs typeface="Denk One"/>
                <a:sym typeface="Denk One"/>
              </a:defRPr>
            </a:lvl8pPr>
            <a:lvl9pPr marR="0" lvl="8" algn="l" rtl="0">
              <a:lnSpc>
                <a:spcPct val="100000"/>
              </a:lnSpc>
              <a:spcBef>
                <a:spcPts val="0"/>
              </a:spcBef>
              <a:spcAft>
                <a:spcPts val="0"/>
              </a:spcAft>
              <a:buClr>
                <a:schemeClr val="dk1"/>
              </a:buClr>
              <a:buSzPts val="2000"/>
              <a:buFont typeface="Denk One"/>
              <a:buNone/>
              <a:defRPr sz="2000" b="0" i="0" u="none" strike="noStrike" cap="none">
                <a:solidFill>
                  <a:schemeClr val="dk1"/>
                </a:solidFill>
                <a:latin typeface="Denk One"/>
                <a:ea typeface="Denk One"/>
                <a:cs typeface="Denk One"/>
                <a:sym typeface="Denk One"/>
              </a:defRPr>
            </a:lvl9pPr>
          </a:lstStyle>
          <a:p>
            <a:r>
              <a:rPr lang="en-US" b="1" dirty="0">
                <a:solidFill>
                  <a:schemeClr val="tx1">
                    <a:lumMod val="75000"/>
                  </a:schemeClr>
                </a:solidFill>
                <a:latin typeface="Times New Roman" panose="02020603050405020304" pitchFamily="18" charset="0"/>
                <a:cs typeface="Times New Roman" panose="02020603050405020304" pitchFamily="18" charset="0"/>
              </a:rPr>
              <a:t>Proposed Design and Algorithm</a:t>
            </a:r>
            <a:endParaRPr lang="en-US" dirty="0">
              <a:solidFill>
                <a:schemeClr val="tx1">
                  <a:lumMod val="75000"/>
                </a:schemeClr>
              </a:solidFill>
            </a:endParaRPr>
          </a:p>
        </p:txBody>
      </p:sp>
      <p:sp>
        <p:nvSpPr>
          <p:cNvPr id="5" name="Google Shape;4199;p61">
            <a:extLst>
              <a:ext uri="{FF2B5EF4-FFF2-40B4-BE49-F238E27FC236}">
                <a16:creationId xmlns:a16="http://schemas.microsoft.com/office/drawing/2014/main" id="{A5CAE5BB-4005-D6E4-CC84-8605AF463455}"/>
              </a:ext>
            </a:extLst>
          </p:cNvPr>
          <p:cNvSpPr txBox="1">
            <a:spLocks/>
          </p:cNvSpPr>
          <p:nvPr/>
        </p:nvSpPr>
        <p:spPr>
          <a:xfrm>
            <a:off x="245076" y="1838816"/>
            <a:ext cx="4100732" cy="74868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000"/>
              <a:buFont typeface="Denk One"/>
              <a:buNone/>
              <a:defRPr sz="2000" b="0" i="0" u="none" strike="noStrike" cap="none">
                <a:solidFill>
                  <a:schemeClr val="dk1"/>
                </a:solidFill>
                <a:latin typeface="Denk One"/>
                <a:ea typeface="Denk One"/>
                <a:cs typeface="Denk One"/>
                <a:sym typeface="Denk One"/>
              </a:defRPr>
            </a:lvl1pPr>
            <a:lvl2pPr marR="0" lvl="1" algn="l" rtl="0">
              <a:lnSpc>
                <a:spcPct val="100000"/>
              </a:lnSpc>
              <a:spcBef>
                <a:spcPts val="0"/>
              </a:spcBef>
              <a:spcAft>
                <a:spcPts val="0"/>
              </a:spcAft>
              <a:buClr>
                <a:schemeClr val="dk1"/>
              </a:buClr>
              <a:buSzPts val="2000"/>
              <a:buFont typeface="Denk One"/>
              <a:buNone/>
              <a:defRPr sz="2000" b="0" i="0" u="none" strike="noStrike" cap="none">
                <a:solidFill>
                  <a:schemeClr val="dk1"/>
                </a:solidFill>
                <a:latin typeface="Denk One"/>
                <a:ea typeface="Denk One"/>
                <a:cs typeface="Denk One"/>
                <a:sym typeface="Denk One"/>
              </a:defRPr>
            </a:lvl2pPr>
            <a:lvl3pPr marR="0" lvl="2" algn="l" rtl="0">
              <a:lnSpc>
                <a:spcPct val="100000"/>
              </a:lnSpc>
              <a:spcBef>
                <a:spcPts val="0"/>
              </a:spcBef>
              <a:spcAft>
                <a:spcPts val="0"/>
              </a:spcAft>
              <a:buClr>
                <a:schemeClr val="dk1"/>
              </a:buClr>
              <a:buSzPts val="2000"/>
              <a:buFont typeface="Denk One"/>
              <a:buNone/>
              <a:defRPr sz="2000" b="0" i="0" u="none" strike="noStrike" cap="none">
                <a:solidFill>
                  <a:schemeClr val="dk1"/>
                </a:solidFill>
                <a:latin typeface="Denk One"/>
                <a:ea typeface="Denk One"/>
                <a:cs typeface="Denk One"/>
                <a:sym typeface="Denk One"/>
              </a:defRPr>
            </a:lvl3pPr>
            <a:lvl4pPr marR="0" lvl="3" algn="l" rtl="0">
              <a:lnSpc>
                <a:spcPct val="100000"/>
              </a:lnSpc>
              <a:spcBef>
                <a:spcPts val="0"/>
              </a:spcBef>
              <a:spcAft>
                <a:spcPts val="0"/>
              </a:spcAft>
              <a:buClr>
                <a:schemeClr val="dk1"/>
              </a:buClr>
              <a:buSzPts val="2000"/>
              <a:buFont typeface="Denk One"/>
              <a:buNone/>
              <a:defRPr sz="2000" b="0" i="0" u="none" strike="noStrike" cap="none">
                <a:solidFill>
                  <a:schemeClr val="dk1"/>
                </a:solidFill>
                <a:latin typeface="Denk One"/>
                <a:ea typeface="Denk One"/>
                <a:cs typeface="Denk One"/>
                <a:sym typeface="Denk One"/>
              </a:defRPr>
            </a:lvl4pPr>
            <a:lvl5pPr marR="0" lvl="4" algn="l" rtl="0">
              <a:lnSpc>
                <a:spcPct val="100000"/>
              </a:lnSpc>
              <a:spcBef>
                <a:spcPts val="0"/>
              </a:spcBef>
              <a:spcAft>
                <a:spcPts val="0"/>
              </a:spcAft>
              <a:buClr>
                <a:schemeClr val="dk1"/>
              </a:buClr>
              <a:buSzPts val="2000"/>
              <a:buFont typeface="Denk One"/>
              <a:buNone/>
              <a:defRPr sz="2000" b="0" i="0" u="none" strike="noStrike" cap="none">
                <a:solidFill>
                  <a:schemeClr val="dk1"/>
                </a:solidFill>
                <a:latin typeface="Denk One"/>
                <a:ea typeface="Denk One"/>
                <a:cs typeface="Denk One"/>
                <a:sym typeface="Denk One"/>
              </a:defRPr>
            </a:lvl5pPr>
            <a:lvl6pPr marR="0" lvl="5" algn="l" rtl="0">
              <a:lnSpc>
                <a:spcPct val="100000"/>
              </a:lnSpc>
              <a:spcBef>
                <a:spcPts val="0"/>
              </a:spcBef>
              <a:spcAft>
                <a:spcPts val="0"/>
              </a:spcAft>
              <a:buClr>
                <a:schemeClr val="dk1"/>
              </a:buClr>
              <a:buSzPts val="2000"/>
              <a:buFont typeface="Denk One"/>
              <a:buNone/>
              <a:defRPr sz="2000" b="0" i="0" u="none" strike="noStrike" cap="none">
                <a:solidFill>
                  <a:schemeClr val="dk1"/>
                </a:solidFill>
                <a:latin typeface="Denk One"/>
                <a:ea typeface="Denk One"/>
                <a:cs typeface="Denk One"/>
                <a:sym typeface="Denk One"/>
              </a:defRPr>
            </a:lvl6pPr>
            <a:lvl7pPr marR="0" lvl="6" algn="l" rtl="0">
              <a:lnSpc>
                <a:spcPct val="100000"/>
              </a:lnSpc>
              <a:spcBef>
                <a:spcPts val="0"/>
              </a:spcBef>
              <a:spcAft>
                <a:spcPts val="0"/>
              </a:spcAft>
              <a:buClr>
                <a:schemeClr val="dk1"/>
              </a:buClr>
              <a:buSzPts val="2000"/>
              <a:buFont typeface="Denk One"/>
              <a:buNone/>
              <a:defRPr sz="2000" b="0" i="0" u="none" strike="noStrike" cap="none">
                <a:solidFill>
                  <a:schemeClr val="dk1"/>
                </a:solidFill>
                <a:latin typeface="Denk One"/>
                <a:ea typeface="Denk One"/>
                <a:cs typeface="Denk One"/>
                <a:sym typeface="Denk One"/>
              </a:defRPr>
            </a:lvl7pPr>
            <a:lvl8pPr marR="0" lvl="7" algn="l" rtl="0">
              <a:lnSpc>
                <a:spcPct val="100000"/>
              </a:lnSpc>
              <a:spcBef>
                <a:spcPts val="0"/>
              </a:spcBef>
              <a:spcAft>
                <a:spcPts val="0"/>
              </a:spcAft>
              <a:buClr>
                <a:schemeClr val="dk1"/>
              </a:buClr>
              <a:buSzPts val="2000"/>
              <a:buFont typeface="Denk One"/>
              <a:buNone/>
              <a:defRPr sz="2000" b="0" i="0" u="none" strike="noStrike" cap="none">
                <a:solidFill>
                  <a:schemeClr val="dk1"/>
                </a:solidFill>
                <a:latin typeface="Denk One"/>
                <a:ea typeface="Denk One"/>
                <a:cs typeface="Denk One"/>
                <a:sym typeface="Denk One"/>
              </a:defRPr>
            </a:lvl8pPr>
            <a:lvl9pPr marR="0" lvl="8" algn="l" rtl="0">
              <a:lnSpc>
                <a:spcPct val="100000"/>
              </a:lnSpc>
              <a:spcBef>
                <a:spcPts val="0"/>
              </a:spcBef>
              <a:spcAft>
                <a:spcPts val="0"/>
              </a:spcAft>
              <a:buClr>
                <a:schemeClr val="dk1"/>
              </a:buClr>
              <a:buSzPts val="2000"/>
              <a:buFont typeface="Denk One"/>
              <a:buNone/>
              <a:defRPr sz="2000" b="0" i="0" u="none" strike="noStrike" cap="none">
                <a:solidFill>
                  <a:schemeClr val="dk1"/>
                </a:solidFill>
                <a:latin typeface="Denk One"/>
                <a:ea typeface="Denk One"/>
                <a:cs typeface="Denk One"/>
                <a:sym typeface="Denk One"/>
              </a:defRPr>
            </a:lvl9pPr>
          </a:lstStyle>
          <a:p>
            <a:pPr algn="just"/>
            <a:r>
              <a:rPr lang="en-US" sz="1300" b="1" dirty="0">
                <a:solidFill>
                  <a:schemeClr val="tx2">
                    <a:lumMod val="50000"/>
                  </a:schemeClr>
                </a:solidFill>
                <a:latin typeface="Times New Roman" panose="02020603050405020304" pitchFamily="18" charset="0"/>
                <a:cs typeface="Times New Roman" panose="02020603050405020304" pitchFamily="18" charset="0"/>
              </a:rPr>
              <a:t>1. </a:t>
            </a:r>
            <a:r>
              <a:rPr lang="en-US" sz="1400" b="1" dirty="0">
                <a:solidFill>
                  <a:schemeClr val="tx2">
                    <a:lumMod val="50000"/>
                  </a:schemeClr>
                </a:solidFill>
                <a:latin typeface="Times New Roman" panose="02020603050405020304" pitchFamily="18" charset="0"/>
                <a:cs typeface="Times New Roman" panose="02020603050405020304" pitchFamily="18" charset="0"/>
              </a:rPr>
              <a:t>Data Collection Source</a:t>
            </a:r>
            <a:r>
              <a:rPr lang="en-US" sz="1300" dirty="0">
                <a:solidFill>
                  <a:schemeClr val="tx2">
                    <a:lumMod val="50000"/>
                  </a:schemeClr>
                </a:solidFill>
                <a:latin typeface="Times New Roman" panose="02020603050405020304" pitchFamily="18" charset="0"/>
                <a:cs typeface="Times New Roman" panose="02020603050405020304" pitchFamily="18" charset="0"/>
              </a:rPr>
              <a:t>: The images of tomato leaves are obtained from the "Tomato-Village dataset."</a:t>
            </a:r>
          </a:p>
        </p:txBody>
      </p:sp>
      <p:sp>
        <p:nvSpPr>
          <p:cNvPr id="7" name="Google Shape;4199;p61">
            <a:extLst>
              <a:ext uri="{FF2B5EF4-FFF2-40B4-BE49-F238E27FC236}">
                <a16:creationId xmlns:a16="http://schemas.microsoft.com/office/drawing/2014/main" id="{69E99C6A-7868-C321-5EEA-F8DC71281763}"/>
              </a:ext>
            </a:extLst>
          </p:cNvPr>
          <p:cNvSpPr txBox="1">
            <a:spLocks/>
          </p:cNvSpPr>
          <p:nvPr/>
        </p:nvSpPr>
        <p:spPr>
          <a:xfrm>
            <a:off x="245076" y="2583845"/>
            <a:ext cx="4449323" cy="237695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000"/>
              <a:buFont typeface="Denk One"/>
              <a:buNone/>
              <a:defRPr sz="2000" b="0" i="0" u="none" strike="noStrike" cap="none">
                <a:solidFill>
                  <a:schemeClr val="dk1"/>
                </a:solidFill>
                <a:latin typeface="Denk One"/>
                <a:ea typeface="Denk One"/>
                <a:cs typeface="Denk One"/>
                <a:sym typeface="Denk One"/>
              </a:defRPr>
            </a:lvl1pPr>
            <a:lvl2pPr marR="0" lvl="1" algn="l" rtl="0">
              <a:lnSpc>
                <a:spcPct val="100000"/>
              </a:lnSpc>
              <a:spcBef>
                <a:spcPts val="0"/>
              </a:spcBef>
              <a:spcAft>
                <a:spcPts val="0"/>
              </a:spcAft>
              <a:buClr>
                <a:schemeClr val="dk1"/>
              </a:buClr>
              <a:buSzPts val="2000"/>
              <a:buFont typeface="Denk One"/>
              <a:buNone/>
              <a:defRPr sz="2000" b="0" i="0" u="none" strike="noStrike" cap="none">
                <a:solidFill>
                  <a:schemeClr val="dk1"/>
                </a:solidFill>
                <a:latin typeface="Denk One"/>
                <a:ea typeface="Denk One"/>
                <a:cs typeface="Denk One"/>
                <a:sym typeface="Denk One"/>
              </a:defRPr>
            </a:lvl2pPr>
            <a:lvl3pPr marR="0" lvl="2" algn="l" rtl="0">
              <a:lnSpc>
                <a:spcPct val="100000"/>
              </a:lnSpc>
              <a:spcBef>
                <a:spcPts val="0"/>
              </a:spcBef>
              <a:spcAft>
                <a:spcPts val="0"/>
              </a:spcAft>
              <a:buClr>
                <a:schemeClr val="dk1"/>
              </a:buClr>
              <a:buSzPts val="2000"/>
              <a:buFont typeface="Denk One"/>
              <a:buNone/>
              <a:defRPr sz="2000" b="0" i="0" u="none" strike="noStrike" cap="none">
                <a:solidFill>
                  <a:schemeClr val="dk1"/>
                </a:solidFill>
                <a:latin typeface="Denk One"/>
                <a:ea typeface="Denk One"/>
                <a:cs typeface="Denk One"/>
                <a:sym typeface="Denk One"/>
              </a:defRPr>
            </a:lvl3pPr>
            <a:lvl4pPr marR="0" lvl="3" algn="l" rtl="0">
              <a:lnSpc>
                <a:spcPct val="100000"/>
              </a:lnSpc>
              <a:spcBef>
                <a:spcPts val="0"/>
              </a:spcBef>
              <a:spcAft>
                <a:spcPts val="0"/>
              </a:spcAft>
              <a:buClr>
                <a:schemeClr val="dk1"/>
              </a:buClr>
              <a:buSzPts val="2000"/>
              <a:buFont typeface="Denk One"/>
              <a:buNone/>
              <a:defRPr sz="2000" b="0" i="0" u="none" strike="noStrike" cap="none">
                <a:solidFill>
                  <a:schemeClr val="dk1"/>
                </a:solidFill>
                <a:latin typeface="Denk One"/>
                <a:ea typeface="Denk One"/>
                <a:cs typeface="Denk One"/>
                <a:sym typeface="Denk One"/>
              </a:defRPr>
            </a:lvl4pPr>
            <a:lvl5pPr marR="0" lvl="4" algn="l" rtl="0">
              <a:lnSpc>
                <a:spcPct val="100000"/>
              </a:lnSpc>
              <a:spcBef>
                <a:spcPts val="0"/>
              </a:spcBef>
              <a:spcAft>
                <a:spcPts val="0"/>
              </a:spcAft>
              <a:buClr>
                <a:schemeClr val="dk1"/>
              </a:buClr>
              <a:buSzPts val="2000"/>
              <a:buFont typeface="Denk One"/>
              <a:buNone/>
              <a:defRPr sz="2000" b="0" i="0" u="none" strike="noStrike" cap="none">
                <a:solidFill>
                  <a:schemeClr val="dk1"/>
                </a:solidFill>
                <a:latin typeface="Denk One"/>
                <a:ea typeface="Denk One"/>
                <a:cs typeface="Denk One"/>
                <a:sym typeface="Denk One"/>
              </a:defRPr>
            </a:lvl5pPr>
            <a:lvl6pPr marR="0" lvl="5" algn="l" rtl="0">
              <a:lnSpc>
                <a:spcPct val="100000"/>
              </a:lnSpc>
              <a:spcBef>
                <a:spcPts val="0"/>
              </a:spcBef>
              <a:spcAft>
                <a:spcPts val="0"/>
              </a:spcAft>
              <a:buClr>
                <a:schemeClr val="dk1"/>
              </a:buClr>
              <a:buSzPts val="2000"/>
              <a:buFont typeface="Denk One"/>
              <a:buNone/>
              <a:defRPr sz="2000" b="0" i="0" u="none" strike="noStrike" cap="none">
                <a:solidFill>
                  <a:schemeClr val="dk1"/>
                </a:solidFill>
                <a:latin typeface="Denk One"/>
                <a:ea typeface="Denk One"/>
                <a:cs typeface="Denk One"/>
                <a:sym typeface="Denk One"/>
              </a:defRPr>
            </a:lvl6pPr>
            <a:lvl7pPr marR="0" lvl="6" algn="l" rtl="0">
              <a:lnSpc>
                <a:spcPct val="100000"/>
              </a:lnSpc>
              <a:spcBef>
                <a:spcPts val="0"/>
              </a:spcBef>
              <a:spcAft>
                <a:spcPts val="0"/>
              </a:spcAft>
              <a:buClr>
                <a:schemeClr val="dk1"/>
              </a:buClr>
              <a:buSzPts val="2000"/>
              <a:buFont typeface="Denk One"/>
              <a:buNone/>
              <a:defRPr sz="2000" b="0" i="0" u="none" strike="noStrike" cap="none">
                <a:solidFill>
                  <a:schemeClr val="dk1"/>
                </a:solidFill>
                <a:latin typeface="Denk One"/>
                <a:ea typeface="Denk One"/>
                <a:cs typeface="Denk One"/>
                <a:sym typeface="Denk One"/>
              </a:defRPr>
            </a:lvl7pPr>
            <a:lvl8pPr marR="0" lvl="7" algn="l" rtl="0">
              <a:lnSpc>
                <a:spcPct val="100000"/>
              </a:lnSpc>
              <a:spcBef>
                <a:spcPts val="0"/>
              </a:spcBef>
              <a:spcAft>
                <a:spcPts val="0"/>
              </a:spcAft>
              <a:buClr>
                <a:schemeClr val="dk1"/>
              </a:buClr>
              <a:buSzPts val="2000"/>
              <a:buFont typeface="Denk One"/>
              <a:buNone/>
              <a:defRPr sz="2000" b="0" i="0" u="none" strike="noStrike" cap="none">
                <a:solidFill>
                  <a:schemeClr val="dk1"/>
                </a:solidFill>
                <a:latin typeface="Denk One"/>
                <a:ea typeface="Denk One"/>
                <a:cs typeface="Denk One"/>
                <a:sym typeface="Denk One"/>
              </a:defRPr>
            </a:lvl8pPr>
            <a:lvl9pPr marR="0" lvl="8" algn="l" rtl="0">
              <a:lnSpc>
                <a:spcPct val="100000"/>
              </a:lnSpc>
              <a:spcBef>
                <a:spcPts val="0"/>
              </a:spcBef>
              <a:spcAft>
                <a:spcPts val="0"/>
              </a:spcAft>
              <a:buClr>
                <a:schemeClr val="dk1"/>
              </a:buClr>
              <a:buSzPts val="2000"/>
              <a:buFont typeface="Denk One"/>
              <a:buNone/>
              <a:defRPr sz="2000" b="0" i="0" u="none" strike="noStrike" cap="none">
                <a:solidFill>
                  <a:schemeClr val="dk1"/>
                </a:solidFill>
                <a:latin typeface="Denk One"/>
                <a:ea typeface="Denk One"/>
                <a:cs typeface="Denk One"/>
                <a:sym typeface="Denk One"/>
              </a:defRPr>
            </a:lvl9pPr>
          </a:lstStyle>
          <a:p>
            <a:pPr algn="just"/>
            <a:r>
              <a:rPr lang="en-US" sz="1300" b="1" dirty="0">
                <a:solidFill>
                  <a:schemeClr val="tx2">
                    <a:lumMod val="50000"/>
                  </a:schemeClr>
                </a:solidFill>
                <a:latin typeface="Times New Roman" panose="02020603050405020304" pitchFamily="18" charset="0"/>
                <a:cs typeface="Times New Roman" panose="02020603050405020304" pitchFamily="18" charset="0"/>
              </a:rPr>
              <a:t>2. </a:t>
            </a:r>
            <a:r>
              <a:rPr lang="en-US" sz="1400" b="1" dirty="0">
                <a:solidFill>
                  <a:schemeClr val="tx2">
                    <a:lumMod val="50000"/>
                  </a:schemeClr>
                </a:solidFill>
                <a:latin typeface="Times New Roman" panose="02020603050405020304" pitchFamily="18" charset="0"/>
                <a:cs typeface="Times New Roman" panose="02020603050405020304" pitchFamily="18" charset="0"/>
              </a:rPr>
              <a:t>Data Preprocessing:</a:t>
            </a:r>
          </a:p>
          <a:p>
            <a:pPr algn="just"/>
            <a:r>
              <a:rPr lang="en-US" sz="1300" b="1" dirty="0">
                <a:solidFill>
                  <a:schemeClr val="tx2">
                    <a:lumMod val="50000"/>
                  </a:schemeClr>
                </a:solidFill>
                <a:latin typeface="Times New Roman" panose="02020603050405020304" pitchFamily="18" charset="0"/>
                <a:cs typeface="Times New Roman" panose="02020603050405020304" pitchFamily="18" charset="0"/>
              </a:rPr>
              <a:t>Scaling:</a:t>
            </a:r>
          </a:p>
          <a:p>
            <a:pPr marL="742950" lvl="1" indent="-285750" algn="just">
              <a:buFont typeface="Arial" panose="020B0604020202020204" pitchFamily="34" charset="0"/>
              <a:buChar char="•"/>
            </a:pPr>
            <a:r>
              <a:rPr lang="en-US" sz="1300" dirty="0">
                <a:solidFill>
                  <a:schemeClr val="tx2">
                    <a:lumMod val="50000"/>
                  </a:schemeClr>
                </a:solidFill>
                <a:latin typeface="Times New Roman" panose="02020603050405020304" pitchFamily="18" charset="0"/>
                <a:cs typeface="Times New Roman" panose="02020603050405020304" pitchFamily="18" charset="0"/>
              </a:rPr>
              <a:t>All images are resized to a standard size of 224 x 224 pixels.</a:t>
            </a:r>
          </a:p>
          <a:p>
            <a:pPr marL="628650" lvl="1" indent="-171450" algn="just">
              <a:buFont typeface="Arial" panose="020B0604020202020204" pitchFamily="34" charset="0"/>
              <a:buChar char="•"/>
            </a:pPr>
            <a:r>
              <a:rPr lang="en-US" sz="1300" dirty="0">
                <a:solidFill>
                  <a:schemeClr val="tx2">
                    <a:lumMod val="50000"/>
                  </a:schemeClr>
                </a:solidFill>
                <a:latin typeface="Times New Roman" panose="02020603050405020304" pitchFamily="18" charset="0"/>
                <a:cs typeface="Times New Roman" panose="02020603050405020304" pitchFamily="18" charset="0"/>
              </a:rPr>
              <a:t>This uniformity in image size is essential for feeding the data into the </a:t>
            </a:r>
            <a:r>
              <a:rPr lang="en-US" sz="1300" dirty="0" err="1">
                <a:solidFill>
                  <a:schemeClr val="tx2">
                    <a:lumMod val="50000"/>
                  </a:schemeClr>
                </a:solidFill>
                <a:latin typeface="Times New Roman" panose="02020603050405020304" pitchFamily="18" charset="0"/>
                <a:cs typeface="Times New Roman" panose="02020603050405020304" pitchFamily="18" charset="0"/>
              </a:rPr>
              <a:t>Squeezenet</a:t>
            </a:r>
            <a:r>
              <a:rPr lang="en-US" sz="1300" dirty="0">
                <a:solidFill>
                  <a:schemeClr val="tx2">
                    <a:lumMod val="50000"/>
                  </a:schemeClr>
                </a:solidFill>
                <a:latin typeface="Times New Roman" panose="02020603050405020304" pitchFamily="18" charset="0"/>
                <a:cs typeface="Times New Roman" panose="02020603050405020304" pitchFamily="18" charset="0"/>
              </a:rPr>
              <a:t> model.</a:t>
            </a:r>
          </a:p>
          <a:p>
            <a:pPr algn="just"/>
            <a:r>
              <a:rPr lang="en-US" sz="1300" b="1" dirty="0">
                <a:solidFill>
                  <a:schemeClr val="tx2">
                    <a:lumMod val="50000"/>
                  </a:schemeClr>
                </a:solidFill>
                <a:latin typeface="Times New Roman" panose="02020603050405020304" pitchFamily="18" charset="0"/>
                <a:cs typeface="Times New Roman" panose="02020603050405020304" pitchFamily="18" charset="0"/>
              </a:rPr>
              <a:t>Normalization:</a:t>
            </a:r>
          </a:p>
          <a:p>
            <a:pPr marL="742950" lvl="1" indent="-285750" algn="just">
              <a:buFont typeface="Arial" panose="020B0604020202020204" pitchFamily="34" charset="0"/>
              <a:buChar char="•"/>
            </a:pPr>
            <a:r>
              <a:rPr lang="en-US" sz="1300" dirty="0">
                <a:solidFill>
                  <a:schemeClr val="tx2">
                    <a:lumMod val="50000"/>
                  </a:schemeClr>
                </a:solidFill>
                <a:latin typeface="Times New Roman" panose="02020603050405020304" pitchFamily="18" charset="0"/>
                <a:cs typeface="Times New Roman" panose="02020603050405020304" pitchFamily="18" charset="0"/>
              </a:rPr>
              <a:t>Pixel values of the images are scaled from the original range of [0, 255] to a range of [0, 1].</a:t>
            </a:r>
          </a:p>
          <a:p>
            <a:pPr marL="742950" lvl="1" indent="-285750" algn="just">
              <a:buFont typeface="Arial" panose="020B0604020202020204" pitchFamily="34" charset="0"/>
              <a:buChar char="•"/>
            </a:pPr>
            <a:r>
              <a:rPr lang="en-US" sz="1300" dirty="0">
                <a:solidFill>
                  <a:schemeClr val="tx2">
                    <a:lumMod val="50000"/>
                  </a:schemeClr>
                </a:solidFill>
                <a:latin typeface="Times New Roman" panose="02020603050405020304" pitchFamily="18" charset="0"/>
                <a:cs typeface="Times New Roman" panose="02020603050405020304" pitchFamily="18" charset="0"/>
              </a:rPr>
              <a:t>This normalization helps in faster convergence during the training process and improves model performance</a:t>
            </a:r>
            <a:r>
              <a:rPr lang="en-US" sz="1200" dirty="0">
                <a:solidFill>
                  <a:schemeClr val="tx2">
                    <a:lumMod val="50000"/>
                  </a:schemeClr>
                </a:solidFill>
                <a:latin typeface="Times New Roman" panose="02020603050405020304" pitchFamily="18" charset="0"/>
                <a:cs typeface="Times New Roman" panose="02020603050405020304" pitchFamily="18" charset="0"/>
              </a:rPr>
              <a:t>.</a:t>
            </a:r>
          </a:p>
        </p:txBody>
      </p:sp>
      <p:graphicFrame>
        <p:nvGraphicFramePr>
          <p:cNvPr id="9" name="Table 8">
            <a:extLst>
              <a:ext uri="{FF2B5EF4-FFF2-40B4-BE49-F238E27FC236}">
                <a16:creationId xmlns:a16="http://schemas.microsoft.com/office/drawing/2014/main" id="{A8F89495-8659-3D34-15AE-A2DB9BDD13B6}"/>
              </a:ext>
            </a:extLst>
          </p:cNvPr>
          <p:cNvGraphicFramePr>
            <a:graphicFrameLocks noGrp="1"/>
          </p:cNvGraphicFramePr>
          <p:nvPr>
            <p:extLst>
              <p:ext uri="{D42A27DB-BD31-4B8C-83A1-F6EECF244321}">
                <p14:modId xmlns:p14="http://schemas.microsoft.com/office/powerpoint/2010/main" val="2442919058"/>
              </p:ext>
            </p:extLst>
          </p:nvPr>
        </p:nvGraphicFramePr>
        <p:xfrm>
          <a:off x="4877734" y="244354"/>
          <a:ext cx="4021189" cy="4811550"/>
        </p:xfrm>
        <a:graphic>
          <a:graphicData uri="http://schemas.openxmlformats.org/drawingml/2006/table">
            <a:tbl>
              <a:tblPr bandRow="1">
                <a:tableStyleId>{9F118304-2A65-431E-BD85-459C0787D37E}</a:tableStyleId>
              </a:tblPr>
              <a:tblGrid>
                <a:gridCol w="1343036">
                  <a:extLst>
                    <a:ext uri="{9D8B030D-6E8A-4147-A177-3AD203B41FA5}">
                      <a16:colId xmlns:a16="http://schemas.microsoft.com/office/drawing/2014/main" val="3444374173"/>
                    </a:ext>
                  </a:extLst>
                </a:gridCol>
                <a:gridCol w="1343036">
                  <a:extLst>
                    <a:ext uri="{9D8B030D-6E8A-4147-A177-3AD203B41FA5}">
                      <a16:colId xmlns:a16="http://schemas.microsoft.com/office/drawing/2014/main" val="1726910021"/>
                    </a:ext>
                  </a:extLst>
                </a:gridCol>
                <a:gridCol w="1335117">
                  <a:extLst>
                    <a:ext uri="{9D8B030D-6E8A-4147-A177-3AD203B41FA5}">
                      <a16:colId xmlns:a16="http://schemas.microsoft.com/office/drawing/2014/main" val="784526474"/>
                    </a:ext>
                  </a:extLst>
                </a:gridCol>
              </a:tblGrid>
              <a:tr h="644776">
                <a:tc>
                  <a:txBody>
                    <a:bodyPr/>
                    <a:lstStyle/>
                    <a:p>
                      <a:pPr algn="ctr" rtl="0" fontAlgn="base"/>
                      <a:r>
                        <a:rPr lang="en-US" sz="1400" b="1" dirty="0">
                          <a:solidFill>
                            <a:schemeClr val="tx1">
                              <a:lumMod val="75000"/>
                            </a:schemeClr>
                          </a:solidFill>
                          <a:effectLst/>
                          <a:latin typeface="Times New Roman"/>
                        </a:rPr>
                        <a:t>Classes </a:t>
                      </a:r>
                      <a:endParaRPr lang="en-US" b="1" dirty="0">
                        <a:solidFill>
                          <a:schemeClr val="tx1">
                            <a:lumMod val="75000"/>
                          </a:schemeClr>
                        </a:solidFill>
                        <a:effectLst/>
                        <a:latin typeface="Times New Roman"/>
                      </a:endParaRPr>
                    </a:p>
                  </a:txBody>
                  <a:tcPr marL="57150" marR="571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bg1"/>
                    </a:solidFill>
                  </a:tcPr>
                </a:tc>
                <a:tc>
                  <a:txBody>
                    <a:bodyPr/>
                    <a:lstStyle/>
                    <a:p>
                      <a:pPr algn="ctr" rtl="0" fontAlgn="base"/>
                      <a:r>
                        <a:rPr lang="en-US" sz="1200" b="1" dirty="0">
                          <a:solidFill>
                            <a:schemeClr val="tx1">
                              <a:lumMod val="75000"/>
                            </a:schemeClr>
                          </a:solidFill>
                          <a:effectLst/>
                          <a:latin typeface="Times New Roman"/>
                        </a:rPr>
                        <a:t>Number of Training Samples </a:t>
                      </a:r>
                      <a:endParaRPr lang="en-US" b="1" dirty="0">
                        <a:solidFill>
                          <a:schemeClr val="tx1">
                            <a:lumMod val="75000"/>
                          </a:schemeClr>
                        </a:solidFill>
                        <a:effectLst/>
                        <a:latin typeface="Times New Roman"/>
                      </a:endParaRPr>
                    </a:p>
                    <a:p>
                      <a:pPr algn="ctr" rtl="0" fontAlgn="base"/>
                      <a:endParaRPr lang="en-US" b="1" dirty="0">
                        <a:solidFill>
                          <a:schemeClr val="tx1">
                            <a:lumMod val="75000"/>
                          </a:schemeClr>
                        </a:solidFill>
                        <a:effectLst/>
                        <a:latin typeface="Times New Roman"/>
                      </a:endParaRPr>
                    </a:p>
                  </a:txBody>
                  <a:tcPr marL="57150" marR="571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noFill/>
                  </a:tcPr>
                </a:tc>
                <a:tc>
                  <a:txBody>
                    <a:bodyPr/>
                    <a:lstStyle/>
                    <a:p>
                      <a:pPr algn="ctr" rtl="0" fontAlgn="base"/>
                      <a:r>
                        <a:rPr lang="en-US" sz="1200" b="1" dirty="0">
                          <a:solidFill>
                            <a:schemeClr val="tx1">
                              <a:lumMod val="75000"/>
                            </a:schemeClr>
                          </a:solidFill>
                          <a:effectLst/>
                          <a:latin typeface="Times New Roman"/>
                        </a:rPr>
                        <a:t>Number of Testing Samples </a:t>
                      </a:r>
                      <a:endParaRPr lang="en-US" b="1" dirty="0">
                        <a:solidFill>
                          <a:schemeClr val="tx1">
                            <a:lumMod val="75000"/>
                          </a:schemeClr>
                        </a:solidFill>
                        <a:effectLst/>
                        <a:latin typeface="Times New Roman"/>
                      </a:endParaRPr>
                    </a:p>
                    <a:p>
                      <a:pPr algn="ctr" rtl="0" fontAlgn="base"/>
                      <a:endParaRPr lang="en-US" b="1" dirty="0">
                        <a:solidFill>
                          <a:schemeClr val="tx1">
                            <a:lumMod val="75000"/>
                          </a:schemeClr>
                        </a:solidFill>
                        <a:effectLst/>
                        <a:latin typeface="Times New Roman"/>
                      </a:endParaRPr>
                    </a:p>
                  </a:txBody>
                  <a:tcPr marL="57150" marR="571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684931670"/>
                  </a:ext>
                </a:extLst>
              </a:tr>
              <a:tr h="468928">
                <a:tc>
                  <a:txBody>
                    <a:bodyPr/>
                    <a:lstStyle/>
                    <a:p>
                      <a:pPr rtl="0" fontAlgn="base"/>
                      <a:r>
                        <a:rPr lang="en-US" sz="1200" b="1" dirty="0">
                          <a:effectLst/>
                          <a:latin typeface="Times New Roman"/>
                        </a:rPr>
                        <a:t>Tomato healthy </a:t>
                      </a:r>
                      <a:endParaRPr lang="en-US" b="1" dirty="0">
                        <a:effectLst/>
                        <a:latin typeface="Times New Roman"/>
                      </a:endParaRPr>
                    </a:p>
                  </a:txBody>
                  <a:tcPr marL="57150" marR="571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noFill/>
                  </a:tcPr>
                </a:tc>
                <a:tc>
                  <a:txBody>
                    <a:bodyPr/>
                    <a:lstStyle/>
                    <a:p>
                      <a:pPr algn="ctr" rtl="0" fontAlgn="base"/>
                      <a:r>
                        <a:rPr lang="en-US" sz="1200" dirty="0">
                          <a:effectLst/>
                          <a:latin typeface="Times New Roman"/>
                        </a:rPr>
                        <a:t>1926 </a:t>
                      </a:r>
                      <a:endParaRPr lang="en-US" dirty="0">
                        <a:effectLst/>
                        <a:latin typeface="Times New Roman"/>
                      </a:endParaRPr>
                    </a:p>
                  </a:txBody>
                  <a:tcPr marL="57150" marR="571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noFill/>
                  </a:tcPr>
                </a:tc>
                <a:tc>
                  <a:txBody>
                    <a:bodyPr/>
                    <a:lstStyle/>
                    <a:p>
                      <a:pPr algn="ctr" rtl="0" fontAlgn="base"/>
                      <a:r>
                        <a:rPr lang="en-US" sz="1200" dirty="0">
                          <a:effectLst/>
                          <a:latin typeface="Times New Roman"/>
                        </a:rPr>
                        <a:t>481 </a:t>
                      </a:r>
                      <a:endParaRPr lang="en-US" dirty="0">
                        <a:effectLst/>
                        <a:latin typeface="Times New Roman"/>
                      </a:endParaRPr>
                    </a:p>
                    <a:p>
                      <a:pPr algn="ctr" rtl="0" fontAlgn="base"/>
                      <a:endParaRPr lang="en-US" dirty="0">
                        <a:effectLst/>
                        <a:latin typeface="Times New Roman"/>
                      </a:endParaRPr>
                    </a:p>
                  </a:txBody>
                  <a:tcPr marL="57150" marR="571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603858386"/>
                  </a:ext>
                </a:extLst>
              </a:tr>
              <a:tr h="468928">
                <a:tc>
                  <a:txBody>
                    <a:bodyPr/>
                    <a:lstStyle/>
                    <a:p>
                      <a:pPr rtl="0" fontAlgn="base"/>
                      <a:r>
                        <a:rPr lang="en-US" sz="1200" b="1" dirty="0">
                          <a:effectLst/>
                          <a:latin typeface="Times New Roman"/>
                        </a:rPr>
                        <a:t>Tomato Mosaic virus </a:t>
                      </a:r>
                      <a:endParaRPr lang="en-US" b="1" dirty="0">
                        <a:effectLst/>
                        <a:latin typeface="Times New Roman"/>
                      </a:endParaRPr>
                    </a:p>
                  </a:txBody>
                  <a:tcPr marL="57150" marR="571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noFill/>
                  </a:tcPr>
                </a:tc>
                <a:tc>
                  <a:txBody>
                    <a:bodyPr/>
                    <a:lstStyle/>
                    <a:p>
                      <a:pPr algn="ctr" rtl="0" fontAlgn="base"/>
                      <a:r>
                        <a:rPr lang="en-US" sz="1200" dirty="0">
                          <a:effectLst/>
                          <a:latin typeface="Times New Roman"/>
                        </a:rPr>
                        <a:t>1790 </a:t>
                      </a:r>
                      <a:endParaRPr lang="en-US" dirty="0">
                        <a:effectLst/>
                        <a:latin typeface="Times New Roman"/>
                      </a:endParaRPr>
                    </a:p>
                  </a:txBody>
                  <a:tcPr marL="57150" marR="571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noFill/>
                  </a:tcPr>
                </a:tc>
                <a:tc>
                  <a:txBody>
                    <a:bodyPr/>
                    <a:lstStyle/>
                    <a:p>
                      <a:pPr algn="ctr" rtl="0" fontAlgn="base"/>
                      <a:r>
                        <a:rPr lang="en-US" sz="1200" dirty="0">
                          <a:effectLst/>
                          <a:latin typeface="Times New Roman"/>
                        </a:rPr>
                        <a:t>448 </a:t>
                      </a:r>
                      <a:endParaRPr lang="en-US" dirty="0">
                        <a:effectLst/>
                        <a:latin typeface="Times New Roman"/>
                      </a:endParaRPr>
                    </a:p>
                    <a:p>
                      <a:pPr algn="ctr" rtl="0" fontAlgn="base"/>
                      <a:endParaRPr lang="en-US" dirty="0">
                        <a:effectLst/>
                        <a:latin typeface="Times New Roman"/>
                      </a:endParaRPr>
                    </a:p>
                  </a:txBody>
                  <a:tcPr marL="57150" marR="571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616555939"/>
                  </a:ext>
                </a:extLst>
              </a:tr>
              <a:tr h="439620">
                <a:tc>
                  <a:txBody>
                    <a:bodyPr/>
                    <a:lstStyle/>
                    <a:p>
                      <a:pPr rtl="0" fontAlgn="base"/>
                      <a:r>
                        <a:rPr lang="en-US" sz="1200" b="1" dirty="0">
                          <a:effectLst/>
                          <a:latin typeface="Times New Roman"/>
                        </a:rPr>
                        <a:t>Tomato yellow leaf curl virus </a:t>
                      </a:r>
                      <a:endParaRPr lang="en-US" b="1" dirty="0">
                        <a:effectLst/>
                        <a:latin typeface="Times New Roman"/>
                      </a:endParaRPr>
                    </a:p>
                  </a:txBody>
                  <a:tcPr marL="57150" marR="571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noFill/>
                  </a:tcPr>
                </a:tc>
                <a:tc>
                  <a:txBody>
                    <a:bodyPr/>
                    <a:lstStyle/>
                    <a:p>
                      <a:pPr algn="ctr" rtl="0" fontAlgn="base"/>
                      <a:r>
                        <a:rPr lang="en-US" sz="1200" dirty="0">
                          <a:effectLst/>
                          <a:latin typeface="Times New Roman"/>
                        </a:rPr>
                        <a:t>1961 </a:t>
                      </a:r>
                      <a:endParaRPr lang="en-US" dirty="0">
                        <a:effectLst/>
                        <a:latin typeface="Times New Roman"/>
                      </a:endParaRPr>
                    </a:p>
                  </a:txBody>
                  <a:tcPr marL="57150" marR="571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noFill/>
                  </a:tcPr>
                </a:tc>
                <a:tc>
                  <a:txBody>
                    <a:bodyPr/>
                    <a:lstStyle/>
                    <a:p>
                      <a:pPr algn="ctr" rtl="0" fontAlgn="base"/>
                      <a:r>
                        <a:rPr lang="en-US" sz="1200" dirty="0">
                          <a:effectLst/>
                          <a:latin typeface="Times New Roman"/>
                        </a:rPr>
                        <a:t>490 </a:t>
                      </a:r>
                      <a:endParaRPr lang="en-US" dirty="0">
                        <a:effectLst/>
                        <a:latin typeface="Times New Roman"/>
                      </a:endParaRPr>
                    </a:p>
                  </a:txBody>
                  <a:tcPr marL="57150" marR="571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615214246"/>
                  </a:ext>
                </a:extLst>
              </a:tr>
              <a:tr h="263772">
                <a:tc>
                  <a:txBody>
                    <a:bodyPr/>
                    <a:lstStyle/>
                    <a:p>
                      <a:pPr rtl="0" fontAlgn="base"/>
                      <a:r>
                        <a:rPr lang="en-US" sz="1200" b="1" dirty="0">
                          <a:effectLst/>
                          <a:latin typeface="Times New Roman"/>
                        </a:rPr>
                        <a:t>Target spot </a:t>
                      </a:r>
                      <a:endParaRPr lang="en-US" b="1" dirty="0">
                        <a:effectLst/>
                        <a:latin typeface="Times New Roman"/>
                      </a:endParaRPr>
                    </a:p>
                  </a:txBody>
                  <a:tcPr marL="57150" marR="571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noFill/>
                  </a:tcPr>
                </a:tc>
                <a:tc>
                  <a:txBody>
                    <a:bodyPr/>
                    <a:lstStyle/>
                    <a:p>
                      <a:pPr algn="ctr" rtl="0" fontAlgn="base"/>
                      <a:r>
                        <a:rPr lang="en-US" sz="1200" dirty="0">
                          <a:effectLst/>
                          <a:latin typeface="Times New Roman"/>
                        </a:rPr>
                        <a:t>1827 </a:t>
                      </a:r>
                      <a:endParaRPr lang="en-US" dirty="0">
                        <a:effectLst/>
                        <a:latin typeface="Times New Roman"/>
                      </a:endParaRPr>
                    </a:p>
                  </a:txBody>
                  <a:tcPr marL="57150" marR="571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noFill/>
                  </a:tcPr>
                </a:tc>
                <a:tc>
                  <a:txBody>
                    <a:bodyPr/>
                    <a:lstStyle/>
                    <a:p>
                      <a:pPr algn="ctr" rtl="0" fontAlgn="base"/>
                      <a:r>
                        <a:rPr lang="en-US" sz="1200" dirty="0">
                          <a:effectLst/>
                          <a:latin typeface="Times New Roman"/>
                        </a:rPr>
                        <a:t>457 </a:t>
                      </a:r>
                      <a:endParaRPr lang="en-US" dirty="0">
                        <a:effectLst/>
                        <a:latin typeface="Times New Roman"/>
                      </a:endParaRPr>
                    </a:p>
                  </a:txBody>
                  <a:tcPr marL="57150" marR="571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251996489"/>
                  </a:ext>
                </a:extLst>
              </a:tr>
              <a:tr h="439620">
                <a:tc>
                  <a:txBody>
                    <a:bodyPr/>
                    <a:lstStyle/>
                    <a:p>
                      <a:pPr rtl="0" fontAlgn="base"/>
                      <a:r>
                        <a:rPr lang="en-US" sz="1200" b="1">
                          <a:effectLst/>
                          <a:latin typeface="Times New Roman" panose="02020603050405020304" pitchFamily="18" charset="0"/>
                        </a:rPr>
                        <a:t>Spider mites two spotted spider </a:t>
                      </a:r>
                      <a:endParaRPr lang="en-US" b="1">
                        <a:effectLst/>
                      </a:endParaRPr>
                    </a:p>
                  </a:txBody>
                  <a:tcPr marL="57150" marR="571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noFill/>
                  </a:tcPr>
                </a:tc>
                <a:tc>
                  <a:txBody>
                    <a:bodyPr/>
                    <a:lstStyle/>
                    <a:p>
                      <a:pPr algn="ctr" rtl="0" fontAlgn="base"/>
                      <a:r>
                        <a:rPr lang="en-US" sz="1200" dirty="0">
                          <a:effectLst/>
                          <a:latin typeface="Times New Roman"/>
                        </a:rPr>
                        <a:t>1741 </a:t>
                      </a:r>
                      <a:endParaRPr lang="en-US" dirty="0">
                        <a:effectLst/>
                        <a:latin typeface="Times New Roman"/>
                      </a:endParaRPr>
                    </a:p>
                  </a:txBody>
                  <a:tcPr marL="57150" marR="571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noFill/>
                  </a:tcPr>
                </a:tc>
                <a:tc>
                  <a:txBody>
                    <a:bodyPr/>
                    <a:lstStyle/>
                    <a:p>
                      <a:pPr algn="ctr" rtl="0" fontAlgn="base"/>
                      <a:r>
                        <a:rPr lang="en-US" sz="1200" dirty="0">
                          <a:effectLst/>
                          <a:latin typeface="Times New Roman"/>
                        </a:rPr>
                        <a:t>435 </a:t>
                      </a:r>
                      <a:endParaRPr lang="en-US" dirty="0">
                        <a:effectLst/>
                        <a:latin typeface="Times New Roman"/>
                      </a:endParaRPr>
                    </a:p>
                  </a:txBody>
                  <a:tcPr marL="57150" marR="571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853229861"/>
                  </a:ext>
                </a:extLst>
              </a:tr>
              <a:tr h="265678">
                <a:tc>
                  <a:txBody>
                    <a:bodyPr/>
                    <a:lstStyle/>
                    <a:p>
                      <a:pPr rtl="0" fontAlgn="base"/>
                      <a:r>
                        <a:rPr lang="en-US" sz="1200" b="1" dirty="0">
                          <a:effectLst/>
                          <a:latin typeface="Times New Roman"/>
                        </a:rPr>
                        <a:t>Septoria leaf spot </a:t>
                      </a:r>
                      <a:endParaRPr lang="en-US" b="1" dirty="0">
                        <a:effectLst/>
                        <a:latin typeface="Times New Roman"/>
                      </a:endParaRPr>
                    </a:p>
                  </a:txBody>
                  <a:tcPr marL="57150" marR="571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noFill/>
                  </a:tcPr>
                </a:tc>
                <a:tc>
                  <a:txBody>
                    <a:bodyPr/>
                    <a:lstStyle/>
                    <a:p>
                      <a:pPr algn="ctr" rtl="0" fontAlgn="base"/>
                      <a:r>
                        <a:rPr lang="en-US" sz="1200" dirty="0">
                          <a:effectLst/>
                          <a:latin typeface="Times New Roman"/>
                        </a:rPr>
                        <a:t>1745 </a:t>
                      </a:r>
                      <a:endParaRPr lang="en-US" dirty="0">
                        <a:effectLst/>
                        <a:latin typeface="Times New Roman"/>
                      </a:endParaRPr>
                    </a:p>
                  </a:txBody>
                  <a:tcPr marL="57150" marR="571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noFill/>
                  </a:tcPr>
                </a:tc>
                <a:tc>
                  <a:txBody>
                    <a:bodyPr/>
                    <a:lstStyle/>
                    <a:p>
                      <a:pPr algn="ctr" rtl="0" fontAlgn="base"/>
                      <a:r>
                        <a:rPr lang="en-US" sz="1200" dirty="0">
                          <a:effectLst/>
                          <a:latin typeface="Times New Roman"/>
                        </a:rPr>
                        <a:t>436 </a:t>
                      </a:r>
                      <a:endParaRPr lang="en-US" dirty="0">
                        <a:effectLst/>
                        <a:latin typeface="Times New Roman"/>
                      </a:endParaRPr>
                    </a:p>
                  </a:txBody>
                  <a:tcPr marL="57150" marR="571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108955029"/>
                  </a:ext>
                </a:extLst>
              </a:tr>
              <a:tr h="263772">
                <a:tc>
                  <a:txBody>
                    <a:bodyPr/>
                    <a:lstStyle/>
                    <a:p>
                      <a:pPr rtl="0" fontAlgn="base"/>
                      <a:r>
                        <a:rPr lang="en-US" sz="1200" b="1" dirty="0">
                          <a:effectLst/>
                          <a:latin typeface="Times New Roman"/>
                        </a:rPr>
                        <a:t>Leaf mold </a:t>
                      </a:r>
                      <a:endParaRPr lang="en-US" b="1" dirty="0">
                        <a:effectLst/>
                        <a:latin typeface="Times New Roman"/>
                      </a:endParaRPr>
                    </a:p>
                  </a:txBody>
                  <a:tcPr marL="57150" marR="571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noFill/>
                  </a:tcPr>
                </a:tc>
                <a:tc>
                  <a:txBody>
                    <a:bodyPr/>
                    <a:lstStyle/>
                    <a:p>
                      <a:pPr algn="ctr" rtl="0" fontAlgn="base"/>
                      <a:r>
                        <a:rPr lang="en-US" sz="1200" dirty="0">
                          <a:effectLst/>
                          <a:latin typeface="Times New Roman"/>
                        </a:rPr>
                        <a:t>1882 </a:t>
                      </a:r>
                      <a:endParaRPr lang="en-US" dirty="0">
                        <a:effectLst/>
                        <a:latin typeface="Times New Roman"/>
                      </a:endParaRPr>
                    </a:p>
                  </a:txBody>
                  <a:tcPr marL="57150" marR="571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noFill/>
                  </a:tcPr>
                </a:tc>
                <a:tc>
                  <a:txBody>
                    <a:bodyPr/>
                    <a:lstStyle/>
                    <a:p>
                      <a:pPr algn="ctr" rtl="0" fontAlgn="base"/>
                      <a:r>
                        <a:rPr lang="en-US" sz="1200" dirty="0">
                          <a:effectLst/>
                          <a:latin typeface="Times New Roman"/>
                        </a:rPr>
                        <a:t>470 </a:t>
                      </a:r>
                      <a:endParaRPr lang="en-US" dirty="0">
                        <a:effectLst/>
                        <a:latin typeface="Times New Roman"/>
                      </a:endParaRPr>
                    </a:p>
                  </a:txBody>
                  <a:tcPr marL="57150" marR="571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084574177"/>
                  </a:ext>
                </a:extLst>
              </a:tr>
              <a:tr h="263772">
                <a:tc>
                  <a:txBody>
                    <a:bodyPr/>
                    <a:lstStyle/>
                    <a:p>
                      <a:pPr rtl="0" fontAlgn="base"/>
                      <a:r>
                        <a:rPr lang="en-US" sz="1200" b="1" dirty="0">
                          <a:effectLst/>
                          <a:latin typeface="Times New Roman"/>
                        </a:rPr>
                        <a:t>Late blight </a:t>
                      </a:r>
                      <a:endParaRPr lang="en-US" b="1" dirty="0">
                        <a:effectLst/>
                        <a:latin typeface="Times New Roman"/>
                      </a:endParaRPr>
                    </a:p>
                  </a:txBody>
                  <a:tcPr marL="57150" marR="571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noFill/>
                  </a:tcPr>
                </a:tc>
                <a:tc>
                  <a:txBody>
                    <a:bodyPr/>
                    <a:lstStyle/>
                    <a:p>
                      <a:pPr algn="ctr" rtl="0" fontAlgn="base"/>
                      <a:r>
                        <a:rPr lang="en-US" sz="1200" dirty="0">
                          <a:effectLst/>
                          <a:latin typeface="Times New Roman"/>
                        </a:rPr>
                        <a:t>1851 </a:t>
                      </a:r>
                      <a:endParaRPr lang="en-US" dirty="0">
                        <a:effectLst/>
                        <a:latin typeface="Times New Roman"/>
                      </a:endParaRPr>
                    </a:p>
                  </a:txBody>
                  <a:tcPr marL="57150" marR="571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noFill/>
                  </a:tcPr>
                </a:tc>
                <a:tc>
                  <a:txBody>
                    <a:bodyPr/>
                    <a:lstStyle/>
                    <a:p>
                      <a:pPr algn="ctr" rtl="0" fontAlgn="base"/>
                      <a:r>
                        <a:rPr lang="en-US" sz="1200" dirty="0">
                          <a:effectLst/>
                          <a:latin typeface="Times New Roman"/>
                        </a:rPr>
                        <a:t>463 </a:t>
                      </a:r>
                      <a:endParaRPr lang="en-US" dirty="0">
                        <a:effectLst/>
                        <a:latin typeface="Times New Roman"/>
                      </a:endParaRPr>
                    </a:p>
                  </a:txBody>
                  <a:tcPr marL="57150" marR="571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799423837"/>
                  </a:ext>
                </a:extLst>
              </a:tr>
              <a:tr h="263772">
                <a:tc>
                  <a:txBody>
                    <a:bodyPr/>
                    <a:lstStyle/>
                    <a:p>
                      <a:pPr rtl="0" fontAlgn="base"/>
                      <a:r>
                        <a:rPr lang="en-US" sz="1200" b="1" dirty="0">
                          <a:effectLst/>
                          <a:latin typeface="Times New Roman"/>
                        </a:rPr>
                        <a:t>Early blight </a:t>
                      </a:r>
                      <a:endParaRPr lang="en-US" b="1" dirty="0">
                        <a:effectLst/>
                        <a:latin typeface="Times New Roman"/>
                      </a:endParaRPr>
                    </a:p>
                  </a:txBody>
                  <a:tcPr marL="57150" marR="571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noFill/>
                  </a:tcPr>
                </a:tc>
                <a:tc>
                  <a:txBody>
                    <a:bodyPr/>
                    <a:lstStyle/>
                    <a:p>
                      <a:pPr algn="ctr" rtl="0" fontAlgn="base"/>
                      <a:r>
                        <a:rPr lang="en-US" sz="1200" dirty="0">
                          <a:effectLst/>
                          <a:latin typeface="Times New Roman"/>
                        </a:rPr>
                        <a:t>1920 </a:t>
                      </a:r>
                      <a:endParaRPr lang="en-US" dirty="0">
                        <a:effectLst/>
                        <a:latin typeface="Times New Roman"/>
                      </a:endParaRPr>
                    </a:p>
                  </a:txBody>
                  <a:tcPr marL="57150" marR="571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noFill/>
                  </a:tcPr>
                </a:tc>
                <a:tc>
                  <a:txBody>
                    <a:bodyPr/>
                    <a:lstStyle/>
                    <a:p>
                      <a:pPr algn="ctr" rtl="0" fontAlgn="base"/>
                      <a:r>
                        <a:rPr lang="en-US" sz="1200" dirty="0">
                          <a:effectLst/>
                          <a:latin typeface="Times New Roman"/>
                        </a:rPr>
                        <a:t>480 </a:t>
                      </a:r>
                      <a:endParaRPr lang="en-US" dirty="0">
                        <a:effectLst/>
                        <a:latin typeface="Times New Roman"/>
                      </a:endParaRPr>
                    </a:p>
                  </a:txBody>
                  <a:tcPr marL="57150" marR="571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176651443"/>
                  </a:ext>
                </a:extLst>
              </a:tr>
              <a:tr h="263772">
                <a:tc>
                  <a:txBody>
                    <a:bodyPr/>
                    <a:lstStyle/>
                    <a:p>
                      <a:pPr rtl="0" fontAlgn="base"/>
                      <a:r>
                        <a:rPr lang="en-US" sz="1200" b="1" dirty="0">
                          <a:effectLst/>
                          <a:latin typeface="Times New Roman"/>
                        </a:rPr>
                        <a:t>Bacterial spot </a:t>
                      </a:r>
                      <a:endParaRPr lang="en-US" b="1" dirty="0">
                        <a:effectLst/>
                        <a:latin typeface="Times New Roman"/>
                      </a:endParaRPr>
                    </a:p>
                  </a:txBody>
                  <a:tcPr marL="57150" marR="571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noFill/>
                  </a:tcPr>
                </a:tc>
                <a:tc>
                  <a:txBody>
                    <a:bodyPr/>
                    <a:lstStyle/>
                    <a:p>
                      <a:pPr algn="ctr" rtl="0" fontAlgn="base"/>
                      <a:r>
                        <a:rPr lang="en-US" sz="1200" dirty="0">
                          <a:effectLst/>
                          <a:latin typeface="Times New Roman"/>
                        </a:rPr>
                        <a:t>1702 </a:t>
                      </a:r>
                      <a:endParaRPr lang="en-US" dirty="0">
                        <a:effectLst/>
                        <a:latin typeface="Times New Roman"/>
                      </a:endParaRPr>
                    </a:p>
                  </a:txBody>
                  <a:tcPr marL="57150" marR="571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noFill/>
                  </a:tcPr>
                </a:tc>
                <a:tc>
                  <a:txBody>
                    <a:bodyPr/>
                    <a:lstStyle/>
                    <a:p>
                      <a:pPr algn="ctr" rtl="0" fontAlgn="base"/>
                      <a:r>
                        <a:rPr lang="en-US" sz="1200" dirty="0">
                          <a:effectLst/>
                          <a:latin typeface="Times New Roman"/>
                        </a:rPr>
                        <a:t>425 </a:t>
                      </a:r>
                      <a:endParaRPr lang="en-US" dirty="0">
                        <a:effectLst/>
                        <a:latin typeface="Times New Roman"/>
                      </a:endParaRPr>
                    </a:p>
                  </a:txBody>
                  <a:tcPr marL="57150" marR="571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100946046"/>
                  </a:ext>
                </a:extLst>
              </a:tr>
              <a:tr h="263772">
                <a:tc rowSpan="2">
                  <a:txBody>
                    <a:bodyPr/>
                    <a:lstStyle/>
                    <a:p>
                      <a:pPr algn="ctr" rtl="0" fontAlgn="base"/>
                      <a:r>
                        <a:rPr lang="en-US" sz="1200" b="1" dirty="0">
                          <a:effectLst/>
                          <a:latin typeface="Times New Roman"/>
                        </a:rPr>
                        <a:t>Total No. of Samples </a:t>
                      </a:r>
                      <a:endParaRPr lang="en-US" b="1" dirty="0">
                        <a:effectLst/>
                        <a:latin typeface="Times New Roman"/>
                      </a:endParaRPr>
                    </a:p>
                  </a:txBody>
                  <a:tcPr marL="57150" marR="571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noFill/>
                  </a:tcPr>
                </a:tc>
                <a:tc>
                  <a:txBody>
                    <a:bodyPr/>
                    <a:lstStyle/>
                    <a:p>
                      <a:pPr algn="ctr" rtl="0" fontAlgn="base"/>
                      <a:r>
                        <a:rPr lang="en-US" sz="1200" b="1" dirty="0">
                          <a:effectLst/>
                          <a:latin typeface="Times New Roman"/>
                        </a:rPr>
                        <a:t>18345</a:t>
                      </a:r>
                      <a:r>
                        <a:rPr lang="en-US" sz="1200" dirty="0">
                          <a:effectLst/>
                          <a:latin typeface="Times New Roman"/>
                        </a:rPr>
                        <a:t> </a:t>
                      </a:r>
                      <a:endParaRPr lang="en-US" dirty="0">
                        <a:effectLst/>
                        <a:latin typeface="Times New Roman"/>
                      </a:endParaRPr>
                    </a:p>
                  </a:txBody>
                  <a:tcPr marL="57150" marR="571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noFill/>
                  </a:tcPr>
                </a:tc>
                <a:tc>
                  <a:txBody>
                    <a:bodyPr/>
                    <a:lstStyle/>
                    <a:p>
                      <a:pPr algn="ctr" rtl="0" fontAlgn="base"/>
                      <a:r>
                        <a:rPr lang="en-US" sz="1200" b="1" dirty="0">
                          <a:effectLst/>
                          <a:latin typeface="Times New Roman"/>
                        </a:rPr>
                        <a:t>4585</a:t>
                      </a:r>
                      <a:r>
                        <a:rPr lang="en-US" sz="1200" dirty="0">
                          <a:effectLst/>
                          <a:latin typeface="Times New Roman"/>
                        </a:rPr>
                        <a:t> </a:t>
                      </a:r>
                      <a:endParaRPr lang="en-US" dirty="0">
                        <a:effectLst/>
                        <a:latin typeface="Times New Roman"/>
                      </a:endParaRPr>
                    </a:p>
                  </a:txBody>
                  <a:tcPr marL="57150" marR="571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811780594"/>
                  </a:ext>
                </a:extLst>
              </a:tr>
              <a:tr h="330990">
                <a:tc vMerge="1">
                  <a:txBody>
                    <a:bodyPr/>
                    <a:lstStyle/>
                    <a:p>
                      <a:endParaRPr dirty="0"/>
                    </a:p>
                  </a:txBody>
                  <a:tcPr marL="57150" marR="571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noFill/>
                  </a:tcPr>
                </a:tc>
                <a:tc gridSpan="2">
                  <a:txBody>
                    <a:bodyPr/>
                    <a:lstStyle/>
                    <a:p>
                      <a:pPr algn="ctr" rtl="0" fontAlgn="base"/>
                      <a:r>
                        <a:rPr lang="en-US" sz="1200" b="1" dirty="0">
                          <a:effectLst/>
                          <a:latin typeface="Times New Roman"/>
                        </a:rPr>
                        <a:t>22930</a:t>
                      </a:r>
                      <a:r>
                        <a:rPr lang="en-US" sz="1200" dirty="0">
                          <a:effectLst/>
                          <a:latin typeface="Times New Roman"/>
                        </a:rPr>
                        <a:t> </a:t>
                      </a:r>
                      <a:endParaRPr lang="en-US" dirty="0">
                        <a:effectLst/>
                        <a:latin typeface="Times New Roman"/>
                      </a:endParaRPr>
                    </a:p>
                  </a:txBody>
                  <a:tcPr marL="57150" marR="571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noFill/>
                  </a:tcPr>
                </a:tc>
                <a:tc hMerge="1">
                  <a:txBody>
                    <a:bodyPr/>
                    <a:lstStyle/>
                    <a:p>
                      <a:endParaRPr lang="en-US"/>
                    </a:p>
                  </a:txBody>
                  <a:tcPr/>
                </a:tc>
                <a:extLst>
                  <a:ext uri="{0D108BD9-81ED-4DB2-BD59-A6C34878D82A}">
                    <a16:rowId xmlns:a16="http://schemas.microsoft.com/office/drawing/2014/main" val="3396868324"/>
                  </a:ext>
                </a:extLst>
              </a:tr>
            </a:tbl>
          </a:graphicData>
        </a:graphic>
      </p:graphicFrame>
    </p:spTree>
    <p:extLst>
      <p:ext uri="{BB962C8B-B14F-4D97-AF65-F5344CB8AC3E}">
        <p14:creationId xmlns:p14="http://schemas.microsoft.com/office/powerpoint/2010/main" val="540208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230"/>
        <p:cNvGrpSpPr/>
        <p:nvPr/>
      </p:nvGrpSpPr>
      <p:grpSpPr>
        <a:xfrm>
          <a:off x="0" y="0"/>
          <a:ext cx="0" cy="0"/>
          <a:chOff x="0" y="0"/>
          <a:chExt cx="0" cy="0"/>
        </a:xfrm>
      </p:grpSpPr>
      <p:sp>
        <p:nvSpPr>
          <p:cNvPr id="9" name="Google Shape;4199;p61">
            <a:extLst>
              <a:ext uri="{FF2B5EF4-FFF2-40B4-BE49-F238E27FC236}">
                <a16:creationId xmlns:a16="http://schemas.microsoft.com/office/drawing/2014/main" id="{304D40CF-F99F-5666-38E9-50BFD9E0A58D}"/>
              </a:ext>
            </a:extLst>
          </p:cNvPr>
          <p:cNvSpPr txBox="1">
            <a:spLocks/>
          </p:cNvSpPr>
          <p:nvPr/>
        </p:nvSpPr>
        <p:spPr>
          <a:xfrm>
            <a:off x="279000" y="182763"/>
            <a:ext cx="4760695" cy="100525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000"/>
              <a:buFont typeface="Denk One"/>
              <a:buNone/>
              <a:defRPr sz="2000" b="0" i="0" u="none" strike="noStrike" cap="none">
                <a:solidFill>
                  <a:schemeClr val="dk1"/>
                </a:solidFill>
                <a:latin typeface="Denk One"/>
                <a:ea typeface="Denk One"/>
                <a:cs typeface="Denk One"/>
                <a:sym typeface="Denk One"/>
              </a:defRPr>
            </a:lvl1pPr>
            <a:lvl2pPr marR="0" lvl="1" algn="l" rtl="0">
              <a:lnSpc>
                <a:spcPct val="100000"/>
              </a:lnSpc>
              <a:spcBef>
                <a:spcPts val="0"/>
              </a:spcBef>
              <a:spcAft>
                <a:spcPts val="0"/>
              </a:spcAft>
              <a:buClr>
                <a:schemeClr val="dk1"/>
              </a:buClr>
              <a:buSzPts val="2000"/>
              <a:buFont typeface="Denk One"/>
              <a:buNone/>
              <a:defRPr sz="2000" b="0" i="0" u="none" strike="noStrike" cap="none">
                <a:solidFill>
                  <a:schemeClr val="dk1"/>
                </a:solidFill>
                <a:latin typeface="Denk One"/>
                <a:ea typeface="Denk One"/>
                <a:cs typeface="Denk One"/>
                <a:sym typeface="Denk One"/>
              </a:defRPr>
            </a:lvl2pPr>
            <a:lvl3pPr marR="0" lvl="2" algn="l" rtl="0">
              <a:lnSpc>
                <a:spcPct val="100000"/>
              </a:lnSpc>
              <a:spcBef>
                <a:spcPts val="0"/>
              </a:spcBef>
              <a:spcAft>
                <a:spcPts val="0"/>
              </a:spcAft>
              <a:buClr>
                <a:schemeClr val="dk1"/>
              </a:buClr>
              <a:buSzPts val="2000"/>
              <a:buFont typeface="Denk One"/>
              <a:buNone/>
              <a:defRPr sz="2000" b="0" i="0" u="none" strike="noStrike" cap="none">
                <a:solidFill>
                  <a:schemeClr val="dk1"/>
                </a:solidFill>
                <a:latin typeface="Denk One"/>
                <a:ea typeface="Denk One"/>
                <a:cs typeface="Denk One"/>
                <a:sym typeface="Denk One"/>
              </a:defRPr>
            </a:lvl3pPr>
            <a:lvl4pPr marR="0" lvl="3" algn="l" rtl="0">
              <a:lnSpc>
                <a:spcPct val="100000"/>
              </a:lnSpc>
              <a:spcBef>
                <a:spcPts val="0"/>
              </a:spcBef>
              <a:spcAft>
                <a:spcPts val="0"/>
              </a:spcAft>
              <a:buClr>
                <a:schemeClr val="dk1"/>
              </a:buClr>
              <a:buSzPts val="2000"/>
              <a:buFont typeface="Denk One"/>
              <a:buNone/>
              <a:defRPr sz="2000" b="0" i="0" u="none" strike="noStrike" cap="none">
                <a:solidFill>
                  <a:schemeClr val="dk1"/>
                </a:solidFill>
                <a:latin typeface="Denk One"/>
                <a:ea typeface="Denk One"/>
                <a:cs typeface="Denk One"/>
                <a:sym typeface="Denk One"/>
              </a:defRPr>
            </a:lvl4pPr>
            <a:lvl5pPr marR="0" lvl="4" algn="l" rtl="0">
              <a:lnSpc>
                <a:spcPct val="100000"/>
              </a:lnSpc>
              <a:spcBef>
                <a:spcPts val="0"/>
              </a:spcBef>
              <a:spcAft>
                <a:spcPts val="0"/>
              </a:spcAft>
              <a:buClr>
                <a:schemeClr val="dk1"/>
              </a:buClr>
              <a:buSzPts val="2000"/>
              <a:buFont typeface="Denk One"/>
              <a:buNone/>
              <a:defRPr sz="2000" b="0" i="0" u="none" strike="noStrike" cap="none">
                <a:solidFill>
                  <a:schemeClr val="dk1"/>
                </a:solidFill>
                <a:latin typeface="Denk One"/>
                <a:ea typeface="Denk One"/>
                <a:cs typeface="Denk One"/>
                <a:sym typeface="Denk One"/>
              </a:defRPr>
            </a:lvl5pPr>
            <a:lvl6pPr marR="0" lvl="5" algn="l" rtl="0">
              <a:lnSpc>
                <a:spcPct val="100000"/>
              </a:lnSpc>
              <a:spcBef>
                <a:spcPts val="0"/>
              </a:spcBef>
              <a:spcAft>
                <a:spcPts val="0"/>
              </a:spcAft>
              <a:buClr>
                <a:schemeClr val="dk1"/>
              </a:buClr>
              <a:buSzPts val="2000"/>
              <a:buFont typeface="Denk One"/>
              <a:buNone/>
              <a:defRPr sz="2000" b="0" i="0" u="none" strike="noStrike" cap="none">
                <a:solidFill>
                  <a:schemeClr val="dk1"/>
                </a:solidFill>
                <a:latin typeface="Denk One"/>
                <a:ea typeface="Denk One"/>
                <a:cs typeface="Denk One"/>
                <a:sym typeface="Denk One"/>
              </a:defRPr>
            </a:lvl6pPr>
            <a:lvl7pPr marR="0" lvl="6" algn="l" rtl="0">
              <a:lnSpc>
                <a:spcPct val="100000"/>
              </a:lnSpc>
              <a:spcBef>
                <a:spcPts val="0"/>
              </a:spcBef>
              <a:spcAft>
                <a:spcPts val="0"/>
              </a:spcAft>
              <a:buClr>
                <a:schemeClr val="dk1"/>
              </a:buClr>
              <a:buSzPts val="2000"/>
              <a:buFont typeface="Denk One"/>
              <a:buNone/>
              <a:defRPr sz="2000" b="0" i="0" u="none" strike="noStrike" cap="none">
                <a:solidFill>
                  <a:schemeClr val="dk1"/>
                </a:solidFill>
                <a:latin typeface="Denk One"/>
                <a:ea typeface="Denk One"/>
                <a:cs typeface="Denk One"/>
                <a:sym typeface="Denk One"/>
              </a:defRPr>
            </a:lvl7pPr>
            <a:lvl8pPr marR="0" lvl="7" algn="l" rtl="0">
              <a:lnSpc>
                <a:spcPct val="100000"/>
              </a:lnSpc>
              <a:spcBef>
                <a:spcPts val="0"/>
              </a:spcBef>
              <a:spcAft>
                <a:spcPts val="0"/>
              </a:spcAft>
              <a:buClr>
                <a:schemeClr val="dk1"/>
              </a:buClr>
              <a:buSzPts val="2000"/>
              <a:buFont typeface="Denk One"/>
              <a:buNone/>
              <a:defRPr sz="2000" b="0" i="0" u="none" strike="noStrike" cap="none">
                <a:solidFill>
                  <a:schemeClr val="dk1"/>
                </a:solidFill>
                <a:latin typeface="Denk One"/>
                <a:ea typeface="Denk One"/>
                <a:cs typeface="Denk One"/>
                <a:sym typeface="Denk One"/>
              </a:defRPr>
            </a:lvl8pPr>
            <a:lvl9pPr marR="0" lvl="8" algn="l" rtl="0">
              <a:lnSpc>
                <a:spcPct val="100000"/>
              </a:lnSpc>
              <a:spcBef>
                <a:spcPts val="0"/>
              </a:spcBef>
              <a:spcAft>
                <a:spcPts val="0"/>
              </a:spcAft>
              <a:buClr>
                <a:schemeClr val="dk1"/>
              </a:buClr>
              <a:buSzPts val="2000"/>
              <a:buFont typeface="Denk One"/>
              <a:buNone/>
              <a:defRPr sz="2000" b="0" i="0" u="none" strike="noStrike" cap="none">
                <a:solidFill>
                  <a:schemeClr val="dk1"/>
                </a:solidFill>
                <a:latin typeface="Denk One"/>
                <a:ea typeface="Denk One"/>
                <a:cs typeface="Denk One"/>
                <a:sym typeface="Denk One"/>
              </a:defRPr>
            </a:lvl9pPr>
          </a:lstStyle>
          <a:p>
            <a:pPr algn="just"/>
            <a:r>
              <a:rPr lang="en-US" sz="1400" b="1" dirty="0">
                <a:solidFill>
                  <a:schemeClr val="tx2">
                    <a:lumMod val="50000"/>
                  </a:schemeClr>
                </a:solidFill>
                <a:latin typeface="Times New Roman" panose="02020603050405020304" pitchFamily="18" charset="0"/>
                <a:cs typeface="Times New Roman" panose="02020603050405020304" pitchFamily="18" charset="0"/>
              </a:rPr>
              <a:t>3. </a:t>
            </a:r>
            <a:r>
              <a:rPr lang="en-US" sz="1400" b="1" dirty="0" err="1">
                <a:solidFill>
                  <a:schemeClr val="tx2">
                    <a:lumMod val="50000"/>
                  </a:schemeClr>
                </a:solidFill>
                <a:latin typeface="Times New Roman" panose="02020603050405020304" pitchFamily="18" charset="0"/>
                <a:cs typeface="Times New Roman" panose="02020603050405020304" pitchFamily="18" charset="0"/>
              </a:rPr>
              <a:t>Squeezenet</a:t>
            </a:r>
            <a:r>
              <a:rPr lang="en-US" sz="1400" b="1" dirty="0">
                <a:solidFill>
                  <a:schemeClr val="tx2">
                    <a:lumMod val="50000"/>
                  </a:schemeClr>
                </a:solidFill>
                <a:latin typeface="Times New Roman" panose="02020603050405020304" pitchFamily="18" charset="0"/>
                <a:cs typeface="Times New Roman" panose="02020603050405020304" pitchFamily="18" charset="0"/>
              </a:rPr>
              <a:t> Model </a:t>
            </a:r>
            <a:r>
              <a:rPr lang="en-US" sz="1400" b="1" dirty="0" err="1">
                <a:solidFill>
                  <a:schemeClr val="tx2">
                    <a:lumMod val="50000"/>
                  </a:schemeClr>
                </a:solidFill>
                <a:latin typeface="Times New Roman" panose="02020603050405020304" pitchFamily="18" charset="0"/>
                <a:cs typeface="Times New Roman" panose="02020603050405020304" pitchFamily="18" charset="0"/>
              </a:rPr>
              <a:t>Architechture</a:t>
            </a:r>
            <a:r>
              <a:rPr lang="en-US" sz="1400" b="1" dirty="0">
                <a:solidFill>
                  <a:schemeClr val="tx2">
                    <a:lumMod val="50000"/>
                  </a:schemeClr>
                </a:solidFill>
                <a:latin typeface="Times New Roman" panose="02020603050405020304" pitchFamily="18" charset="0"/>
                <a:cs typeface="Times New Roman" panose="02020603050405020304" pitchFamily="18" charset="0"/>
              </a:rPr>
              <a:t> :</a:t>
            </a:r>
            <a:endParaRPr lang="en-US" sz="1400" dirty="0">
              <a:solidFill>
                <a:schemeClr val="tx2">
                  <a:lumMod val="50000"/>
                </a:schemeClr>
              </a:solidFill>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4BDAEBD0-70AD-6023-788E-7B323C5C0820}"/>
              </a:ext>
            </a:extLst>
          </p:cNvPr>
          <p:cNvPicPr>
            <a:picLocks noChangeAspect="1"/>
          </p:cNvPicPr>
          <p:nvPr/>
        </p:nvPicPr>
        <p:blipFill rotWithShape="1">
          <a:blip r:embed="rId3"/>
          <a:srcRect t="10942"/>
          <a:stretch/>
        </p:blipFill>
        <p:spPr>
          <a:xfrm>
            <a:off x="3607200" y="979215"/>
            <a:ext cx="4658212" cy="3664764"/>
          </a:xfrm>
          <a:prstGeom prst="rect">
            <a:avLst/>
          </a:prstGeom>
        </p:spPr>
      </p:pic>
      <p:sp>
        <p:nvSpPr>
          <p:cNvPr id="10" name="TextBox 9">
            <a:extLst>
              <a:ext uri="{FF2B5EF4-FFF2-40B4-BE49-F238E27FC236}">
                <a16:creationId xmlns:a16="http://schemas.microsoft.com/office/drawing/2014/main" id="{F1EC4847-C408-65A5-3A3D-ACE3E95B7BF5}"/>
              </a:ext>
            </a:extLst>
          </p:cNvPr>
          <p:cNvSpPr txBox="1"/>
          <p:nvPr/>
        </p:nvSpPr>
        <p:spPr>
          <a:xfrm>
            <a:off x="279000" y="2043146"/>
            <a:ext cx="3126600" cy="2677656"/>
          </a:xfrm>
          <a:prstGeom prst="rect">
            <a:avLst/>
          </a:prstGeom>
          <a:noFill/>
        </p:spPr>
        <p:txBody>
          <a:bodyPr wrap="square">
            <a:spAutoFit/>
          </a:bodyPr>
          <a:lstStyle/>
          <a:p>
            <a:pPr algn="just"/>
            <a:endParaRPr lang="en-IN" sz="1200" dirty="0">
              <a:latin typeface="Times New Roman" panose="02020603050405020304" pitchFamily="18" charset="0"/>
              <a:cs typeface="Times New Roman" panose="02020603050405020304" pitchFamily="18" charset="0"/>
            </a:endParaRPr>
          </a:p>
          <a:p>
            <a:pPr marL="228600" indent="-228600" algn="just">
              <a:buAutoNum type="arabicPeriod"/>
            </a:pPr>
            <a:r>
              <a:rPr lang="en-IN" sz="1200" b="1" dirty="0">
                <a:latin typeface="Times New Roman" panose="02020603050405020304" pitchFamily="18" charset="0"/>
                <a:cs typeface="Times New Roman" panose="02020603050405020304" pitchFamily="18" charset="0"/>
              </a:rPr>
              <a:t>Fire Modules: </a:t>
            </a:r>
            <a:r>
              <a:rPr lang="en-IN" sz="1200" dirty="0">
                <a:latin typeface="Times New Roman" panose="02020603050405020304" pitchFamily="18" charset="0"/>
                <a:cs typeface="Times New Roman" panose="02020603050405020304" pitchFamily="18" charset="0"/>
              </a:rPr>
              <a:t>Each consists of a squeeze layer (1x1 convolutions) followed by expand layers (1x1 and 3x3 convolutions).</a:t>
            </a:r>
          </a:p>
          <a:p>
            <a:pPr algn="just"/>
            <a:endParaRPr lang="en-IN" sz="1200" dirty="0">
              <a:latin typeface="Times New Roman" panose="02020603050405020304" pitchFamily="18" charset="0"/>
              <a:cs typeface="Times New Roman" panose="02020603050405020304" pitchFamily="18" charset="0"/>
            </a:endParaRPr>
          </a:p>
          <a:p>
            <a:pPr algn="just"/>
            <a:r>
              <a:rPr lang="en-IN" sz="1200" b="1" dirty="0">
                <a:latin typeface="Times New Roman" panose="02020603050405020304" pitchFamily="18" charset="0"/>
                <a:cs typeface="Times New Roman" panose="02020603050405020304" pitchFamily="18" charset="0"/>
              </a:rPr>
              <a:t>2. Parameter Efficiency: </a:t>
            </a:r>
            <a:r>
              <a:rPr lang="en-IN" sz="1200" dirty="0">
                <a:latin typeface="Times New Roman" panose="02020603050405020304" pitchFamily="18" charset="0"/>
                <a:cs typeface="Times New Roman" panose="02020603050405020304" pitchFamily="18" charset="0"/>
              </a:rPr>
              <a:t>Uses 1x1 convolutions to reduce the number of parameters while maintaining performance.</a:t>
            </a:r>
          </a:p>
          <a:p>
            <a:pPr algn="just"/>
            <a:endParaRPr lang="en-IN" sz="1200" dirty="0">
              <a:latin typeface="Times New Roman" panose="02020603050405020304" pitchFamily="18" charset="0"/>
              <a:cs typeface="Times New Roman" panose="02020603050405020304" pitchFamily="18" charset="0"/>
            </a:endParaRPr>
          </a:p>
          <a:p>
            <a:pPr algn="just"/>
            <a:r>
              <a:rPr lang="en-IN" sz="1200" b="1" dirty="0">
                <a:latin typeface="Times New Roman" panose="02020603050405020304" pitchFamily="18" charset="0"/>
                <a:cs typeface="Times New Roman" panose="02020603050405020304" pitchFamily="18" charset="0"/>
              </a:rPr>
              <a:t>3. Compact Size: </a:t>
            </a:r>
            <a:r>
              <a:rPr lang="en-IN" sz="1200" dirty="0">
                <a:latin typeface="Times New Roman" panose="02020603050405020304" pitchFamily="18" charset="0"/>
                <a:cs typeface="Times New Roman" panose="02020603050405020304" pitchFamily="18" charset="0"/>
              </a:rPr>
              <a:t>Achieves similar accuracy to larger models but with significantly fewer parameters, making it suitable for devices with limited resources.</a:t>
            </a:r>
          </a:p>
          <a:p>
            <a:pPr algn="just"/>
            <a:endParaRPr lang="en-IN" sz="1200" dirty="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69F78977-1B4B-23BD-765B-86F2477F0DFE}"/>
              </a:ext>
            </a:extLst>
          </p:cNvPr>
          <p:cNvSpPr txBox="1"/>
          <p:nvPr/>
        </p:nvSpPr>
        <p:spPr>
          <a:xfrm>
            <a:off x="282346" y="1188015"/>
            <a:ext cx="3224054" cy="646331"/>
          </a:xfrm>
          <a:prstGeom prst="rect">
            <a:avLst/>
          </a:prstGeom>
          <a:noFill/>
        </p:spPr>
        <p:txBody>
          <a:bodyPr wrap="square">
            <a:spAutoFit/>
          </a:bodyPr>
          <a:lstStyle/>
          <a:p>
            <a:pPr algn="just"/>
            <a:r>
              <a:rPr lang="en-US" sz="1200" dirty="0">
                <a:latin typeface="Times New Roman" panose="02020603050405020304" pitchFamily="18" charset="0"/>
                <a:cs typeface="Times New Roman" panose="02020603050405020304" pitchFamily="18" charset="0"/>
              </a:rPr>
              <a:t>The </a:t>
            </a:r>
            <a:r>
              <a:rPr lang="en-US" sz="1200" dirty="0" err="1">
                <a:latin typeface="Times New Roman" panose="02020603050405020304" pitchFamily="18" charset="0"/>
                <a:cs typeface="Times New Roman" panose="02020603050405020304" pitchFamily="18" charset="0"/>
              </a:rPr>
              <a:t>Squeezenet</a:t>
            </a:r>
            <a:r>
              <a:rPr lang="en-US" sz="1200" dirty="0">
                <a:latin typeface="Times New Roman" panose="02020603050405020304" pitchFamily="18" charset="0"/>
                <a:cs typeface="Times New Roman" panose="02020603050405020304" pitchFamily="18" charset="0"/>
              </a:rPr>
              <a:t> model architecture is designed for efficient image classification with a smaller model size. It features:</a:t>
            </a:r>
            <a:endParaRPr lang="en-IN" sz="105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136158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230"/>
        <p:cNvGrpSpPr/>
        <p:nvPr/>
      </p:nvGrpSpPr>
      <p:grpSpPr>
        <a:xfrm>
          <a:off x="0" y="0"/>
          <a:ext cx="0" cy="0"/>
          <a:chOff x="0" y="0"/>
          <a:chExt cx="0" cy="0"/>
        </a:xfrm>
      </p:grpSpPr>
      <p:sp>
        <p:nvSpPr>
          <p:cNvPr id="2" name="Google Shape;4483;p69">
            <a:extLst>
              <a:ext uri="{FF2B5EF4-FFF2-40B4-BE49-F238E27FC236}">
                <a16:creationId xmlns:a16="http://schemas.microsoft.com/office/drawing/2014/main" id="{EAE227A0-340D-5B36-B70E-7F427869E497}"/>
              </a:ext>
            </a:extLst>
          </p:cNvPr>
          <p:cNvSpPr/>
          <p:nvPr/>
        </p:nvSpPr>
        <p:spPr>
          <a:xfrm>
            <a:off x="2843663" y="42"/>
            <a:ext cx="1623469" cy="1401468"/>
          </a:xfrm>
          <a:custGeom>
            <a:avLst/>
            <a:gdLst/>
            <a:ahLst/>
            <a:cxnLst/>
            <a:rect l="l" t="t" r="r" b="b"/>
            <a:pathLst>
              <a:path w="48469" h="41838" extrusionOk="0">
                <a:moveTo>
                  <a:pt x="20413" y="1"/>
                </a:moveTo>
                <a:cubicBezTo>
                  <a:pt x="18987" y="1"/>
                  <a:pt x="17569" y="147"/>
                  <a:pt x="16179" y="464"/>
                </a:cubicBezTo>
                <a:cubicBezTo>
                  <a:pt x="9107" y="2065"/>
                  <a:pt x="3736" y="8070"/>
                  <a:pt x="1968" y="14975"/>
                </a:cubicBezTo>
                <a:cubicBezTo>
                  <a:pt x="0" y="22547"/>
                  <a:pt x="2002" y="31253"/>
                  <a:pt x="6272" y="37758"/>
                </a:cubicBezTo>
                <a:cubicBezTo>
                  <a:pt x="7072" y="38925"/>
                  <a:pt x="7939" y="40093"/>
                  <a:pt x="9107" y="40893"/>
                </a:cubicBezTo>
                <a:cubicBezTo>
                  <a:pt x="9947" y="41469"/>
                  <a:pt x="10994" y="41838"/>
                  <a:pt x="12013" y="41838"/>
                </a:cubicBezTo>
                <a:cubicBezTo>
                  <a:pt x="12410" y="41838"/>
                  <a:pt x="12802" y="41782"/>
                  <a:pt x="13176" y="41660"/>
                </a:cubicBezTo>
                <a:cubicBezTo>
                  <a:pt x="15511" y="40860"/>
                  <a:pt x="16345" y="38058"/>
                  <a:pt x="18013" y="36223"/>
                </a:cubicBezTo>
                <a:cubicBezTo>
                  <a:pt x="19838" y="34232"/>
                  <a:pt x="22557" y="33572"/>
                  <a:pt x="25341" y="33572"/>
                </a:cubicBezTo>
                <a:cubicBezTo>
                  <a:pt x="26475" y="33572"/>
                  <a:pt x="27620" y="33681"/>
                  <a:pt x="28721" y="33855"/>
                </a:cubicBezTo>
                <a:cubicBezTo>
                  <a:pt x="31320" y="34220"/>
                  <a:pt x="33950" y="34849"/>
                  <a:pt x="36526" y="34849"/>
                </a:cubicBezTo>
                <a:cubicBezTo>
                  <a:pt x="37719" y="34849"/>
                  <a:pt x="38901" y="34714"/>
                  <a:pt x="40062" y="34355"/>
                </a:cubicBezTo>
                <a:cubicBezTo>
                  <a:pt x="45399" y="32721"/>
                  <a:pt x="48468" y="26550"/>
                  <a:pt x="47801" y="21012"/>
                </a:cubicBezTo>
                <a:cubicBezTo>
                  <a:pt x="47167" y="15475"/>
                  <a:pt x="43465" y="10638"/>
                  <a:pt x="39062" y="7202"/>
                </a:cubicBezTo>
                <a:cubicBezTo>
                  <a:pt x="33949" y="3216"/>
                  <a:pt x="27091" y="1"/>
                  <a:pt x="2041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TextBox 2">
            <a:extLst>
              <a:ext uri="{FF2B5EF4-FFF2-40B4-BE49-F238E27FC236}">
                <a16:creationId xmlns:a16="http://schemas.microsoft.com/office/drawing/2014/main" id="{D1EB6442-E7A6-306B-5F64-1DF3983E6F5C}"/>
              </a:ext>
            </a:extLst>
          </p:cNvPr>
          <p:cNvSpPr txBox="1"/>
          <p:nvPr/>
        </p:nvSpPr>
        <p:spPr>
          <a:xfrm>
            <a:off x="269458" y="153259"/>
            <a:ext cx="2055427" cy="400110"/>
          </a:xfrm>
          <a:prstGeom prst="rect">
            <a:avLst/>
          </a:prstGeom>
          <a:noFill/>
        </p:spPr>
        <p:txBody>
          <a:bodyPr wrap="square">
            <a:spAutoFit/>
          </a:bodyPr>
          <a:lstStyle/>
          <a:p>
            <a:r>
              <a:rPr lang="en-IN" sz="2000" b="1" dirty="0">
                <a:solidFill>
                  <a:schemeClr val="tx1"/>
                </a:solidFill>
                <a:latin typeface="Times New Roman" panose="02020603050405020304" pitchFamily="18" charset="0"/>
                <a:cs typeface="Times New Roman" panose="02020603050405020304" pitchFamily="18" charset="0"/>
              </a:rPr>
              <a:t>Methodology :</a:t>
            </a:r>
            <a:endParaRPr lang="en-IN" sz="2000" b="1" dirty="0">
              <a:solidFill>
                <a:schemeClr val="tx1"/>
              </a:solidFill>
            </a:endParaRPr>
          </a:p>
        </p:txBody>
      </p:sp>
      <p:sp>
        <p:nvSpPr>
          <p:cNvPr id="4" name="TextBox 3">
            <a:extLst>
              <a:ext uri="{FF2B5EF4-FFF2-40B4-BE49-F238E27FC236}">
                <a16:creationId xmlns:a16="http://schemas.microsoft.com/office/drawing/2014/main" id="{F382F284-D398-DA16-17C0-0D445F604B0C}"/>
              </a:ext>
            </a:extLst>
          </p:cNvPr>
          <p:cNvSpPr txBox="1"/>
          <p:nvPr/>
        </p:nvSpPr>
        <p:spPr>
          <a:xfrm>
            <a:off x="259755" y="553369"/>
            <a:ext cx="8041141" cy="1292662"/>
          </a:xfrm>
          <a:prstGeom prst="rect">
            <a:avLst/>
          </a:prstGeom>
          <a:noFill/>
        </p:spPr>
        <p:txBody>
          <a:bodyPr wrap="square">
            <a:spAutoFit/>
          </a:bodyPr>
          <a:lstStyle/>
          <a:p>
            <a:pPr algn="just"/>
            <a:r>
              <a:rPr lang="en-US" sz="1300" b="0" dirty="0">
                <a:latin typeface="Times New Roman" panose="02020603050405020304" pitchFamily="18" charset="0"/>
                <a:cs typeface="Times New Roman" panose="02020603050405020304" pitchFamily="18" charset="0"/>
              </a:rPr>
              <a:t>The identification process of tomato plants began with the process of collecting tomato leaf </a:t>
            </a:r>
            <a:r>
              <a:rPr lang="en-US" sz="1300" b="0" dirty="0" err="1">
                <a:latin typeface="Times New Roman" panose="02020603050405020304" pitchFamily="18" charset="0"/>
                <a:cs typeface="Times New Roman" panose="02020603050405020304" pitchFamily="18" charset="0"/>
              </a:rPr>
              <a:t>datas</a:t>
            </a:r>
            <a:r>
              <a:rPr lang="en-US" sz="1300" b="0" dirty="0">
                <a:latin typeface="Times New Roman" panose="02020603050405020304" pitchFamily="18" charset="0"/>
                <a:cs typeface="Times New Roman" panose="02020603050405020304" pitchFamily="18" charset="0"/>
              </a:rPr>
              <a:t> obtained from the </a:t>
            </a:r>
            <a:r>
              <a:rPr lang="en-US" sz="1300" b="0" kern="1200" dirty="0">
                <a:latin typeface="Times New Roman" panose="02020603050405020304" pitchFamily="18" charset="0"/>
                <a:cs typeface="Times New Roman" panose="02020603050405020304" pitchFamily="18" charset="0"/>
              </a:rPr>
              <a:t>"Tomato-Village dataset".</a:t>
            </a:r>
            <a:r>
              <a:rPr lang="en-US" sz="1300" b="0" dirty="0">
                <a:latin typeface="Times New Roman" panose="02020603050405020304" pitchFamily="18" charset="0"/>
                <a:cs typeface="Times New Roman" panose="02020603050405020304" pitchFamily="18" charset="0"/>
              </a:rPr>
              <a:t> Then the entire dataset will go through preprocessing consisting of scaling and normalization. In the preprocessing stage, a scaling process is performed to change the image size to 224 x 224 and the normalization process, which is the process of changing the image value whose origin has a value between [0,255] to a value of 0 to 1. By using the CNN method which is </a:t>
            </a:r>
            <a:r>
              <a:rPr lang="en-US" sz="1300" b="0" dirty="0" err="1">
                <a:latin typeface="Times New Roman" panose="02020603050405020304" pitchFamily="18" charset="0"/>
                <a:cs typeface="Times New Roman" panose="02020603050405020304" pitchFamily="18" charset="0"/>
              </a:rPr>
              <a:t>Squeezenet</a:t>
            </a:r>
            <a:r>
              <a:rPr lang="en-US" sz="1300" b="0" dirty="0">
                <a:latin typeface="Times New Roman" panose="02020603050405020304" pitchFamily="18" charset="0"/>
                <a:cs typeface="Times New Roman" panose="02020603050405020304" pitchFamily="18" charset="0"/>
              </a:rPr>
              <a:t> architecture, then the training dataset process is carried out to produce the model. </a:t>
            </a:r>
            <a:endParaRPr lang="en-IN" sz="1300" b="0" dirty="0">
              <a:latin typeface="Times New Roman" panose="02020603050405020304" pitchFamily="18" charset="0"/>
              <a:cs typeface="Times New Roman" panose="02020603050405020304" pitchFamily="18" charset="0"/>
            </a:endParaRPr>
          </a:p>
        </p:txBody>
      </p:sp>
      <p:sp>
        <p:nvSpPr>
          <p:cNvPr id="5" name="Rectangle: Rounded Corners 4">
            <a:extLst>
              <a:ext uri="{FF2B5EF4-FFF2-40B4-BE49-F238E27FC236}">
                <a16:creationId xmlns:a16="http://schemas.microsoft.com/office/drawing/2014/main" id="{6CAD216A-A984-FC29-3E56-FC079447CEF1}"/>
              </a:ext>
            </a:extLst>
          </p:cNvPr>
          <p:cNvSpPr/>
          <p:nvPr/>
        </p:nvSpPr>
        <p:spPr>
          <a:xfrm>
            <a:off x="5141912" y="1801620"/>
            <a:ext cx="808522" cy="236271"/>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sz="1300" dirty="0">
                <a:solidFill>
                  <a:srgbClr val="000000"/>
                </a:solidFill>
                <a:latin typeface="Times New Roman" panose="02020603050405020304" pitchFamily="18" charset="0"/>
                <a:cs typeface="Times New Roman" panose="02020603050405020304" pitchFamily="18" charset="0"/>
              </a:rPr>
              <a:t>Start</a:t>
            </a:r>
          </a:p>
        </p:txBody>
      </p:sp>
      <p:cxnSp>
        <p:nvCxnSpPr>
          <p:cNvPr id="6" name="Straight Arrow Connector 5">
            <a:extLst>
              <a:ext uri="{FF2B5EF4-FFF2-40B4-BE49-F238E27FC236}">
                <a16:creationId xmlns:a16="http://schemas.microsoft.com/office/drawing/2014/main" id="{66C1E0CC-5FBF-930C-95C8-C35D191D7EDB}"/>
              </a:ext>
            </a:extLst>
          </p:cNvPr>
          <p:cNvCxnSpPr>
            <a:cxnSpLocks/>
          </p:cNvCxnSpPr>
          <p:nvPr/>
        </p:nvCxnSpPr>
        <p:spPr>
          <a:xfrm rot="840000">
            <a:off x="5516692" y="2041753"/>
            <a:ext cx="58963" cy="22022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7" name="Rectangle: Rounded Corners 6">
            <a:extLst>
              <a:ext uri="{FF2B5EF4-FFF2-40B4-BE49-F238E27FC236}">
                <a16:creationId xmlns:a16="http://schemas.microsoft.com/office/drawing/2014/main" id="{80AF1BA1-AEE9-AED2-D224-6065F46B0A13}"/>
              </a:ext>
            </a:extLst>
          </p:cNvPr>
          <p:cNvSpPr/>
          <p:nvPr/>
        </p:nvSpPr>
        <p:spPr>
          <a:xfrm>
            <a:off x="4738861" y="2265843"/>
            <a:ext cx="1614623" cy="236271"/>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sz="1200" dirty="0">
                <a:solidFill>
                  <a:srgbClr val="000000"/>
                </a:solidFill>
                <a:latin typeface="Times New Roman" panose="02020603050405020304" pitchFamily="18" charset="0"/>
                <a:cs typeface="Times New Roman" panose="02020603050405020304" pitchFamily="18" charset="0"/>
              </a:rPr>
              <a:t>Image Dataset</a:t>
            </a:r>
          </a:p>
        </p:txBody>
      </p:sp>
      <p:cxnSp>
        <p:nvCxnSpPr>
          <p:cNvPr id="8" name="Straight Arrow Connector 7">
            <a:extLst>
              <a:ext uri="{FF2B5EF4-FFF2-40B4-BE49-F238E27FC236}">
                <a16:creationId xmlns:a16="http://schemas.microsoft.com/office/drawing/2014/main" id="{2058F9B4-0397-7032-614D-EFEF1B043E74}"/>
              </a:ext>
            </a:extLst>
          </p:cNvPr>
          <p:cNvCxnSpPr>
            <a:cxnSpLocks/>
          </p:cNvCxnSpPr>
          <p:nvPr/>
        </p:nvCxnSpPr>
        <p:spPr>
          <a:xfrm rot="840000">
            <a:off x="5516692" y="2522352"/>
            <a:ext cx="58963" cy="22022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0" name="Rectangle: Rounded Corners 9">
            <a:extLst>
              <a:ext uri="{FF2B5EF4-FFF2-40B4-BE49-F238E27FC236}">
                <a16:creationId xmlns:a16="http://schemas.microsoft.com/office/drawing/2014/main" id="{1CEB5103-A3AB-9AB5-F4CE-DFD349133177}"/>
              </a:ext>
            </a:extLst>
          </p:cNvPr>
          <p:cNvSpPr/>
          <p:nvPr/>
        </p:nvSpPr>
        <p:spPr>
          <a:xfrm>
            <a:off x="4738860" y="2746443"/>
            <a:ext cx="1614623" cy="236271"/>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sz="1100" dirty="0">
                <a:solidFill>
                  <a:srgbClr val="000000"/>
                </a:solidFill>
                <a:latin typeface="Times New Roman" panose="02020603050405020304" pitchFamily="18" charset="0"/>
                <a:cs typeface="Times New Roman" panose="02020603050405020304" pitchFamily="18" charset="0"/>
              </a:rPr>
              <a:t>Scaling</a:t>
            </a:r>
          </a:p>
        </p:txBody>
      </p:sp>
      <p:sp>
        <p:nvSpPr>
          <p:cNvPr id="12" name="Rectangle: Rounded Corners 11">
            <a:extLst>
              <a:ext uri="{FF2B5EF4-FFF2-40B4-BE49-F238E27FC236}">
                <a16:creationId xmlns:a16="http://schemas.microsoft.com/office/drawing/2014/main" id="{695164EB-C085-B75E-8D36-B10551ED4B91}"/>
              </a:ext>
            </a:extLst>
          </p:cNvPr>
          <p:cNvSpPr/>
          <p:nvPr/>
        </p:nvSpPr>
        <p:spPr>
          <a:xfrm>
            <a:off x="4738859" y="3244581"/>
            <a:ext cx="1614623" cy="236271"/>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sz="1100" dirty="0">
                <a:solidFill>
                  <a:srgbClr val="000000"/>
                </a:solidFill>
                <a:latin typeface="Times New Roman" panose="02020603050405020304" pitchFamily="18" charset="0"/>
                <a:cs typeface="Times New Roman" panose="02020603050405020304" pitchFamily="18" charset="0"/>
              </a:rPr>
              <a:t>Normalization</a:t>
            </a:r>
          </a:p>
        </p:txBody>
      </p:sp>
      <p:cxnSp>
        <p:nvCxnSpPr>
          <p:cNvPr id="13" name="Straight Arrow Connector 12">
            <a:extLst>
              <a:ext uri="{FF2B5EF4-FFF2-40B4-BE49-F238E27FC236}">
                <a16:creationId xmlns:a16="http://schemas.microsoft.com/office/drawing/2014/main" id="{1D743ADD-7753-6B6A-A48B-5D07BF6B6128}"/>
              </a:ext>
            </a:extLst>
          </p:cNvPr>
          <p:cNvCxnSpPr>
            <a:cxnSpLocks/>
          </p:cNvCxnSpPr>
          <p:nvPr/>
        </p:nvCxnSpPr>
        <p:spPr>
          <a:xfrm rot="840000">
            <a:off x="5516694" y="3003533"/>
            <a:ext cx="58963" cy="22022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4" name="Straight Arrow Connector 13">
            <a:extLst>
              <a:ext uri="{FF2B5EF4-FFF2-40B4-BE49-F238E27FC236}">
                <a16:creationId xmlns:a16="http://schemas.microsoft.com/office/drawing/2014/main" id="{24257DC2-355B-68C7-77D1-920A567D4DD9}"/>
              </a:ext>
            </a:extLst>
          </p:cNvPr>
          <p:cNvCxnSpPr>
            <a:cxnSpLocks/>
          </p:cNvCxnSpPr>
          <p:nvPr/>
        </p:nvCxnSpPr>
        <p:spPr>
          <a:xfrm rot="840000">
            <a:off x="4947502" y="3493790"/>
            <a:ext cx="58963" cy="22022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87E85DB6-C4E0-E460-7D86-DE8F6C78F5E5}"/>
              </a:ext>
            </a:extLst>
          </p:cNvPr>
          <p:cNvCxnSpPr>
            <a:cxnSpLocks/>
          </p:cNvCxnSpPr>
          <p:nvPr/>
        </p:nvCxnSpPr>
        <p:spPr>
          <a:xfrm rot="840000">
            <a:off x="6141126" y="3499531"/>
            <a:ext cx="58963" cy="22022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6" name="Rectangle: Rounded Corners 15">
            <a:extLst>
              <a:ext uri="{FF2B5EF4-FFF2-40B4-BE49-F238E27FC236}">
                <a16:creationId xmlns:a16="http://schemas.microsoft.com/office/drawing/2014/main" id="{42C15E8E-CD9E-6511-A111-2193674DD41C}"/>
              </a:ext>
            </a:extLst>
          </p:cNvPr>
          <p:cNvSpPr/>
          <p:nvPr/>
        </p:nvSpPr>
        <p:spPr>
          <a:xfrm>
            <a:off x="3735943" y="3742719"/>
            <a:ext cx="1614623" cy="236271"/>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sz="1100" dirty="0">
                <a:solidFill>
                  <a:srgbClr val="000000"/>
                </a:solidFill>
                <a:latin typeface="Times New Roman" panose="02020603050405020304" pitchFamily="18" charset="0"/>
                <a:cs typeface="Times New Roman" panose="02020603050405020304" pitchFamily="18" charset="0"/>
              </a:rPr>
              <a:t>Testing Data</a:t>
            </a:r>
          </a:p>
        </p:txBody>
      </p:sp>
      <p:sp>
        <p:nvSpPr>
          <p:cNvPr id="17" name="Rectangle: Rounded Corners 16">
            <a:extLst>
              <a:ext uri="{FF2B5EF4-FFF2-40B4-BE49-F238E27FC236}">
                <a16:creationId xmlns:a16="http://schemas.microsoft.com/office/drawing/2014/main" id="{64C8CC88-615C-2E75-5D90-13056A62C68C}"/>
              </a:ext>
            </a:extLst>
          </p:cNvPr>
          <p:cNvSpPr/>
          <p:nvPr/>
        </p:nvSpPr>
        <p:spPr>
          <a:xfrm>
            <a:off x="5741782" y="3735637"/>
            <a:ext cx="1614623" cy="236271"/>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sz="1100" dirty="0">
                <a:solidFill>
                  <a:srgbClr val="000000"/>
                </a:solidFill>
                <a:latin typeface="Times New Roman" panose="02020603050405020304" pitchFamily="18" charset="0"/>
                <a:cs typeface="Times New Roman" panose="02020603050405020304" pitchFamily="18" charset="0"/>
              </a:rPr>
              <a:t>Training Data</a:t>
            </a:r>
          </a:p>
        </p:txBody>
      </p:sp>
      <p:cxnSp>
        <p:nvCxnSpPr>
          <p:cNvPr id="18" name="Straight Arrow Connector 17">
            <a:extLst>
              <a:ext uri="{FF2B5EF4-FFF2-40B4-BE49-F238E27FC236}">
                <a16:creationId xmlns:a16="http://schemas.microsoft.com/office/drawing/2014/main" id="{A65D3260-E215-6A3D-56BB-4CFB1244CB65}"/>
              </a:ext>
            </a:extLst>
          </p:cNvPr>
          <p:cNvCxnSpPr>
            <a:cxnSpLocks/>
          </p:cNvCxnSpPr>
          <p:nvPr/>
        </p:nvCxnSpPr>
        <p:spPr>
          <a:xfrm rot="840000">
            <a:off x="4947501" y="3997474"/>
            <a:ext cx="58963" cy="22022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77A559BA-D983-F5B0-BD20-9B166E2D712A}"/>
              </a:ext>
            </a:extLst>
          </p:cNvPr>
          <p:cNvCxnSpPr>
            <a:cxnSpLocks/>
          </p:cNvCxnSpPr>
          <p:nvPr/>
        </p:nvCxnSpPr>
        <p:spPr>
          <a:xfrm rot="840000">
            <a:off x="6141125" y="3999229"/>
            <a:ext cx="58963" cy="22022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0" name="Rectangle: Rounded Corners 19">
            <a:extLst>
              <a:ext uri="{FF2B5EF4-FFF2-40B4-BE49-F238E27FC236}">
                <a16:creationId xmlns:a16="http://schemas.microsoft.com/office/drawing/2014/main" id="{68FAFC8F-9E8E-394A-AFF9-CAB2B98A5FA9}"/>
              </a:ext>
            </a:extLst>
          </p:cNvPr>
          <p:cNvSpPr/>
          <p:nvPr/>
        </p:nvSpPr>
        <p:spPr>
          <a:xfrm>
            <a:off x="5741782" y="4219782"/>
            <a:ext cx="1614623" cy="246144"/>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sz="1100" dirty="0">
                <a:solidFill>
                  <a:srgbClr val="000000"/>
                </a:solidFill>
                <a:latin typeface="Times New Roman" panose="02020603050405020304" pitchFamily="18" charset="0"/>
                <a:cs typeface="Times New Roman" panose="02020603050405020304" pitchFamily="18" charset="0"/>
              </a:rPr>
              <a:t>Trained with </a:t>
            </a:r>
            <a:r>
              <a:rPr lang="en-IN" sz="1100" dirty="0" err="1">
                <a:solidFill>
                  <a:srgbClr val="000000"/>
                </a:solidFill>
                <a:latin typeface="Times New Roman" panose="02020603050405020304" pitchFamily="18" charset="0"/>
                <a:cs typeface="Times New Roman" panose="02020603050405020304" pitchFamily="18" charset="0"/>
              </a:rPr>
              <a:t>Squeezenet</a:t>
            </a:r>
            <a:endParaRPr lang="en-IN" sz="1100" dirty="0">
              <a:solidFill>
                <a:srgbClr val="000000"/>
              </a:solidFill>
              <a:latin typeface="Times New Roman" panose="02020603050405020304" pitchFamily="18" charset="0"/>
              <a:cs typeface="Times New Roman" panose="02020603050405020304" pitchFamily="18" charset="0"/>
            </a:endParaRPr>
          </a:p>
        </p:txBody>
      </p:sp>
      <p:cxnSp>
        <p:nvCxnSpPr>
          <p:cNvPr id="21" name="Straight Arrow Connector 20">
            <a:extLst>
              <a:ext uri="{FF2B5EF4-FFF2-40B4-BE49-F238E27FC236}">
                <a16:creationId xmlns:a16="http://schemas.microsoft.com/office/drawing/2014/main" id="{384ED7AA-841E-A827-448D-65965081B714}"/>
              </a:ext>
            </a:extLst>
          </p:cNvPr>
          <p:cNvCxnSpPr>
            <a:cxnSpLocks/>
          </p:cNvCxnSpPr>
          <p:nvPr/>
        </p:nvCxnSpPr>
        <p:spPr>
          <a:xfrm flipH="1">
            <a:off x="5295047" y="4356857"/>
            <a:ext cx="446735"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2" name="Rectangle: Rounded Corners 21">
            <a:extLst>
              <a:ext uri="{FF2B5EF4-FFF2-40B4-BE49-F238E27FC236}">
                <a16:creationId xmlns:a16="http://schemas.microsoft.com/office/drawing/2014/main" id="{287D2262-B355-89FA-7256-436317C99993}"/>
              </a:ext>
            </a:extLst>
          </p:cNvPr>
          <p:cNvSpPr/>
          <p:nvPr/>
        </p:nvSpPr>
        <p:spPr>
          <a:xfrm>
            <a:off x="3680424" y="4236137"/>
            <a:ext cx="1614623" cy="236271"/>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sz="1100" dirty="0">
                <a:solidFill>
                  <a:srgbClr val="000000"/>
                </a:solidFill>
                <a:latin typeface="Times New Roman" panose="02020603050405020304" pitchFamily="18" charset="0"/>
                <a:cs typeface="Times New Roman" panose="02020603050405020304" pitchFamily="18" charset="0"/>
              </a:rPr>
              <a:t>Trained Model</a:t>
            </a:r>
          </a:p>
        </p:txBody>
      </p:sp>
      <p:cxnSp>
        <p:nvCxnSpPr>
          <p:cNvPr id="23" name="Straight Arrow Connector 22">
            <a:extLst>
              <a:ext uri="{FF2B5EF4-FFF2-40B4-BE49-F238E27FC236}">
                <a16:creationId xmlns:a16="http://schemas.microsoft.com/office/drawing/2014/main" id="{FF568D96-39BE-DD3F-F382-7A1E8BD9BDAD}"/>
              </a:ext>
            </a:extLst>
          </p:cNvPr>
          <p:cNvCxnSpPr>
            <a:cxnSpLocks/>
          </p:cNvCxnSpPr>
          <p:nvPr/>
        </p:nvCxnSpPr>
        <p:spPr>
          <a:xfrm flipH="1">
            <a:off x="3233689" y="4372837"/>
            <a:ext cx="446735"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4" name="Rectangle: Rounded Corners 23">
            <a:extLst>
              <a:ext uri="{FF2B5EF4-FFF2-40B4-BE49-F238E27FC236}">
                <a16:creationId xmlns:a16="http://schemas.microsoft.com/office/drawing/2014/main" id="{6C49EBF8-975A-9D34-65D1-BB8152BD1122}"/>
              </a:ext>
            </a:extLst>
          </p:cNvPr>
          <p:cNvSpPr/>
          <p:nvPr/>
        </p:nvSpPr>
        <p:spPr>
          <a:xfrm>
            <a:off x="1607612" y="4254701"/>
            <a:ext cx="1614623" cy="236271"/>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sz="1100" dirty="0">
                <a:solidFill>
                  <a:srgbClr val="000000"/>
                </a:solidFill>
                <a:latin typeface="Times New Roman" panose="02020603050405020304" pitchFamily="18" charset="0"/>
                <a:cs typeface="Times New Roman" panose="02020603050405020304" pitchFamily="18" charset="0"/>
              </a:rPr>
              <a:t>Disease Classification</a:t>
            </a:r>
          </a:p>
        </p:txBody>
      </p:sp>
      <p:cxnSp>
        <p:nvCxnSpPr>
          <p:cNvPr id="25" name="Straight Arrow Connector 24">
            <a:extLst>
              <a:ext uri="{FF2B5EF4-FFF2-40B4-BE49-F238E27FC236}">
                <a16:creationId xmlns:a16="http://schemas.microsoft.com/office/drawing/2014/main" id="{5F37247D-D372-B5B8-788E-36AF74024296}"/>
              </a:ext>
            </a:extLst>
          </p:cNvPr>
          <p:cNvCxnSpPr>
            <a:cxnSpLocks/>
          </p:cNvCxnSpPr>
          <p:nvPr/>
        </p:nvCxnSpPr>
        <p:spPr>
          <a:xfrm rot="840000">
            <a:off x="2441028" y="4476270"/>
            <a:ext cx="58963" cy="22022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6" name="Rectangle: Rounded Corners 25">
            <a:extLst>
              <a:ext uri="{FF2B5EF4-FFF2-40B4-BE49-F238E27FC236}">
                <a16:creationId xmlns:a16="http://schemas.microsoft.com/office/drawing/2014/main" id="{A51E5D15-61F3-6DE7-8C17-5ADFC6D94222}"/>
              </a:ext>
            </a:extLst>
          </p:cNvPr>
          <p:cNvSpPr/>
          <p:nvPr/>
        </p:nvSpPr>
        <p:spPr>
          <a:xfrm>
            <a:off x="1607612" y="4699724"/>
            <a:ext cx="1626077" cy="218342"/>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sz="1100" dirty="0">
                <a:solidFill>
                  <a:srgbClr val="000000"/>
                </a:solidFill>
                <a:latin typeface="Times New Roman" panose="02020603050405020304" pitchFamily="18" charset="0"/>
                <a:cs typeface="Times New Roman" panose="02020603050405020304" pitchFamily="18" charset="0"/>
              </a:rPr>
              <a:t>Performance Evaluation</a:t>
            </a:r>
          </a:p>
        </p:txBody>
      </p:sp>
    </p:spTree>
    <p:extLst>
      <p:ext uri="{BB962C8B-B14F-4D97-AF65-F5344CB8AC3E}">
        <p14:creationId xmlns:p14="http://schemas.microsoft.com/office/powerpoint/2010/main" val="4094892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6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8" name="Content Placeholder 1">
            <a:extLst>
              <a:ext uri="{FF2B5EF4-FFF2-40B4-BE49-F238E27FC236}">
                <a16:creationId xmlns:a16="http://schemas.microsoft.com/office/drawing/2014/main" id="{08A4DB29-3957-B358-A98E-B477929713EE}"/>
              </a:ext>
            </a:extLst>
          </p:cNvPr>
          <p:cNvGraphicFramePr>
            <a:graphicFrameLocks/>
          </p:cNvGraphicFramePr>
          <p:nvPr>
            <p:extLst>
              <p:ext uri="{D42A27DB-BD31-4B8C-83A1-F6EECF244321}">
                <p14:modId xmlns:p14="http://schemas.microsoft.com/office/powerpoint/2010/main" val="1116022318"/>
              </p:ext>
            </p:extLst>
          </p:nvPr>
        </p:nvGraphicFramePr>
        <p:xfrm>
          <a:off x="1840066" y="396240"/>
          <a:ext cx="6130454" cy="42519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092880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CA75B6D-A06D-B6E2-0A98-10466F4FC85C}"/>
              </a:ext>
            </a:extLst>
          </p:cNvPr>
          <p:cNvSpPr>
            <a:spLocks noGrp="1"/>
          </p:cNvSpPr>
          <p:nvPr>
            <p:ph type="subTitle" idx="1"/>
          </p:nvPr>
        </p:nvSpPr>
        <p:spPr/>
        <p:txBody>
          <a:bodyPr/>
          <a:lstStyle/>
          <a:p>
            <a:r>
              <a:rPr lang="en-IN" sz="2800" b="1" dirty="0">
                <a:solidFill>
                  <a:schemeClr val="tx1"/>
                </a:solidFill>
                <a:latin typeface="Times New Roman"/>
                <a:cs typeface="Times New Roman"/>
              </a:rPr>
              <a:t>Results and Discussion</a:t>
            </a:r>
          </a:p>
        </p:txBody>
      </p:sp>
    </p:spTree>
    <p:extLst>
      <p:ext uri="{BB962C8B-B14F-4D97-AF65-F5344CB8AC3E}">
        <p14:creationId xmlns:p14="http://schemas.microsoft.com/office/powerpoint/2010/main" val="16311643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C9BEFDE-46BF-19BE-2759-95A1A3EAB5B6}"/>
              </a:ext>
            </a:extLst>
          </p:cNvPr>
          <p:cNvSpPr>
            <a:spLocks noGrp="1"/>
          </p:cNvSpPr>
          <p:nvPr>
            <p:ph type="body" idx="1"/>
          </p:nvPr>
        </p:nvSpPr>
        <p:spPr>
          <a:xfrm>
            <a:off x="222926" y="847304"/>
            <a:ext cx="8208767" cy="4228695"/>
          </a:xfrm>
        </p:spPr>
        <p:txBody>
          <a:bodyPr/>
          <a:lstStyle/>
          <a:p>
            <a:pPr marL="139700" indent="0" algn="just">
              <a:buNone/>
            </a:pPr>
            <a:r>
              <a:rPr lang="en-US" dirty="0">
                <a:solidFill>
                  <a:srgbClr val="000000"/>
                </a:solidFill>
                <a:latin typeface="Times New Roman"/>
                <a:cs typeface="Times New Roman"/>
              </a:rPr>
              <a:t>The model is trained on a comprehensive dataset of tomato leaf images, encompassing healthy leaves and various disease-affected leaves. Reduction in number of trainable parameters with </a:t>
            </a:r>
            <a:r>
              <a:rPr lang="en-US" dirty="0" err="1">
                <a:solidFill>
                  <a:srgbClr val="000000"/>
                </a:solidFill>
                <a:latin typeface="Times New Roman"/>
                <a:cs typeface="Times New Roman"/>
              </a:rPr>
              <a:t>SqueezeNet</a:t>
            </a:r>
            <a:r>
              <a:rPr lang="en-US" dirty="0">
                <a:solidFill>
                  <a:srgbClr val="000000"/>
                </a:solidFill>
                <a:latin typeface="Times New Roman"/>
                <a:cs typeface="Times New Roman"/>
              </a:rPr>
              <a:t>.</a:t>
            </a:r>
            <a:r>
              <a:rPr lang="en" dirty="0">
                <a:solidFill>
                  <a:srgbClr val="000000"/>
                </a:solidFill>
                <a:latin typeface="Times New Roman"/>
                <a:cs typeface="Arial"/>
              </a:rPr>
              <a:t> </a:t>
            </a:r>
            <a:r>
              <a:rPr lang="en-US" dirty="0">
                <a:solidFill>
                  <a:srgbClr val="000000"/>
                </a:solidFill>
                <a:latin typeface="Times New Roman"/>
                <a:cs typeface="Times New Roman"/>
              </a:rPr>
              <a:t>Evaluating all the parameters to record performance of the model.</a:t>
            </a:r>
          </a:p>
          <a:p>
            <a:pPr marL="139700" indent="0" algn="just">
              <a:buNone/>
            </a:pPr>
            <a:endParaRPr lang="en-US" dirty="0">
              <a:solidFill>
                <a:schemeClr val="tx2"/>
              </a:solidFill>
              <a:latin typeface="Times New Roman"/>
              <a:cs typeface="Times New Roman"/>
            </a:endParaRPr>
          </a:p>
          <a:p>
            <a:pPr marL="228600" indent="-228600" algn="just">
              <a:buFont typeface="Symbol,Sans-Serif"/>
              <a:buChar char="•"/>
            </a:pPr>
            <a:endParaRPr lang="en-US" dirty="0">
              <a:solidFill>
                <a:srgbClr val="578A36"/>
              </a:solidFill>
              <a:latin typeface="Times New Roman"/>
              <a:cs typeface="Times New Roman"/>
            </a:endParaRPr>
          </a:p>
          <a:p>
            <a:pPr algn="just"/>
            <a:endParaRPr lang="en-US" dirty="0">
              <a:solidFill>
                <a:srgbClr val="000000"/>
              </a:solidFill>
              <a:latin typeface="Times New Roman"/>
              <a:cs typeface="Times New Roman"/>
            </a:endParaRPr>
          </a:p>
          <a:p>
            <a:endParaRPr lang="en-US" sz="1200" dirty="0">
              <a:solidFill>
                <a:srgbClr val="000000"/>
              </a:solidFill>
              <a:latin typeface="Times New Roman"/>
              <a:cs typeface="Times New Roman"/>
            </a:endParaRPr>
          </a:p>
          <a:p>
            <a:endParaRPr lang="en-US" sz="1200" dirty="0">
              <a:solidFill>
                <a:srgbClr val="000000"/>
              </a:solidFill>
              <a:latin typeface="Times New Roman"/>
              <a:cs typeface="Times New Roman"/>
            </a:endParaRPr>
          </a:p>
          <a:p>
            <a:endParaRPr lang="en-US" sz="1200" dirty="0">
              <a:solidFill>
                <a:srgbClr val="000000"/>
              </a:solidFill>
              <a:latin typeface="Times New Roman"/>
              <a:cs typeface="Times New Roman"/>
            </a:endParaRPr>
          </a:p>
          <a:p>
            <a:endParaRPr lang="en-US" sz="1200" dirty="0">
              <a:solidFill>
                <a:srgbClr val="000000"/>
              </a:solidFill>
              <a:latin typeface="Times New Roman"/>
              <a:cs typeface="Times New Roman"/>
            </a:endParaRPr>
          </a:p>
          <a:p>
            <a:endParaRPr lang="en-US" sz="1200" dirty="0">
              <a:solidFill>
                <a:srgbClr val="000000"/>
              </a:solidFill>
              <a:latin typeface="Times New Roman"/>
              <a:cs typeface="Times New Roman"/>
            </a:endParaRPr>
          </a:p>
          <a:p>
            <a:endParaRPr lang="en-US" sz="1200" dirty="0">
              <a:solidFill>
                <a:srgbClr val="000000"/>
              </a:solidFill>
              <a:latin typeface="Times New Roman"/>
              <a:cs typeface="Times New Roman"/>
            </a:endParaRPr>
          </a:p>
          <a:p>
            <a:endParaRPr lang="en-US" sz="1200" dirty="0">
              <a:solidFill>
                <a:srgbClr val="000000"/>
              </a:solidFill>
              <a:latin typeface="Times New Roman"/>
              <a:cs typeface="Times New Roman"/>
            </a:endParaRPr>
          </a:p>
          <a:p>
            <a:endParaRPr lang="en-US" sz="1200" dirty="0">
              <a:solidFill>
                <a:srgbClr val="000000"/>
              </a:solidFill>
              <a:latin typeface="Times New Roman"/>
              <a:cs typeface="Times New Roman"/>
            </a:endParaRPr>
          </a:p>
          <a:p>
            <a:pPr marL="139700" indent="0">
              <a:buNone/>
            </a:pPr>
            <a:endParaRPr lang="en-US" sz="1200" dirty="0">
              <a:solidFill>
                <a:srgbClr val="000000"/>
              </a:solidFill>
              <a:latin typeface="Times New Roman"/>
              <a:cs typeface="Times New Roman"/>
            </a:endParaRPr>
          </a:p>
          <a:p>
            <a:pPr marL="139700" indent="0">
              <a:buNone/>
            </a:pPr>
            <a:endParaRPr lang="en-US" sz="1200" b="1" dirty="0">
              <a:solidFill>
                <a:srgbClr val="000000"/>
              </a:solidFill>
              <a:latin typeface="Times New Roman"/>
              <a:cs typeface="Times New Roman"/>
            </a:endParaRPr>
          </a:p>
          <a:p>
            <a:pPr marL="139700" indent="0">
              <a:buNone/>
            </a:pPr>
            <a:endParaRPr lang="en-US" sz="1200" b="1" dirty="0">
              <a:solidFill>
                <a:srgbClr val="000000"/>
              </a:solidFill>
              <a:latin typeface="Times New Roman"/>
              <a:cs typeface="Times New Roman"/>
            </a:endParaRPr>
          </a:p>
          <a:p>
            <a:pPr marL="139700" indent="0">
              <a:buNone/>
            </a:pPr>
            <a:r>
              <a:rPr lang="en-US" sz="1200" b="1" dirty="0">
                <a:solidFill>
                  <a:srgbClr val="000000"/>
                </a:solidFill>
                <a:latin typeface="Times New Roman"/>
                <a:cs typeface="Times New Roman"/>
              </a:rPr>
              <a:t>           </a:t>
            </a:r>
          </a:p>
          <a:p>
            <a:pPr marL="139700" indent="0">
              <a:buNone/>
            </a:pPr>
            <a:r>
              <a:rPr lang="en-US" sz="1200" b="1" dirty="0">
                <a:solidFill>
                  <a:srgbClr val="000000"/>
                </a:solidFill>
                <a:latin typeface="Times New Roman"/>
                <a:cs typeface="Times New Roman"/>
              </a:rPr>
              <a:t>           </a:t>
            </a:r>
          </a:p>
          <a:p>
            <a:pPr marL="139700" indent="0">
              <a:buNone/>
            </a:pPr>
            <a:r>
              <a:rPr lang="en-US" sz="1200" b="1" i="0" dirty="0">
                <a:solidFill>
                  <a:srgbClr val="000000"/>
                </a:solidFill>
                <a:effectLst/>
                <a:latin typeface="Times New Roman"/>
                <a:ea typeface="Arial" panose="020B0604020202020204" pitchFamily="34" charset="0"/>
                <a:cs typeface="Times New Roman"/>
              </a:rPr>
              <a:t>           </a:t>
            </a:r>
            <a:r>
              <a:rPr lang="en-IN" b="1" i="0" dirty="0">
                <a:solidFill>
                  <a:schemeClr val="tx1"/>
                </a:solidFill>
                <a:effectLst/>
                <a:latin typeface="Times New Roman" panose="02020603050405020304" pitchFamily="18" charset="0"/>
                <a:ea typeface="Arial" panose="020B0604020202020204" pitchFamily="34" charset="0"/>
                <a:cs typeface="Times New Roman" panose="02020603050405020304" pitchFamily="18" charset="0"/>
              </a:rPr>
              <a:t>Training Result for </a:t>
            </a:r>
            <a:r>
              <a:rPr lang="en-IN" b="1" i="0" dirty="0" err="1">
                <a:solidFill>
                  <a:schemeClr val="tx1"/>
                </a:solidFill>
                <a:effectLst/>
                <a:latin typeface="Times New Roman" panose="02020603050405020304" pitchFamily="18" charset="0"/>
                <a:ea typeface="Arial" panose="020B0604020202020204" pitchFamily="34" charset="0"/>
                <a:cs typeface="Times New Roman" panose="02020603050405020304" pitchFamily="18" charset="0"/>
              </a:rPr>
              <a:t>SqueezeNet</a:t>
            </a:r>
            <a:r>
              <a:rPr lang="en-IN" b="1" i="0" dirty="0">
                <a:solidFill>
                  <a:schemeClr val="tx1"/>
                </a:solidFill>
                <a:effectLst/>
                <a:latin typeface="Times New Roman" panose="02020603050405020304" pitchFamily="18" charset="0"/>
                <a:ea typeface="Arial" panose="020B0604020202020204" pitchFamily="34" charset="0"/>
                <a:cs typeface="Times New Roman" panose="02020603050405020304" pitchFamily="18" charset="0"/>
              </a:rPr>
              <a:t> model</a:t>
            </a:r>
            <a:r>
              <a:rPr lang="en-IN" b="1" i="1" dirty="0">
                <a:solidFill>
                  <a:schemeClr val="tx1"/>
                </a:solidFill>
                <a:latin typeface="Times New Roman" panose="02020603050405020304" pitchFamily="18" charset="0"/>
                <a:ea typeface="Arial" panose="020B0604020202020204" pitchFamily="34" charset="0"/>
                <a:cs typeface="Times New Roman" panose="02020603050405020304" pitchFamily="18" charset="0"/>
              </a:rPr>
              <a:t>                                                </a:t>
            </a:r>
            <a:r>
              <a:rPr lang="en-IN" b="1" dirty="0" err="1">
                <a:solidFill>
                  <a:schemeClr val="tx1"/>
                </a:solidFill>
                <a:latin typeface="Times New Roman"/>
                <a:cs typeface="Times New Roman"/>
              </a:rPr>
              <a:t>Model</a:t>
            </a:r>
            <a:r>
              <a:rPr lang="en-IN" b="1" dirty="0">
                <a:solidFill>
                  <a:schemeClr val="tx1"/>
                </a:solidFill>
                <a:latin typeface="Times New Roman"/>
                <a:cs typeface="Times New Roman"/>
              </a:rPr>
              <a:t> Summary</a:t>
            </a:r>
            <a:endParaRPr lang="en-US" b="1" dirty="0">
              <a:solidFill>
                <a:schemeClr val="tx1"/>
              </a:solidFill>
            </a:endParaRPr>
          </a:p>
          <a:p>
            <a:endParaRPr lang="en-US" sz="1200" dirty="0">
              <a:solidFill>
                <a:srgbClr val="000000"/>
              </a:solidFill>
              <a:latin typeface="Times New Roman"/>
              <a:cs typeface="Times New Roman"/>
            </a:endParaRPr>
          </a:p>
        </p:txBody>
      </p:sp>
      <p:sp>
        <p:nvSpPr>
          <p:cNvPr id="3" name="Title 2">
            <a:extLst>
              <a:ext uri="{FF2B5EF4-FFF2-40B4-BE49-F238E27FC236}">
                <a16:creationId xmlns:a16="http://schemas.microsoft.com/office/drawing/2014/main" id="{689CB275-6EC8-6F39-EC73-3A2BE8BD189F}"/>
              </a:ext>
            </a:extLst>
          </p:cNvPr>
          <p:cNvSpPr>
            <a:spLocks noGrp="1"/>
          </p:cNvSpPr>
          <p:nvPr>
            <p:ph type="title"/>
          </p:nvPr>
        </p:nvSpPr>
        <p:spPr>
          <a:xfrm>
            <a:off x="342541" y="478954"/>
            <a:ext cx="8062253" cy="495932"/>
          </a:xfrm>
        </p:spPr>
        <p:txBody>
          <a:bodyPr/>
          <a:lstStyle/>
          <a:p>
            <a:r>
              <a:rPr lang="en-IN" sz="1600" dirty="0" err="1">
                <a:solidFill>
                  <a:schemeClr val="tx1"/>
                </a:solidFill>
                <a:latin typeface="Times New Roman"/>
                <a:cs typeface="Times New Roman"/>
              </a:rPr>
              <a:t>SqueezeNet</a:t>
            </a:r>
            <a:r>
              <a:rPr lang="en-IN" sz="1600" dirty="0">
                <a:solidFill>
                  <a:schemeClr val="tx1"/>
                </a:solidFill>
                <a:latin typeface="Times New Roman"/>
                <a:cs typeface="Times New Roman"/>
              </a:rPr>
              <a:t> Model</a:t>
            </a:r>
            <a:endParaRPr lang="en-US" sz="1800" dirty="0">
              <a:solidFill>
                <a:schemeClr val="tx1"/>
              </a:solidFill>
            </a:endParaRPr>
          </a:p>
        </p:txBody>
      </p:sp>
      <p:pic>
        <p:nvPicPr>
          <p:cNvPr id="6" name="Picture 5" descr="A screenshot of a computer&#10;&#10;Description automatically generated">
            <a:extLst>
              <a:ext uri="{FF2B5EF4-FFF2-40B4-BE49-F238E27FC236}">
                <a16:creationId xmlns:a16="http://schemas.microsoft.com/office/drawing/2014/main" id="{2844E9B2-7BD2-4B8E-F8B8-4C9BCD5F407E}"/>
              </a:ext>
            </a:extLst>
          </p:cNvPr>
          <p:cNvPicPr>
            <a:picLocks noChangeAspect="1"/>
          </p:cNvPicPr>
          <p:nvPr/>
        </p:nvPicPr>
        <p:blipFill>
          <a:blip r:embed="rId2"/>
          <a:stretch>
            <a:fillRect/>
          </a:stretch>
        </p:blipFill>
        <p:spPr>
          <a:xfrm>
            <a:off x="4212795" y="1440000"/>
            <a:ext cx="4657605" cy="3635999"/>
          </a:xfrm>
          <a:prstGeom prst="rect">
            <a:avLst/>
          </a:prstGeom>
          <a:effectLst>
            <a:outerShdw blurRad="50800" dist="50800" dir="5400000" algn="ctr" rotWithShape="0">
              <a:srgbClr val="000000">
                <a:alpha val="0"/>
              </a:srgbClr>
            </a:outerShdw>
          </a:effectLst>
        </p:spPr>
      </p:pic>
      <p:pic>
        <p:nvPicPr>
          <p:cNvPr id="7" name="Picture 6" descr="A screenshot of a computer&#10;&#10;Description automatically generated">
            <a:extLst>
              <a:ext uri="{FF2B5EF4-FFF2-40B4-BE49-F238E27FC236}">
                <a16:creationId xmlns:a16="http://schemas.microsoft.com/office/drawing/2014/main" id="{41075EE1-6D60-9309-0992-DE35720A71DE}"/>
              </a:ext>
            </a:extLst>
          </p:cNvPr>
          <p:cNvPicPr>
            <a:picLocks noChangeAspect="1"/>
          </p:cNvPicPr>
          <p:nvPr/>
        </p:nvPicPr>
        <p:blipFill>
          <a:blip r:embed="rId3"/>
          <a:stretch>
            <a:fillRect/>
          </a:stretch>
        </p:blipFill>
        <p:spPr>
          <a:xfrm>
            <a:off x="556946" y="1740184"/>
            <a:ext cx="3655849" cy="2716616"/>
          </a:xfrm>
          <a:prstGeom prst="rect">
            <a:avLst/>
          </a:prstGeom>
          <a:ln>
            <a:noFill/>
          </a:ln>
          <a:effectLst>
            <a:outerShdw blurRad="292100" dist="139700" dir="2700000" algn="tl" rotWithShape="0">
              <a:srgbClr val="333333">
                <a:alpha val="65000"/>
              </a:srgbClr>
            </a:outerShdw>
          </a:effectLst>
        </p:spPr>
      </p:pic>
      <p:sp>
        <p:nvSpPr>
          <p:cNvPr id="5" name="TextBox 4">
            <a:extLst>
              <a:ext uri="{FF2B5EF4-FFF2-40B4-BE49-F238E27FC236}">
                <a16:creationId xmlns:a16="http://schemas.microsoft.com/office/drawing/2014/main" id="{0E3CA00F-15B7-E7CF-3955-14A5CE39D724}"/>
              </a:ext>
            </a:extLst>
          </p:cNvPr>
          <p:cNvSpPr txBox="1"/>
          <p:nvPr/>
        </p:nvSpPr>
        <p:spPr>
          <a:xfrm>
            <a:off x="342541" y="57811"/>
            <a:ext cx="6612466" cy="400110"/>
          </a:xfrm>
          <a:prstGeom prst="rect">
            <a:avLst/>
          </a:prstGeom>
          <a:noFill/>
        </p:spPr>
        <p:txBody>
          <a:bodyPr wrap="square">
            <a:spAutoFit/>
          </a:bodyPr>
          <a:lstStyle/>
          <a:p>
            <a:r>
              <a:rPr lang="en-IN" sz="2000" b="1" dirty="0">
                <a:solidFill>
                  <a:schemeClr val="tx1">
                    <a:lumMod val="75000"/>
                  </a:schemeClr>
                </a:solidFill>
                <a:latin typeface="Times New Roman"/>
                <a:cs typeface="Times New Roman"/>
              </a:rPr>
              <a:t>Training Result</a:t>
            </a:r>
            <a:endParaRPr lang="en-IN" sz="2000" b="1" dirty="0">
              <a:solidFill>
                <a:schemeClr val="tx1">
                  <a:lumMod val="75000"/>
                </a:schemeClr>
              </a:solidFill>
            </a:endParaRPr>
          </a:p>
        </p:txBody>
      </p:sp>
    </p:spTree>
    <p:extLst>
      <p:ext uri="{BB962C8B-B14F-4D97-AF65-F5344CB8AC3E}">
        <p14:creationId xmlns:p14="http://schemas.microsoft.com/office/powerpoint/2010/main" val="2297549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B8B8F4-1DF4-95BB-1822-5ED45728D51F}"/>
              </a:ext>
            </a:extLst>
          </p:cNvPr>
          <p:cNvSpPr>
            <a:spLocks noGrp="1"/>
          </p:cNvSpPr>
          <p:nvPr>
            <p:ph type="title"/>
          </p:nvPr>
        </p:nvSpPr>
        <p:spPr>
          <a:xfrm>
            <a:off x="1908912" y="1940950"/>
            <a:ext cx="3801900" cy="658200"/>
          </a:xfrm>
        </p:spPr>
        <p:txBody>
          <a:bodyPr/>
          <a:lstStyle/>
          <a:p>
            <a:r>
              <a:rPr lang="en-IN" sz="1800" dirty="0">
                <a:latin typeface="Times New Roman" panose="02020603050405020304" pitchFamily="18" charset="0"/>
                <a:cs typeface="Times New Roman" panose="02020603050405020304" pitchFamily="18" charset="0"/>
              </a:rPr>
              <a:t>Anuj Pratap Singh</a:t>
            </a:r>
          </a:p>
        </p:txBody>
      </p:sp>
      <p:sp>
        <p:nvSpPr>
          <p:cNvPr id="3" name="Subtitle 2">
            <a:extLst>
              <a:ext uri="{FF2B5EF4-FFF2-40B4-BE49-F238E27FC236}">
                <a16:creationId xmlns:a16="http://schemas.microsoft.com/office/drawing/2014/main" id="{5040DF53-E940-6F9D-AFB8-16A8C800B7FB}"/>
              </a:ext>
            </a:extLst>
          </p:cNvPr>
          <p:cNvSpPr>
            <a:spLocks noGrp="1"/>
          </p:cNvSpPr>
          <p:nvPr>
            <p:ph type="subTitle" idx="1"/>
          </p:nvPr>
        </p:nvSpPr>
        <p:spPr>
          <a:xfrm>
            <a:off x="1761888" y="2389160"/>
            <a:ext cx="3801900" cy="338700"/>
          </a:xfrm>
        </p:spPr>
        <p:txBody>
          <a:bodyPr/>
          <a:lstStyle/>
          <a:p>
            <a:r>
              <a:rPr lang="en-IN" sz="1600" dirty="0">
                <a:solidFill>
                  <a:schemeClr val="bg2"/>
                </a:solidFill>
                <a:latin typeface="Times New Roman" panose="02020603050405020304" pitchFamily="18" charset="0"/>
                <a:cs typeface="Times New Roman" panose="02020603050405020304" pitchFamily="18" charset="0"/>
              </a:rPr>
              <a:t>1MS21EC023</a:t>
            </a:r>
          </a:p>
        </p:txBody>
      </p:sp>
      <p:sp>
        <p:nvSpPr>
          <p:cNvPr id="4" name="Title 3">
            <a:extLst>
              <a:ext uri="{FF2B5EF4-FFF2-40B4-BE49-F238E27FC236}">
                <a16:creationId xmlns:a16="http://schemas.microsoft.com/office/drawing/2014/main" id="{3AC1AD68-6623-A71B-169C-3DE2A2DBB280}"/>
              </a:ext>
            </a:extLst>
          </p:cNvPr>
          <p:cNvSpPr>
            <a:spLocks noGrp="1"/>
          </p:cNvSpPr>
          <p:nvPr>
            <p:ph type="title" idx="2"/>
          </p:nvPr>
        </p:nvSpPr>
        <p:spPr>
          <a:xfrm>
            <a:off x="5033531" y="1958067"/>
            <a:ext cx="3801900" cy="658200"/>
          </a:xfrm>
        </p:spPr>
        <p:txBody>
          <a:bodyPr/>
          <a:lstStyle/>
          <a:p>
            <a:r>
              <a:rPr lang="en-IN" sz="1800" dirty="0" err="1">
                <a:solidFill>
                  <a:schemeClr val="tx1"/>
                </a:solidFill>
                <a:latin typeface="Times New Roman" panose="02020603050405020304" pitchFamily="18" charset="0"/>
                <a:cs typeface="Times New Roman" panose="02020603050405020304" pitchFamily="18" charset="0"/>
              </a:rPr>
              <a:t>Beboto</a:t>
            </a:r>
            <a:r>
              <a:rPr lang="en-IN" sz="1800" dirty="0">
                <a:solidFill>
                  <a:schemeClr val="tx1"/>
                </a:solidFill>
                <a:latin typeface="Times New Roman" panose="02020603050405020304" pitchFamily="18" charset="0"/>
                <a:cs typeface="Times New Roman" panose="02020603050405020304" pitchFamily="18" charset="0"/>
              </a:rPr>
              <a:t> Ghosh</a:t>
            </a:r>
          </a:p>
        </p:txBody>
      </p:sp>
      <p:sp>
        <p:nvSpPr>
          <p:cNvPr id="5" name="Subtitle 4">
            <a:extLst>
              <a:ext uri="{FF2B5EF4-FFF2-40B4-BE49-F238E27FC236}">
                <a16:creationId xmlns:a16="http://schemas.microsoft.com/office/drawing/2014/main" id="{8E01D1E4-1C38-0216-60FB-25DE5EA76CDC}"/>
              </a:ext>
            </a:extLst>
          </p:cNvPr>
          <p:cNvSpPr>
            <a:spLocks noGrp="1"/>
          </p:cNvSpPr>
          <p:nvPr>
            <p:ph type="subTitle" idx="3"/>
          </p:nvPr>
        </p:nvSpPr>
        <p:spPr>
          <a:xfrm>
            <a:off x="4886507" y="2407089"/>
            <a:ext cx="3801900" cy="338700"/>
          </a:xfrm>
        </p:spPr>
        <p:txBody>
          <a:bodyPr/>
          <a:lstStyle/>
          <a:p>
            <a:r>
              <a:rPr lang="en-IN" sz="1600" dirty="0">
                <a:solidFill>
                  <a:schemeClr val="bg2"/>
                </a:solidFill>
                <a:latin typeface="Times New Roman" panose="02020603050405020304" pitchFamily="18" charset="0"/>
                <a:cs typeface="Times New Roman" panose="02020603050405020304" pitchFamily="18" charset="0"/>
              </a:rPr>
              <a:t>1MS21EC035</a:t>
            </a:r>
          </a:p>
        </p:txBody>
      </p:sp>
      <p:sp>
        <p:nvSpPr>
          <p:cNvPr id="6" name="Title 5">
            <a:extLst>
              <a:ext uri="{FF2B5EF4-FFF2-40B4-BE49-F238E27FC236}">
                <a16:creationId xmlns:a16="http://schemas.microsoft.com/office/drawing/2014/main" id="{47841883-0B5E-BD9D-5B2E-E2298032306A}"/>
              </a:ext>
            </a:extLst>
          </p:cNvPr>
          <p:cNvSpPr>
            <a:spLocks noGrp="1"/>
          </p:cNvSpPr>
          <p:nvPr>
            <p:ph type="title" idx="4"/>
          </p:nvPr>
        </p:nvSpPr>
        <p:spPr>
          <a:xfrm>
            <a:off x="1908912" y="4265504"/>
            <a:ext cx="3801900" cy="658200"/>
          </a:xfrm>
        </p:spPr>
        <p:txBody>
          <a:bodyPr/>
          <a:lstStyle/>
          <a:p>
            <a:r>
              <a:rPr lang="en-IN" sz="1800" dirty="0" err="1">
                <a:latin typeface="Times New Roman" panose="02020603050405020304" pitchFamily="18" charset="0"/>
                <a:cs typeface="Times New Roman" panose="02020603050405020304" pitchFamily="18" charset="0"/>
              </a:rPr>
              <a:t>Shourya</a:t>
            </a:r>
            <a:endParaRPr lang="en-IN" sz="1800" dirty="0">
              <a:latin typeface="Times New Roman" panose="02020603050405020304" pitchFamily="18" charset="0"/>
              <a:cs typeface="Times New Roman" panose="02020603050405020304" pitchFamily="18" charset="0"/>
            </a:endParaRPr>
          </a:p>
        </p:txBody>
      </p:sp>
      <p:sp>
        <p:nvSpPr>
          <p:cNvPr id="7" name="Subtitle 6">
            <a:extLst>
              <a:ext uri="{FF2B5EF4-FFF2-40B4-BE49-F238E27FC236}">
                <a16:creationId xmlns:a16="http://schemas.microsoft.com/office/drawing/2014/main" id="{5F0FE0BA-642F-5EDB-9B93-E7BBB0E6ACEE}"/>
              </a:ext>
            </a:extLst>
          </p:cNvPr>
          <p:cNvSpPr>
            <a:spLocks noGrp="1"/>
          </p:cNvSpPr>
          <p:nvPr>
            <p:ph type="subTitle" idx="5"/>
          </p:nvPr>
        </p:nvSpPr>
        <p:spPr>
          <a:xfrm>
            <a:off x="1770133" y="4709418"/>
            <a:ext cx="3801900" cy="338700"/>
          </a:xfrm>
        </p:spPr>
        <p:txBody>
          <a:bodyPr/>
          <a:lstStyle/>
          <a:p>
            <a:r>
              <a:rPr lang="en-IN" sz="1600" dirty="0">
                <a:solidFill>
                  <a:schemeClr val="bg2"/>
                </a:solidFill>
                <a:latin typeface="Times New Roman" panose="02020603050405020304" pitchFamily="18" charset="0"/>
                <a:cs typeface="Times New Roman" panose="02020603050405020304" pitchFamily="18" charset="0"/>
              </a:rPr>
              <a:t>1MS21EC101</a:t>
            </a:r>
          </a:p>
        </p:txBody>
      </p:sp>
      <p:sp>
        <p:nvSpPr>
          <p:cNvPr id="9" name="TextBox 8">
            <a:extLst>
              <a:ext uri="{FF2B5EF4-FFF2-40B4-BE49-F238E27FC236}">
                <a16:creationId xmlns:a16="http://schemas.microsoft.com/office/drawing/2014/main" id="{778F2EA7-F87F-CDC2-A200-3D36986D4FD9}"/>
              </a:ext>
            </a:extLst>
          </p:cNvPr>
          <p:cNvSpPr txBox="1"/>
          <p:nvPr/>
        </p:nvSpPr>
        <p:spPr>
          <a:xfrm>
            <a:off x="5033531" y="4417845"/>
            <a:ext cx="6635468" cy="369332"/>
          </a:xfrm>
          <a:prstGeom prst="rect">
            <a:avLst/>
          </a:prstGeom>
          <a:noFill/>
        </p:spPr>
        <p:txBody>
          <a:bodyPr wrap="square">
            <a:spAutoFit/>
          </a:bodyPr>
          <a:lstStyle/>
          <a:p>
            <a:r>
              <a:rPr lang="en-IN" sz="1800" b="1" dirty="0">
                <a:solidFill>
                  <a:schemeClr val="tx1"/>
                </a:solidFill>
                <a:latin typeface="Times New Roman" panose="02020603050405020304" pitchFamily="18" charset="0"/>
                <a:cs typeface="Times New Roman" panose="02020603050405020304" pitchFamily="18" charset="0"/>
              </a:rPr>
              <a:t>Tathagata Ghosh</a:t>
            </a:r>
          </a:p>
        </p:txBody>
      </p:sp>
      <p:sp>
        <p:nvSpPr>
          <p:cNvPr id="11" name="TextBox 10">
            <a:extLst>
              <a:ext uri="{FF2B5EF4-FFF2-40B4-BE49-F238E27FC236}">
                <a16:creationId xmlns:a16="http://schemas.microsoft.com/office/drawing/2014/main" id="{FC23D7C7-9AA9-0E84-20A0-B24664C8E616}"/>
              </a:ext>
            </a:extLst>
          </p:cNvPr>
          <p:cNvSpPr txBox="1"/>
          <p:nvPr/>
        </p:nvSpPr>
        <p:spPr>
          <a:xfrm>
            <a:off x="5033531" y="4707675"/>
            <a:ext cx="7137174" cy="338554"/>
          </a:xfrm>
          <a:prstGeom prst="rect">
            <a:avLst/>
          </a:prstGeom>
          <a:noFill/>
        </p:spPr>
        <p:txBody>
          <a:bodyPr wrap="square">
            <a:spAutoFit/>
          </a:bodyPr>
          <a:lstStyle/>
          <a:p>
            <a:r>
              <a:rPr lang="en-IN" sz="1600" dirty="0">
                <a:solidFill>
                  <a:schemeClr val="bg2"/>
                </a:solidFill>
                <a:latin typeface="Times New Roman" panose="02020603050405020304" pitchFamily="18" charset="0"/>
                <a:cs typeface="Times New Roman" panose="02020603050405020304" pitchFamily="18" charset="0"/>
              </a:rPr>
              <a:t>1MS21EC123</a:t>
            </a:r>
          </a:p>
        </p:txBody>
      </p:sp>
      <p:sp>
        <p:nvSpPr>
          <p:cNvPr id="13" name="TextBox 12">
            <a:extLst>
              <a:ext uri="{FF2B5EF4-FFF2-40B4-BE49-F238E27FC236}">
                <a16:creationId xmlns:a16="http://schemas.microsoft.com/office/drawing/2014/main" id="{1E7A21E5-0AAD-E5B6-23D4-0F5C6AD80B1E}"/>
              </a:ext>
            </a:extLst>
          </p:cNvPr>
          <p:cNvSpPr txBox="1"/>
          <p:nvPr/>
        </p:nvSpPr>
        <p:spPr>
          <a:xfrm>
            <a:off x="115848" y="36176"/>
            <a:ext cx="7388028" cy="461665"/>
          </a:xfrm>
          <a:prstGeom prst="rect">
            <a:avLst/>
          </a:prstGeom>
          <a:noFill/>
        </p:spPr>
        <p:txBody>
          <a:bodyPr wrap="square">
            <a:spAutoFit/>
          </a:bodyPr>
          <a:lstStyle/>
          <a:p>
            <a:r>
              <a:rPr lang="en-IN" sz="2400" b="1" dirty="0">
                <a:solidFill>
                  <a:schemeClr val="tx1">
                    <a:lumMod val="75000"/>
                  </a:schemeClr>
                </a:solidFill>
                <a:latin typeface="Times New Roman" panose="02020603050405020304" pitchFamily="18" charset="0"/>
                <a:cs typeface="Times New Roman" panose="02020603050405020304" pitchFamily="18" charset="0"/>
              </a:rPr>
              <a:t>Group Members:</a:t>
            </a:r>
          </a:p>
        </p:txBody>
      </p:sp>
      <p:pic>
        <p:nvPicPr>
          <p:cNvPr id="15" name="Picture 14">
            <a:extLst>
              <a:ext uri="{FF2B5EF4-FFF2-40B4-BE49-F238E27FC236}">
                <a16:creationId xmlns:a16="http://schemas.microsoft.com/office/drawing/2014/main" id="{1A6F211F-EF27-E818-6437-94B08AC79C59}"/>
              </a:ext>
            </a:extLst>
          </p:cNvPr>
          <p:cNvPicPr>
            <a:picLocks noChangeAspect="1"/>
          </p:cNvPicPr>
          <p:nvPr/>
        </p:nvPicPr>
        <p:blipFill>
          <a:blip r:embed="rId2"/>
          <a:stretch>
            <a:fillRect/>
          </a:stretch>
        </p:blipFill>
        <p:spPr>
          <a:xfrm>
            <a:off x="5150455" y="2899026"/>
            <a:ext cx="1637002" cy="1469328"/>
          </a:xfrm>
          <a:prstGeom prst="rect">
            <a:avLst/>
          </a:prstGeom>
          <a:ln>
            <a:noFill/>
          </a:ln>
          <a:effectLst>
            <a:outerShdw blurRad="292100" dist="139700" dir="2700000" algn="tl" rotWithShape="0">
              <a:srgbClr val="333333">
                <a:alpha val="50000"/>
              </a:srgbClr>
            </a:outerShdw>
          </a:effectLst>
        </p:spPr>
      </p:pic>
      <p:pic>
        <p:nvPicPr>
          <p:cNvPr id="17" name="Picture 16">
            <a:extLst>
              <a:ext uri="{FF2B5EF4-FFF2-40B4-BE49-F238E27FC236}">
                <a16:creationId xmlns:a16="http://schemas.microsoft.com/office/drawing/2014/main" id="{D907448D-4B13-C5CA-0E55-0CCC134455E1}"/>
              </a:ext>
            </a:extLst>
          </p:cNvPr>
          <p:cNvPicPr>
            <a:picLocks noChangeAspect="1"/>
          </p:cNvPicPr>
          <p:nvPr/>
        </p:nvPicPr>
        <p:blipFill>
          <a:blip r:embed="rId3"/>
          <a:stretch>
            <a:fillRect/>
          </a:stretch>
        </p:blipFill>
        <p:spPr>
          <a:xfrm>
            <a:off x="5150455" y="574460"/>
            <a:ext cx="1637002" cy="1469328"/>
          </a:xfrm>
          <a:prstGeom prst="rect">
            <a:avLst/>
          </a:prstGeom>
          <a:ln>
            <a:noFill/>
          </a:ln>
          <a:effectLst>
            <a:outerShdw blurRad="292100" dist="139700" dir="2700000" algn="tl" rotWithShape="0">
              <a:srgbClr val="333333">
                <a:alpha val="50000"/>
              </a:srgbClr>
            </a:outerShdw>
          </a:effectLst>
        </p:spPr>
      </p:pic>
      <p:pic>
        <p:nvPicPr>
          <p:cNvPr id="19" name="Picture 18">
            <a:extLst>
              <a:ext uri="{FF2B5EF4-FFF2-40B4-BE49-F238E27FC236}">
                <a16:creationId xmlns:a16="http://schemas.microsoft.com/office/drawing/2014/main" id="{3E2B4201-5B39-0CA1-6F7D-247E66B7ED22}"/>
              </a:ext>
            </a:extLst>
          </p:cNvPr>
          <p:cNvPicPr>
            <a:picLocks noChangeAspect="1"/>
          </p:cNvPicPr>
          <p:nvPr/>
        </p:nvPicPr>
        <p:blipFill>
          <a:blip r:embed="rId4"/>
          <a:stretch>
            <a:fillRect/>
          </a:stretch>
        </p:blipFill>
        <p:spPr>
          <a:xfrm>
            <a:off x="2043218" y="574460"/>
            <a:ext cx="1637002" cy="1469328"/>
          </a:xfrm>
          <a:prstGeom prst="rect">
            <a:avLst/>
          </a:prstGeom>
          <a:ln>
            <a:noFill/>
          </a:ln>
          <a:effectLst>
            <a:outerShdw blurRad="292100" dist="139700" dir="2700000" algn="tl" rotWithShape="0">
              <a:srgbClr val="333333">
                <a:alpha val="50000"/>
              </a:srgbClr>
            </a:outerShdw>
            <a:softEdge rad="0"/>
          </a:effectLst>
        </p:spPr>
      </p:pic>
      <p:pic>
        <p:nvPicPr>
          <p:cNvPr id="23" name="Picture 22">
            <a:extLst>
              <a:ext uri="{FF2B5EF4-FFF2-40B4-BE49-F238E27FC236}">
                <a16:creationId xmlns:a16="http://schemas.microsoft.com/office/drawing/2014/main" id="{C470C8E8-7271-A557-8C74-48CEBD18CFC6}"/>
              </a:ext>
            </a:extLst>
          </p:cNvPr>
          <p:cNvPicPr>
            <a:picLocks noChangeAspect="1"/>
          </p:cNvPicPr>
          <p:nvPr/>
        </p:nvPicPr>
        <p:blipFill>
          <a:blip r:embed="rId5"/>
          <a:stretch>
            <a:fillRect/>
          </a:stretch>
        </p:blipFill>
        <p:spPr>
          <a:xfrm>
            <a:off x="2043218" y="2900769"/>
            <a:ext cx="1637002" cy="1469328"/>
          </a:xfrm>
          <a:prstGeom prst="rect">
            <a:avLst/>
          </a:prstGeom>
          <a:ln>
            <a:noFill/>
          </a:ln>
          <a:effectLst>
            <a:outerShdw blurRad="292100" dist="139700" dir="2700000" algn="tl" rotWithShape="0">
              <a:srgbClr val="333333">
                <a:alpha val="50000"/>
              </a:srgbClr>
            </a:outerShdw>
          </a:effectLst>
        </p:spPr>
      </p:pic>
    </p:spTree>
    <p:extLst>
      <p:ext uri="{BB962C8B-B14F-4D97-AF65-F5344CB8AC3E}">
        <p14:creationId xmlns:p14="http://schemas.microsoft.com/office/powerpoint/2010/main" val="7624105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967FB74-24CE-9989-7B5E-9599272EF16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455534" y="580330"/>
            <a:ext cx="5859666" cy="3587180"/>
          </a:xfrm>
          <a:prstGeom prst="rect">
            <a:avLst/>
          </a:prstGeom>
          <a:noFill/>
          <a:ln>
            <a:noFill/>
          </a:ln>
        </p:spPr>
      </p:pic>
      <p:sp>
        <p:nvSpPr>
          <p:cNvPr id="3" name="TextBox 2">
            <a:extLst>
              <a:ext uri="{FF2B5EF4-FFF2-40B4-BE49-F238E27FC236}">
                <a16:creationId xmlns:a16="http://schemas.microsoft.com/office/drawing/2014/main" id="{70E82D3A-019A-5A3A-0118-FE256C1ECDC1}"/>
              </a:ext>
            </a:extLst>
          </p:cNvPr>
          <p:cNvSpPr txBox="1"/>
          <p:nvPr/>
        </p:nvSpPr>
        <p:spPr>
          <a:xfrm>
            <a:off x="1917863" y="4201758"/>
            <a:ext cx="4935008" cy="307777"/>
          </a:xfrm>
          <a:prstGeom prst="rect">
            <a:avLst/>
          </a:prstGeom>
          <a:noFill/>
        </p:spPr>
        <p:txBody>
          <a:bodyPr wrap="square">
            <a:spAutoFit/>
          </a:bodyPr>
          <a:lstStyle/>
          <a:p>
            <a:pPr algn="ctr">
              <a:spcAft>
                <a:spcPts val="1000"/>
              </a:spcAft>
            </a:pPr>
            <a:r>
              <a:rPr lang="en-IN" b="1" i="0" dirty="0">
                <a:solidFill>
                  <a:schemeClr val="tx1"/>
                </a:solidFill>
                <a:effectLst/>
                <a:latin typeface="Times New Roman" panose="02020603050405020304" pitchFamily="18" charset="0"/>
                <a:ea typeface="Arial" panose="020B0604020202020204" pitchFamily="34" charset="0"/>
                <a:cs typeface="Times New Roman" panose="02020603050405020304" pitchFamily="18" charset="0"/>
              </a:rPr>
              <a:t>Training Loss graph for </a:t>
            </a:r>
            <a:r>
              <a:rPr lang="en-IN" b="1" i="0" dirty="0" err="1">
                <a:solidFill>
                  <a:schemeClr val="tx1"/>
                </a:solidFill>
                <a:effectLst/>
                <a:latin typeface="Times New Roman" panose="02020603050405020304" pitchFamily="18" charset="0"/>
                <a:ea typeface="Arial" panose="020B0604020202020204" pitchFamily="34" charset="0"/>
                <a:cs typeface="Times New Roman" panose="02020603050405020304" pitchFamily="18" charset="0"/>
              </a:rPr>
              <a:t>SqueezeNet</a:t>
            </a:r>
            <a:r>
              <a:rPr lang="en-IN" b="1" i="0" dirty="0">
                <a:solidFill>
                  <a:schemeClr val="tx1"/>
                </a:solidFill>
                <a:effectLst/>
                <a:latin typeface="Times New Roman" panose="02020603050405020304" pitchFamily="18" charset="0"/>
                <a:ea typeface="Arial" panose="020B0604020202020204" pitchFamily="34" charset="0"/>
                <a:cs typeface="Times New Roman" panose="02020603050405020304" pitchFamily="18" charset="0"/>
              </a:rPr>
              <a:t> model</a:t>
            </a:r>
            <a:endParaRPr lang="en-IN" b="1" i="1" dirty="0">
              <a:solidFill>
                <a:schemeClr val="tx1"/>
              </a:solidFill>
              <a:effectLst/>
              <a:latin typeface="Times New Roman" panose="02020603050405020304" pitchFamily="18" charset="0"/>
              <a:ea typeface="Arial" panose="020B0604020202020204" pitchFamily="34" charset="0"/>
              <a:cs typeface="Times New Roman" panose="02020603050405020304" pitchFamily="18" charset="0"/>
            </a:endParaRPr>
          </a:p>
        </p:txBody>
      </p:sp>
    </p:spTree>
    <p:extLst>
      <p:ext uri="{BB962C8B-B14F-4D97-AF65-F5344CB8AC3E}">
        <p14:creationId xmlns:p14="http://schemas.microsoft.com/office/powerpoint/2010/main" val="29246497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0787534-3E39-0172-6523-E01AA0BB18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0728" y="469925"/>
            <a:ext cx="5946472" cy="3664829"/>
          </a:xfrm>
          <a:prstGeom prst="rect">
            <a:avLst/>
          </a:prstGeom>
        </p:spPr>
      </p:pic>
      <p:sp>
        <p:nvSpPr>
          <p:cNvPr id="7" name="TextBox 6">
            <a:extLst>
              <a:ext uri="{FF2B5EF4-FFF2-40B4-BE49-F238E27FC236}">
                <a16:creationId xmlns:a16="http://schemas.microsoft.com/office/drawing/2014/main" id="{42DB12B1-9CDC-473A-FD50-D5D687146DA9}"/>
              </a:ext>
            </a:extLst>
          </p:cNvPr>
          <p:cNvSpPr txBox="1"/>
          <p:nvPr/>
        </p:nvSpPr>
        <p:spPr>
          <a:xfrm>
            <a:off x="2450475" y="4209162"/>
            <a:ext cx="4243050" cy="615553"/>
          </a:xfrm>
          <a:prstGeom prst="rect">
            <a:avLst/>
          </a:prstGeom>
          <a:noFill/>
        </p:spPr>
        <p:txBody>
          <a:bodyPr wrap="square">
            <a:spAutoFit/>
          </a:bodyPr>
          <a:lstStyle/>
          <a:p>
            <a:r>
              <a:rPr lang="en-IN" b="1" dirty="0">
                <a:solidFill>
                  <a:schemeClr val="tx1"/>
                </a:solidFill>
                <a:effectLst/>
                <a:latin typeface="Times New Roman" panose="02020603050405020304" pitchFamily="18" charset="0"/>
                <a:ea typeface="Arial" panose="020B0604020202020204" pitchFamily="34" charset="0"/>
              </a:rPr>
              <a:t>Training accuracy graph for </a:t>
            </a:r>
            <a:r>
              <a:rPr lang="en-IN" b="1" dirty="0" err="1">
                <a:solidFill>
                  <a:schemeClr val="tx1"/>
                </a:solidFill>
                <a:effectLst/>
                <a:latin typeface="Times New Roman" panose="02020603050405020304" pitchFamily="18" charset="0"/>
                <a:ea typeface="Arial" panose="020B0604020202020204" pitchFamily="34" charset="0"/>
              </a:rPr>
              <a:t>Sueezenet</a:t>
            </a:r>
            <a:r>
              <a:rPr lang="en-IN" b="1" dirty="0">
                <a:solidFill>
                  <a:schemeClr val="tx1"/>
                </a:solidFill>
                <a:effectLst/>
                <a:latin typeface="Times New Roman" panose="02020603050405020304" pitchFamily="18" charset="0"/>
                <a:ea typeface="Arial" panose="020B0604020202020204" pitchFamily="34" charset="0"/>
              </a:rPr>
              <a:t> model</a:t>
            </a:r>
          </a:p>
          <a:p>
            <a:endParaRPr lang="en-IN" sz="2000" b="1" dirty="0">
              <a:solidFill>
                <a:schemeClr val="tx1"/>
              </a:solidFill>
            </a:endParaRPr>
          </a:p>
        </p:txBody>
      </p:sp>
    </p:spTree>
    <p:extLst>
      <p:ext uri="{BB962C8B-B14F-4D97-AF65-F5344CB8AC3E}">
        <p14:creationId xmlns:p14="http://schemas.microsoft.com/office/powerpoint/2010/main" val="9472462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C8D035E-09C1-EE2B-3CF5-8646B96DD315}"/>
              </a:ext>
            </a:extLst>
          </p:cNvPr>
          <p:cNvSpPr txBox="1"/>
          <p:nvPr/>
        </p:nvSpPr>
        <p:spPr>
          <a:xfrm>
            <a:off x="872066" y="273678"/>
            <a:ext cx="6553200" cy="338554"/>
          </a:xfrm>
          <a:prstGeom prst="rect">
            <a:avLst/>
          </a:prstGeom>
          <a:noFill/>
        </p:spPr>
        <p:txBody>
          <a:bodyPr wrap="square">
            <a:spAutoFit/>
          </a:bodyPr>
          <a:lstStyle/>
          <a:p>
            <a:r>
              <a:rPr lang="en-IN" sz="1600" b="1" dirty="0" err="1">
                <a:solidFill>
                  <a:schemeClr val="tx1"/>
                </a:solidFill>
                <a:effectLst/>
                <a:latin typeface="Times New Roman" panose="02020603050405020304" pitchFamily="18" charset="0"/>
                <a:ea typeface="Times New Roman" panose="02020603050405020304" pitchFamily="18" charset="0"/>
              </a:rPr>
              <a:t>MobileNet</a:t>
            </a:r>
            <a:r>
              <a:rPr lang="en-IN" sz="1600" b="1" dirty="0">
                <a:solidFill>
                  <a:schemeClr val="tx1"/>
                </a:solidFill>
                <a:effectLst/>
                <a:latin typeface="Times New Roman" panose="02020603050405020304" pitchFamily="18" charset="0"/>
                <a:ea typeface="Times New Roman" panose="02020603050405020304" pitchFamily="18" charset="0"/>
              </a:rPr>
              <a:t> Model</a:t>
            </a:r>
            <a:endParaRPr lang="en-IN" sz="1600" b="1" dirty="0">
              <a:solidFill>
                <a:schemeClr val="tx1"/>
              </a:solidFill>
            </a:endParaRPr>
          </a:p>
        </p:txBody>
      </p:sp>
      <p:pic>
        <p:nvPicPr>
          <p:cNvPr id="4" name="Picture 3">
            <a:extLst>
              <a:ext uri="{FF2B5EF4-FFF2-40B4-BE49-F238E27FC236}">
                <a16:creationId xmlns:a16="http://schemas.microsoft.com/office/drawing/2014/main" id="{D90B7CD3-1651-8C51-BA74-01D859D41A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32186" y="722631"/>
            <a:ext cx="5090160" cy="1615440"/>
          </a:xfrm>
          <a:prstGeom prst="rect">
            <a:avLst/>
          </a:prstGeom>
        </p:spPr>
      </p:pic>
      <p:sp>
        <p:nvSpPr>
          <p:cNvPr id="6" name="TextBox 5">
            <a:extLst>
              <a:ext uri="{FF2B5EF4-FFF2-40B4-BE49-F238E27FC236}">
                <a16:creationId xmlns:a16="http://schemas.microsoft.com/office/drawing/2014/main" id="{B25753F0-1C97-DDCD-136C-A2E3783E01CE}"/>
              </a:ext>
            </a:extLst>
          </p:cNvPr>
          <p:cNvSpPr txBox="1"/>
          <p:nvPr/>
        </p:nvSpPr>
        <p:spPr>
          <a:xfrm>
            <a:off x="872066" y="2898137"/>
            <a:ext cx="7416800" cy="1311065"/>
          </a:xfrm>
          <a:prstGeom prst="rect">
            <a:avLst/>
          </a:prstGeom>
          <a:noFill/>
        </p:spPr>
        <p:txBody>
          <a:bodyPr wrap="square">
            <a:spAutoFit/>
          </a:bodyPr>
          <a:lstStyle/>
          <a:p>
            <a:pPr algn="just">
              <a:lnSpc>
                <a:spcPct val="115000"/>
              </a:lnSpc>
              <a:spcAft>
                <a:spcPts val="1400"/>
              </a:spcAft>
            </a:pPr>
            <a:r>
              <a:rPr lang="en-US" sz="1400" dirty="0">
                <a:effectLst/>
                <a:latin typeface="Times New Roman" panose="02020603050405020304" pitchFamily="18" charset="0"/>
                <a:ea typeface="Times New Roman" panose="02020603050405020304" pitchFamily="18" charset="0"/>
              </a:rPr>
              <a:t>It displays a training log for a machine learning model, focusing on Epoch 30, the completion of the training process. Total Training Time 10123.65 seconds. The model achieves very high accuracy (99.96% to 99.97%) during Epoch 30. The loss remains very low (0.001 to 0.002), indicating good model performance. Training Duration The total training time for the model is approximately 10123.65 seconds.</a:t>
            </a:r>
            <a:endParaRPr lang="en-IN" sz="1200" dirty="0">
              <a:effectLst/>
              <a:latin typeface="Arial" panose="020B0604020202020204" pitchFamily="34" charset="0"/>
              <a:ea typeface="Arial" panose="020B0604020202020204" pitchFamily="34" charset="0"/>
            </a:endParaRPr>
          </a:p>
        </p:txBody>
      </p:sp>
      <p:sp>
        <p:nvSpPr>
          <p:cNvPr id="8" name="TextBox 7">
            <a:extLst>
              <a:ext uri="{FF2B5EF4-FFF2-40B4-BE49-F238E27FC236}">
                <a16:creationId xmlns:a16="http://schemas.microsoft.com/office/drawing/2014/main" id="{1806D060-312F-07F3-2428-D5FCA5E7E4EA}"/>
              </a:ext>
            </a:extLst>
          </p:cNvPr>
          <p:cNvSpPr txBox="1"/>
          <p:nvPr/>
        </p:nvSpPr>
        <p:spPr>
          <a:xfrm>
            <a:off x="2675468" y="2417692"/>
            <a:ext cx="6553200" cy="307777"/>
          </a:xfrm>
          <a:prstGeom prst="rect">
            <a:avLst/>
          </a:prstGeom>
          <a:noFill/>
        </p:spPr>
        <p:txBody>
          <a:bodyPr wrap="square">
            <a:spAutoFit/>
          </a:bodyPr>
          <a:lstStyle/>
          <a:p>
            <a:r>
              <a:rPr lang="en-IN" b="1" dirty="0">
                <a:solidFill>
                  <a:schemeClr val="tx1"/>
                </a:solidFill>
                <a:effectLst/>
                <a:latin typeface="Times New Roman" panose="02020603050405020304" pitchFamily="18" charset="0"/>
                <a:ea typeface="Arial" panose="020B0604020202020204" pitchFamily="34" charset="0"/>
              </a:rPr>
              <a:t>Training summary of </a:t>
            </a:r>
            <a:r>
              <a:rPr lang="en-IN" b="1" dirty="0" err="1">
                <a:solidFill>
                  <a:schemeClr val="tx1"/>
                </a:solidFill>
                <a:effectLst/>
                <a:latin typeface="Times New Roman" panose="02020603050405020304" pitchFamily="18" charset="0"/>
                <a:ea typeface="Arial" panose="020B0604020202020204" pitchFamily="34" charset="0"/>
              </a:rPr>
              <a:t>MobileNet</a:t>
            </a:r>
            <a:r>
              <a:rPr lang="en-IN" b="1" dirty="0">
                <a:solidFill>
                  <a:schemeClr val="tx1"/>
                </a:solidFill>
                <a:effectLst/>
                <a:latin typeface="Times New Roman" panose="02020603050405020304" pitchFamily="18" charset="0"/>
                <a:ea typeface="Arial" panose="020B0604020202020204" pitchFamily="34" charset="0"/>
              </a:rPr>
              <a:t> model</a:t>
            </a:r>
            <a:endParaRPr lang="en-IN" b="1" dirty="0">
              <a:solidFill>
                <a:schemeClr val="tx1"/>
              </a:solidFill>
            </a:endParaRPr>
          </a:p>
        </p:txBody>
      </p:sp>
    </p:spTree>
    <p:extLst>
      <p:ext uri="{BB962C8B-B14F-4D97-AF65-F5344CB8AC3E}">
        <p14:creationId xmlns:p14="http://schemas.microsoft.com/office/powerpoint/2010/main" val="22322120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0E82D3A-019A-5A3A-0118-FE256C1ECDC1}"/>
              </a:ext>
            </a:extLst>
          </p:cNvPr>
          <p:cNvSpPr txBox="1"/>
          <p:nvPr/>
        </p:nvSpPr>
        <p:spPr>
          <a:xfrm>
            <a:off x="1973648" y="4046783"/>
            <a:ext cx="4935008" cy="307777"/>
          </a:xfrm>
          <a:prstGeom prst="rect">
            <a:avLst/>
          </a:prstGeom>
          <a:noFill/>
        </p:spPr>
        <p:txBody>
          <a:bodyPr wrap="square">
            <a:spAutoFit/>
          </a:bodyPr>
          <a:lstStyle/>
          <a:p>
            <a:pPr algn="ctr">
              <a:spcAft>
                <a:spcPts val="1000"/>
              </a:spcAft>
            </a:pPr>
            <a:r>
              <a:rPr lang="en-IN" b="1" i="0" dirty="0">
                <a:solidFill>
                  <a:schemeClr val="tx1"/>
                </a:solidFill>
                <a:effectLst/>
                <a:latin typeface="Times New Roman" panose="02020603050405020304" pitchFamily="18" charset="0"/>
                <a:ea typeface="Arial" panose="020B0604020202020204" pitchFamily="34" charset="0"/>
                <a:cs typeface="Mangal" panose="02040503050203030202" pitchFamily="18" charset="0"/>
              </a:rPr>
              <a:t>Training Loss graph for </a:t>
            </a:r>
            <a:r>
              <a:rPr lang="en-IN" b="1" i="0" dirty="0" err="1">
                <a:solidFill>
                  <a:schemeClr val="tx1"/>
                </a:solidFill>
                <a:effectLst/>
                <a:latin typeface="Times New Roman" panose="02020603050405020304" pitchFamily="18" charset="0"/>
                <a:ea typeface="Arial" panose="020B0604020202020204" pitchFamily="34" charset="0"/>
                <a:cs typeface="Mangal" panose="02040503050203030202" pitchFamily="18" charset="0"/>
              </a:rPr>
              <a:t>MobileNet</a:t>
            </a:r>
            <a:r>
              <a:rPr lang="en-IN" b="1" i="0" dirty="0">
                <a:solidFill>
                  <a:schemeClr val="tx1"/>
                </a:solidFill>
                <a:effectLst/>
                <a:latin typeface="Times New Roman" panose="02020603050405020304" pitchFamily="18" charset="0"/>
                <a:ea typeface="Arial" panose="020B0604020202020204" pitchFamily="34" charset="0"/>
                <a:cs typeface="Mangal" panose="02040503050203030202" pitchFamily="18" charset="0"/>
              </a:rPr>
              <a:t> model</a:t>
            </a:r>
            <a:endParaRPr lang="en-IN" b="1" i="1" dirty="0">
              <a:solidFill>
                <a:schemeClr val="tx1"/>
              </a:solidFill>
              <a:effectLst/>
              <a:latin typeface="Arial" panose="020B0604020202020204" pitchFamily="34" charset="0"/>
              <a:ea typeface="Arial" panose="020B0604020202020204" pitchFamily="34" charset="0"/>
              <a:cs typeface="Mangal" panose="02040503050203030202" pitchFamily="18" charset="0"/>
            </a:endParaRPr>
          </a:p>
        </p:txBody>
      </p:sp>
      <p:pic>
        <p:nvPicPr>
          <p:cNvPr id="6" name="Picture 5">
            <a:extLst>
              <a:ext uri="{FF2B5EF4-FFF2-40B4-BE49-F238E27FC236}">
                <a16:creationId xmlns:a16="http://schemas.microsoft.com/office/drawing/2014/main" id="{67EB9CB2-1581-0DBB-59B8-BA75476227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42335" y="293311"/>
            <a:ext cx="5859330" cy="3623924"/>
          </a:xfrm>
          <a:prstGeom prst="rect">
            <a:avLst/>
          </a:prstGeom>
        </p:spPr>
      </p:pic>
    </p:spTree>
    <p:extLst>
      <p:ext uri="{BB962C8B-B14F-4D97-AF65-F5344CB8AC3E}">
        <p14:creationId xmlns:p14="http://schemas.microsoft.com/office/powerpoint/2010/main" val="19877230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C37C63F-1261-4E25-2B98-D8CF2434DC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96717" y="279574"/>
            <a:ext cx="5736042" cy="3640899"/>
          </a:xfrm>
          <a:prstGeom prst="rect">
            <a:avLst/>
          </a:prstGeom>
        </p:spPr>
      </p:pic>
      <p:sp>
        <p:nvSpPr>
          <p:cNvPr id="5" name="TextBox 4">
            <a:extLst>
              <a:ext uri="{FF2B5EF4-FFF2-40B4-BE49-F238E27FC236}">
                <a16:creationId xmlns:a16="http://schemas.microsoft.com/office/drawing/2014/main" id="{D5659E1A-8711-D5F8-8F12-17790D797BB4}"/>
              </a:ext>
            </a:extLst>
          </p:cNvPr>
          <p:cNvSpPr txBox="1"/>
          <p:nvPr/>
        </p:nvSpPr>
        <p:spPr>
          <a:xfrm>
            <a:off x="1358059" y="4021070"/>
            <a:ext cx="6613358" cy="307777"/>
          </a:xfrm>
          <a:prstGeom prst="rect">
            <a:avLst/>
          </a:prstGeom>
          <a:noFill/>
        </p:spPr>
        <p:txBody>
          <a:bodyPr wrap="square">
            <a:spAutoFit/>
          </a:bodyPr>
          <a:lstStyle/>
          <a:p>
            <a:pPr algn="ctr">
              <a:spcAft>
                <a:spcPts val="1000"/>
              </a:spcAft>
            </a:pPr>
            <a:r>
              <a:rPr lang="en-IN" sz="1400" b="1" i="0" dirty="0">
                <a:solidFill>
                  <a:schemeClr val="tx1"/>
                </a:solidFill>
                <a:effectLst/>
                <a:latin typeface="Times New Roman" panose="02020603050405020304" pitchFamily="18" charset="0"/>
                <a:ea typeface="Arial" panose="020B0604020202020204" pitchFamily="34" charset="0"/>
                <a:cs typeface="Mangal" panose="02040503050203030202" pitchFamily="18" charset="0"/>
              </a:rPr>
              <a:t>Training accuracy graph for </a:t>
            </a:r>
            <a:r>
              <a:rPr lang="en-IN" sz="1400" b="1" i="0" dirty="0" err="1">
                <a:solidFill>
                  <a:schemeClr val="tx1"/>
                </a:solidFill>
                <a:effectLst/>
                <a:latin typeface="Times New Roman" panose="02020603050405020304" pitchFamily="18" charset="0"/>
                <a:ea typeface="Arial" panose="020B0604020202020204" pitchFamily="34" charset="0"/>
                <a:cs typeface="Mangal" panose="02040503050203030202" pitchFamily="18" charset="0"/>
              </a:rPr>
              <a:t>Mobilenet</a:t>
            </a:r>
            <a:r>
              <a:rPr lang="en-IN" sz="1400" b="1" i="0" dirty="0">
                <a:solidFill>
                  <a:schemeClr val="tx1"/>
                </a:solidFill>
                <a:effectLst/>
                <a:latin typeface="Times New Roman" panose="02020603050405020304" pitchFamily="18" charset="0"/>
                <a:ea typeface="Arial" panose="020B0604020202020204" pitchFamily="34" charset="0"/>
                <a:cs typeface="Mangal" panose="02040503050203030202" pitchFamily="18" charset="0"/>
              </a:rPr>
              <a:t> model</a:t>
            </a:r>
            <a:endParaRPr lang="en-IN" sz="1400" b="1" i="1" dirty="0">
              <a:solidFill>
                <a:schemeClr val="tx1"/>
              </a:solidFill>
              <a:effectLst/>
              <a:latin typeface="Arial" panose="020B0604020202020204" pitchFamily="34" charset="0"/>
              <a:ea typeface="Arial" panose="020B0604020202020204" pitchFamily="34" charset="0"/>
              <a:cs typeface="Mangal" panose="02040503050203030202" pitchFamily="18" charset="0"/>
            </a:endParaRPr>
          </a:p>
        </p:txBody>
      </p:sp>
    </p:spTree>
    <p:extLst>
      <p:ext uri="{BB962C8B-B14F-4D97-AF65-F5344CB8AC3E}">
        <p14:creationId xmlns:p14="http://schemas.microsoft.com/office/powerpoint/2010/main" val="21083456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333"/>
        <p:cNvGrpSpPr/>
        <p:nvPr/>
      </p:nvGrpSpPr>
      <p:grpSpPr>
        <a:xfrm>
          <a:off x="0" y="0"/>
          <a:ext cx="0" cy="0"/>
          <a:chOff x="0" y="0"/>
          <a:chExt cx="0" cy="0"/>
        </a:xfrm>
      </p:grpSpPr>
      <p:sp>
        <p:nvSpPr>
          <p:cNvPr id="5334" name="Google Shape;5334;p81"/>
          <p:cNvSpPr/>
          <p:nvPr/>
        </p:nvSpPr>
        <p:spPr>
          <a:xfrm rot="5400000">
            <a:off x="2276851" y="-595209"/>
            <a:ext cx="4590298" cy="7706037"/>
          </a:xfrm>
          <a:custGeom>
            <a:avLst/>
            <a:gdLst/>
            <a:ahLst/>
            <a:cxnLst/>
            <a:rect l="l" t="t" r="r" b="b"/>
            <a:pathLst>
              <a:path w="43199" h="42662" extrusionOk="0">
                <a:moveTo>
                  <a:pt x="20782" y="1"/>
                </a:moveTo>
                <a:cubicBezTo>
                  <a:pt x="15645" y="1"/>
                  <a:pt x="9975" y="653"/>
                  <a:pt x="7773" y="3589"/>
                </a:cubicBezTo>
                <a:cubicBezTo>
                  <a:pt x="1102" y="12462"/>
                  <a:pt x="14578" y="15664"/>
                  <a:pt x="8941" y="24137"/>
                </a:cubicBezTo>
                <a:cubicBezTo>
                  <a:pt x="5572" y="28673"/>
                  <a:pt x="1" y="35878"/>
                  <a:pt x="7006" y="39981"/>
                </a:cubicBezTo>
                <a:cubicBezTo>
                  <a:pt x="10665" y="41732"/>
                  <a:pt x="15033" y="42661"/>
                  <a:pt x="19405" y="42661"/>
                </a:cubicBezTo>
                <a:cubicBezTo>
                  <a:pt x="25198" y="42661"/>
                  <a:pt x="30996" y="41030"/>
                  <a:pt x="35159" y="37513"/>
                </a:cubicBezTo>
                <a:cubicBezTo>
                  <a:pt x="43198" y="28840"/>
                  <a:pt x="31190" y="25838"/>
                  <a:pt x="33191" y="18666"/>
                </a:cubicBezTo>
                <a:cubicBezTo>
                  <a:pt x="33925" y="17165"/>
                  <a:pt x="35493" y="16298"/>
                  <a:pt x="36627" y="15030"/>
                </a:cubicBezTo>
                <a:cubicBezTo>
                  <a:pt x="41697" y="8826"/>
                  <a:pt x="34692" y="987"/>
                  <a:pt x="27587" y="286"/>
                </a:cubicBezTo>
                <a:cubicBezTo>
                  <a:pt x="25786" y="164"/>
                  <a:pt x="23351" y="1"/>
                  <a:pt x="2078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TextBox 5">
            <a:extLst>
              <a:ext uri="{FF2B5EF4-FFF2-40B4-BE49-F238E27FC236}">
                <a16:creationId xmlns:a16="http://schemas.microsoft.com/office/drawing/2014/main" id="{78DA41DF-DB26-178C-E42B-C46D6C10211F}"/>
              </a:ext>
            </a:extLst>
          </p:cNvPr>
          <p:cNvSpPr txBox="1"/>
          <p:nvPr/>
        </p:nvSpPr>
        <p:spPr>
          <a:xfrm>
            <a:off x="1579720" y="962312"/>
            <a:ext cx="6760632" cy="400110"/>
          </a:xfrm>
          <a:prstGeom prst="rect">
            <a:avLst/>
          </a:prstGeom>
          <a:noFill/>
        </p:spPr>
        <p:txBody>
          <a:bodyPr wrap="square">
            <a:spAutoFit/>
          </a:bodyPr>
          <a:lstStyle/>
          <a:p>
            <a:pPr algn="just"/>
            <a:r>
              <a:rPr lang="en-US" sz="2000" b="1" dirty="0">
                <a:solidFill>
                  <a:schemeClr val="tx1">
                    <a:lumMod val="50000"/>
                  </a:schemeClr>
                </a:solidFill>
                <a:effectLst/>
                <a:latin typeface="Times New Roman" panose="02020603050405020304" pitchFamily="18" charset="0"/>
                <a:ea typeface="Times New Roman" panose="02020603050405020304" pitchFamily="18" charset="0"/>
              </a:rPr>
              <a:t>Comparison table of </a:t>
            </a:r>
            <a:r>
              <a:rPr lang="en-US" sz="2000" b="1" dirty="0" err="1">
                <a:solidFill>
                  <a:schemeClr val="tx1">
                    <a:lumMod val="50000"/>
                  </a:schemeClr>
                </a:solidFill>
                <a:effectLst/>
                <a:latin typeface="Times New Roman" panose="02020603050405020304" pitchFamily="18" charset="0"/>
                <a:ea typeface="Times New Roman" panose="02020603050405020304" pitchFamily="18" charset="0"/>
              </a:rPr>
              <a:t>Squeezenet</a:t>
            </a:r>
            <a:r>
              <a:rPr lang="en-US" sz="2000" b="1" dirty="0">
                <a:solidFill>
                  <a:schemeClr val="tx1">
                    <a:lumMod val="50000"/>
                  </a:schemeClr>
                </a:solidFill>
                <a:effectLst/>
                <a:latin typeface="Times New Roman" panose="02020603050405020304" pitchFamily="18" charset="0"/>
                <a:ea typeface="Times New Roman" panose="02020603050405020304" pitchFamily="18" charset="0"/>
              </a:rPr>
              <a:t> and </a:t>
            </a:r>
            <a:r>
              <a:rPr lang="en-US" sz="2000" b="1" dirty="0" err="1">
                <a:solidFill>
                  <a:schemeClr val="tx1">
                    <a:lumMod val="50000"/>
                  </a:schemeClr>
                </a:solidFill>
                <a:effectLst/>
                <a:latin typeface="Times New Roman" panose="02020603050405020304" pitchFamily="18" charset="0"/>
                <a:ea typeface="Times New Roman" panose="02020603050405020304" pitchFamily="18" charset="0"/>
              </a:rPr>
              <a:t>MobileNet</a:t>
            </a:r>
            <a:r>
              <a:rPr lang="en-US" sz="2000" b="1" dirty="0">
                <a:solidFill>
                  <a:schemeClr val="tx1">
                    <a:lumMod val="50000"/>
                  </a:schemeClr>
                </a:solidFill>
                <a:effectLst/>
                <a:latin typeface="Times New Roman" panose="02020603050405020304" pitchFamily="18" charset="0"/>
                <a:ea typeface="Times New Roman" panose="02020603050405020304" pitchFamily="18" charset="0"/>
              </a:rPr>
              <a:t> model</a:t>
            </a:r>
            <a:endParaRPr lang="en-IN" sz="2000" b="1" dirty="0">
              <a:solidFill>
                <a:schemeClr val="tx1">
                  <a:lumMod val="50000"/>
                </a:schemeClr>
              </a:solidFill>
            </a:endParaRPr>
          </a:p>
        </p:txBody>
      </p:sp>
      <p:graphicFrame>
        <p:nvGraphicFramePr>
          <p:cNvPr id="8" name="Table 7">
            <a:extLst>
              <a:ext uri="{FF2B5EF4-FFF2-40B4-BE49-F238E27FC236}">
                <a16:creationId xmlns:a16="http://schemas.microsoft.com/office/drawing/2014/main" id="{49B7C2E5-5F9C-577D-089B-7CB233B6FC2D}"/>
              </a:ext>
            </a:extLst>
          </p:cNvPr>
          <p:cNvGraphicFramePr>
            <a:graphicFrameLocks noGrp="1"/>
          </p:cNvGraphicFramePr>
          <p:nvPr>
            <p:extLst>
              <p:ext uri="{D42A27DB-BD31-4B8C-83A1-F6EECF244321}">
                <p14:modId xmlns:p14="http://schemas.microsoft.com/office/powerpoint/2010/main" val="2184197022"/>
              </p:ext>
            </p:extLst>
          </p:nvPr>
        </p:nvGraphicFramePr>
        <p:xfrm>
          <a:off x="1648015" y="2127856"/>
          <a:ext cx="5847970" cy="2259906"/>
        </p:xfrm>
        <a:graphic>
          <a:graphicData uri="http://schemas.openxmlformats.org/drawingml/2006/table">
            <a:tbl>
              <a:tblPr firstRow="1" firstCol="1" bandRow="1">
                <a:tableStyleId>{9F118304-2A65-431E-BD85-459C0787D37E}</a:tableStyleId>
              </a:tblPr>
              <a:tblGrid>
                <a:gridCol w="2035384">
                  <a:extLst>
                    <a:ext uri="{9D8B030D-6E8A-4147-A177-3AD203B41FA5}">
                      <a16:colId xmlns:a16="http://schemas.microsoft.com/office/drawing/2014/main" val="218390614"/>
                    </a:ext>
                  </a:extLst>
                </a:gridCol>
                <a:gridCol w="1862827">
                  <a:extLst>
                    <a:ext uri="{9D8B030D-6E8A-4147-A177-3AD203B41FA5}">
                      <a16:colId xmlns:a16="http://schemas.microsoft.com/office/drawing/2014/main" val="307992590"/>
                    </a:ext>
                  </a:extLst>
                </a:gridCol>
                <a:gridCol w="1949759">
                  <a:extLst>
                    <a:ext uri="{9D8B030D-6E8A-4147-A177-3AD203B41FA5}">
                      <a16:colId xmlns:a16="http://schemas.microsoft.com/office/drawing/2014/main" val="1162458890"/>
                    </a:ext>
                  </a:extLst>
                </a:gridCol>
              </a:tblGrid>
              <a:tr h="296777">
                <a:tc>
                  <a:txBody>
                    <a:bodyPr/>
                    <a:lstStyle/>
                    <a:p>
                      <a:pPr algn="ctr">
                        <a:lnSpc>
                          <a:spcPct val="150000"/>
                        </a:lnSpc>
                        <a:spcAft>
                          <a:spcPts val="1400"/>
                        </a:spcAft>
                      </a:pPr>
                      <a:r>
                        <a:rPr lang="en-IN" sz="1400" b="1" dirty="0">
                          <a:effectLst/>
                          <a:latin typeface="Times New Roman" panose="02020603050405020304" pitchFamily="18" charset="0"/>
                          <a:cs typeface="Times New Roman" panose="02020603050405020304" pitchFamily="18" charset="0"/>
                        </a:rPr>
                        <a:t>Parameters</a:t>
                      </a:r>
                    </a:p>
                  </a:txBody>
                  <a:tcPr marL="68580" marR="68580" marT="0" marB="0" anchor="ctr"/>
                </a:tc>
                <a:tc>
                  <a:txBody>
                    <a:bodyPr/>
                    <a:lstStyle/>
                    <a:p>
                      <a:pPr algn="ctr">
                        <a:lnSpc>
                          <a:spcPct val="150000"/>
                        </a:lnSpc>
                        <a:spcAft>
                          <a:spcPts val="1400"/>
                        </a:spcAft>
                      </a:pPr>
                      <a:r>
                        <a:rPr lang="en-US" sz="1400" b="1" dirty="0" err="1">
                          <a:solidFill>
                            <a:srgbClr val="000000"/>
                          </a:solidFill>
                          <a:effectLst/>
                          <a:latin typeface="Times New Roman" panose="02020603050405020304" pitchFamily="18" charset="0"/>
                          <a:cs typeface="Times New Roman" panose="02020603050405020304" pitchFamily="18" charset="0"/>
                        </a:rPr>
                        <a:t>SqueezeNet</a:t>
                      </a:r>
                      <a:endParaRPr lang="en-IN" sz="1400" b="1" dirty="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endParaRPr>
                    </a:p>
                  </a:txBody>
                  <a:tcPr marL="68580" marR="68580" marT="0" marB="0" anchor="ctr"/>
                </a:tc>
                <a:tc>
                  <a:txBody>
                    <a:bodyPr/>
                    <a:lstStyle/>
                    <a:p>
                      <a:pPr algn="ctr">
                        <a:lnSpc>
                          <a:spcPct val="150000"/>
                        </a:lnSpc>
                        <a:spcAft>
                          <a:spcPts val="1400"/>
                        </a:spcAft>
                      </a:pPr>
                      <a:r>
                        <a:rPr lang="en-US" sz="1400" b="1" dirty="0" err="1">
                          <a:solidFill>
                            <a:srgbClr val="000000"/>
                          </a:solidFill>
                          <a:effectLst/>
                          <a:latin typeface="Times New Roman" panose="02020603050405020304" pitchFamily="18" charset="0"/>
                          <a:cs typeface="Times New Roman" panose="02020603050405020304" pitchFamily="18" charset="0"/>
                        </a:rPr>
                        <a:t>MobileNet</a:t>
                      </a:r>
                      <a:endParaRPr lang="en-IN" sz="1400" b="1" dirty="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506250"/>
                  </a:ext>
                </a:extLst>
              </a:tr>
              <a:tr h="438913">
                <a:tc>
                  <a:txBody>
                    <a:bodyPr/>
                    <a:lstStyle/>
                    <a:p>
                      <a:pPr algn="ctr">
                        <a:lnSpc>
                          <a:spcPct val="150000"/>
                        </a:lnSpc>
                        <a:spcAft>
                          <a:spcPts val="1400"/>
                        </a:spcAft>
                      </a:pPr>
                      <a:r>
                        <a:rPr lang="en-US" sz="1400" b="1" dirty="0">
                          <a:effectLst/>
                          <a:latin typeface="Times New Roman" panose="02020603050405020304" pitchFamily="18" charset="0"/>
                          <a:cs typeface="Times New Roman" panose="02020603050405020304" pitchFamily="18" charset="0"/>
                        </a:rPr>
                        <a:t>Total Epochs</a:t>
                      </a:r>
                      <a:endParaRPr lang="en-IN" sz="1400" b="1" dirty="0">
                        <a:effectLst/>
                        <a:latin typeface="Times New Roman" panose="02020603050405020304" pitchFamily="18" charset="0"/>
                        <a:ea typeface="Arial" panose="020B0604020202020204" pitchFamily="34" charset="0"/>
                        <a:cs typeface="Times New Roman" panose="02020603050405020304" pitchFamily="18" charset="0"/>
                      </a:endParaRPr>
                    </a:p>
                  </a:txBody>
                  <a:tcPr marL="68580" marR="68580" marT="0" marB="0" anchor="ctr"/>
                </a:tc>
                <a:tc>
                  <a:txBody>
                    <a:bodyPr/>
                    <a:lstStyle/>
                    <a:p>
                      <a:pPr algn="ctr">
                        <a:lnSpc>
                          <a:spcPct val="150000"/>
                        </a:lnSpc>
                        <a:spcAft>
                          <a:spcPts val="1400"/>
                        </a:spcAft>
                      </a:pPr>
                      <a:r>
                        <a:rPr lang="en-US" sz="1300">
                          <a:effectLst/>
                          <a:latin typeface="Times New Roman" panose="02020603050405020304" pitchFamily="18" charset="0"/>
                          <a:cs typeface="Times New Roman" panose="02020603050405020304" pitchFamily="18" charset="0"/>
                        </a:rPr>
                        <a:t>30</a:t>
                      </a:r>
                      <a:endParaRPr lang="en-IN" sz="1300">
                        <a:effectLst/>
                        <a:latin typeface="Times New Roman" panose="02020603050405020304" pitchFamily="18" charset="0"/>
                        <a:ea typeface="Arial" panose="020B0604020202020204" pitchFamily="34" charset="0"/>
                        <a:cs typeface="Times New Roman" panose="02020603050405020304" pitchFamily="18" charset="0"/>
                      </a:endParaRPr>
                    </a:p>
                  </a:txBody>
                  <a:tcPr marL="68580" marR="68580" marT="0" marB="0" anchor="ctr"/>
                </a:tc>
                <a:tc>
                  <a:txBody>
                    <a:bodyPr/>
                    <a:lstStyle/>
                    <a:p>
                      <a:pPr algn="ctr">
                        <a:lnSpc>
                          <a:spcPct val="150000"/>
                        </a:lnSpc>
                        <a:spcAft>
                          <a:spcPts val="1400"/>
                        </a:spcAft>
                      </a:pPr>
                      <a:r>
                        <a:rPr lang="en-US" sz="1300">
                          <a:effectLst/>
                          <a:latin typeface="Times New Roman" panose="02020603050405020304" pitchFamily="18" charset="0"/>
                          <a:cs typeface="Times New Roman" panose="02020603050405020304" pitchFamily="18" charset="0"/>
                        </a:rPr>
                        <a:t>30</a:t>
                      </a:r>
                      <a:endParaRPr lang="en-IN" sz="1300">
                        <a:effectLst/>
                        <a:latin typeface="Times New Roman" panose="02020603050405020304" pitchFamily="18" charset="0"/>
                        <a:ea typeface="Arial" panose="020B060402020202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2494617"/>
                  </a:ext>
                </a:extLst>
              </a:tr>
              <a:tr h="296777">
                <a:tc>
                  <a:txBody>
                    <a:bodyPr/>
                    <a:lstStyle/>
                    <a:p>
                      <a:pPr algn="ctr">
                        <a:lnSpc>
                          <a:spcPct val="150000"/>
                        </a:lnSpc>
                        <a:spcAft>
                          <a:spcPts val="1400"/>
                        </a:spcAft>
                      </a:pPr>
                      <a:r>
                        <a:rPr lang="en-US" sz="1400" b="1" dirty="0">
                          <a:effectLst/>
                          <a:latin typeface="Times New Roman" panose="02020603050405020304" pitchFamily="18" charset="0"/>
                          <a:cs typeface="Times New Roman" panose="02020603050405020304" pitchFamily="18" charset="0"/>
                        </a:rPr>
                        <a:t>Accuracy</a:t>
                      </a:r>
                      <a:endParaRPr lang="en-IN" sz="1400" b="1" dirty="0">
                        <a:effectLst/>
                        <a:latin typeface="Times New Roman" panose="02020603050405020304" pitchFamily="18" charset="0"/>
                        <a:ea typeface="Arial" panose="020B0604020202020204" pitchFamily="34" charset="0"/>
                        <a:cs typeface="Times New Roman" panose="02020603050405020304" pitchFamily="18" charset="0"/>
                      </a:endParaRPr>
                    </a:p>
                  </a:txBody>
                  <a:tcPr marL="68580" marR="68580" marT="0" marB="0" anchor="ctr"/>
                </a:tc>
                <a:tc>
                  <a:txBody>
                    <a:bodyPr/>
                    <a:lstStyle/>
                    <a:p>
                      <a:pPr algn="ctr">
                        <a:lnSpc>
                          <a:spcPct val="150000"/>
                        </a:lnSpc>
                        <a:spcAft>
                          <a:spcPts val="1400"/>
                        </a:spcAft>
                      </a:pPr>
                      <a:r>
                        <a:rPr lang="en-US" sz="1300" dirty="0">
                          <a:effectLst/>
                          <a:latin typeface="Times New Roman" panose="02020603050405020304" pitchFamily="18" charset="0"/>
                          <a:cs typeface="Times New Roman" panose="02020603050405020304" pitchFamily="18" charset="0"/>
                        </a:rPr>
                        <a:t>97.16 %</a:t>
                      </a:r>
                      <a:endParaRPr lang="en-IN" sz="1300" dirty="0">
                        <a:effectLst/>
                        <a:latin typeface="Times New Roman" panose="02020603050405020304" pitchFamily="18" charset="0"/>
                        <a:ea typeface="Arial" panose="020B0604020202020204" pitchFamily="34" charset="0"/>
                        <a:cs typeface="Times New Roman" panose="02020603050405020304" pitchFamily="18" charset="0"/>
                      </a:endParaRPr>
                    </a:p>
                  </a:txBody>
                  <a:tcPr marL="68580" marR="68580" marT="0" marB="0" anchor="ctr"/>
                </a:tc>
                <a:tc>
                  <a:txBody>
                    <a:bodyPr/>
                    <a:lstStyle/>
                    <a:p>
                      <a:pPr algn="ctr">
                        <a:lnSpc>
                          <a:spcPct val="150000"/>
                        </a:lnSpc>
                        <a:spcAft>
                          <a:spcPts val="1400"/>
                        </a:spcAft>
                      </a:pPr>
                      <a:r>
                        <a:rPr lang="en-US" sz="1300" dirty="0">
                          <a:effectLst/>
                          <a:latin typeface="Times New Roman" panose="02020603050405020304" pitchFamily="18" charset="0"/>
                          <a:cs typeface="Times New Roman" panose="02020603050405020304" pitchFamily="18" charset="0"/>
                        </a:rPr>
                        <a:t>99.96%</a:t>
                      </a:r>
                      <a:endParaRPr lang="en-IN" sz="1300" dirty="0">
                        <a:effectLst/>
                        <a:latin typeface="Times New Roman" panose="02020603050405020304" pitchFamily="18" charset="0"/>
                        <a:ea typeface="Arial" panose="020B060402020202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571476714"/>
                  </a:ext>
                </a:extLst>
              </a:tr>
              <a:tr h="296777">
                <a:tc>
                  <a:txBody>
                    <a:bodyPr/>
                    <a:lstStyle/>
                    <a:p>
                      <a:pPr algn="ctr">
                        <a:lnSpc>
                          <a:spcPct val="150000"/>
                        </a:lnSpc>
                        <a:spcAft>
                          <a:spcPts val="1400"/>
                        </a:spcAft>
                      </a:pPr>
                      <a:r>
                        <a:rPr lang="en-US" sz="1400" b="1" dirty="0">
                          <a:effectLst/>
                          <a:latin typeface="Times New Roman" panose="02020603050405020304" pitchFamily="18" charset="0"/>
                          <a:cs typeface="Times New Roman" panose="02020603050405020304" pitchFamily="18" charset="0"/>
                        </a:rPr>
                        <a:t> Loss</a:t>
                      </a:r>
                      <a:endParaRPr lang="en-IN" sz="1400" b="1" dirty="0">
                        <a:effectLst/>
                        <a:latin typeface="Times New Roman" panose="02020603050405020304" pitchFamily="18" charset="0"/>
                        <a:ea typeface="Arial" panose="020B0604020202020204" pitchFamily="34" charset="0"/>
                        <a:cs typeface="Times New Roman" panose="02020603050405020304" pitchFamily="18" charset="0"/>
                      </a:endParaRPr>
                    </a:p>
                  </a:txBody>
                  <a:tcPr marL="68580" marR="68580" marT="0" marB="0" anchor="ctr"/>
                </a:tc>
                <a:tc>
                  <a:txBody>
                    <a:bodyPr/>
                    <a:lstStyle/>
                    <a:p>
                      <a:pPr algn="ctr">
                        <a:lnSpc>
                          <a:spcPct val="150000"/>
                        </a:lnSpc>
                        <a:spcAft>
                          <a:spcPts val="1400"/>
                        </a:spcAft>
                      </a:pPr>
                      <a:r>
                        <a:rPr lang="en-US" sz="1300" dirty="0">
                          <a:effectLst/>
                          <a:latin typeface="Times New Roman" panose="02020603050405020304" pitchFamily="18" charset="0"/>
                          <a:cs typeface="Times New Roman" panose="02020603050405020304" pitchFamily="18" charset="0"/>
                        </a:rPr>
                        <a:t>0.082</a:t>
                      </a:r>
                      <a:endParaRPr lang="en-IN" sz="1300" dirty="0">
                        <a:effectLst/>
                        <a:latin typeface="Times New Roman" panose="02020603050405020304" pitchFamily="18" charset="0"/>
                        <a:ea typeface="Arial" panose="020B0604020202020204" pitchFamily="34" charset="0"/>
                        <a:cs typeface="Times New Roman" panose="02020603050405020304" pitchFamily="18" charset="0"/>
                      </a:endParaRPr>
                    </a:p>
                  </a:txBody>
                  <a:tcPr marL="68580" marR="68580" marT="0" marB="0" anchor="ctr"/>
                </a:tc>
                <a:tc>
                  <a:txBody>
                    <a:bodyPr/>
                    <a:lstStyle/>
                    <a:p>
                      <a:pPr algn="ctr">
                        <a:lnSpc>
                          <a:spcPct val="150000"/>
                        </a:lnSpc>
                        <a:spcAft>
                          <a:spcPts val="1400"/>
                        </a:spcAft>
                      </a:pPr>
                      <a:r>
                        <a:rPr lang="en-US" sz="1300" dirty="0">
                          <a:effectLst/>
                          <a:latin typeface="Times New Roman" panose="02020603050405020304" pitchFamily="18" charset="0"/>
                          <a:cs typeface="Times New Roman" panose="02020603050405020304" pitchFamily="18" charset="0"/>
                        </a:rPr>
                        <a:t>0.002</a:t>
                      </a:r>
                      <a:endParaRPr lang="en-IN" sz="1300" dirty="0">
                        <a:effectLst/>
                        <a:latin typeface="Times New Roman" panose="02020603050405020304" pitchFamily="18" charset="0"/>
                        <a:ea typeface="Arial" panose="020B060402020202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4033368342"/>
                  </a:ext>
                </a:extLst>
              </a:tr>
              <a:tr h="633885">
                <a:tc>
                  <a:txBody>
                    <a:bodyPr/>
                    <a:lstStyle/>
                    <a:p>
                      <a:pPr algn="ctr">
                        <a:lnSpc>
                          <a:spcPct val="150000"/>
                        </a:lnSpc>
                        <a:spcAft>
                          <a:spcPts val="1400"/>
                        </a:spcAft>
                      </a:pPr>
                      <a:r>
                        <a:rPr lang="en-US" sz="1400" b="1" dirty="0">
                          <a:effectLst/>
                          <a:latin typeface="Times New Roman" panose="02020603050405020304" pitchFamily="18" charset="0"/>
                          <a:cs typeface="Times New Roman" panose="02020603050405020304" pitchFamily="18" charset="0"/>
                        </a:rPr>
                        <a:t>Number of Trainable Parameters</a:t>
                      </a:r>
                      <a:endParaRPr lang="en-IN" sz="1400" b="1" dirty="0">
                        <a:effectLst/>
                        <a:latin typeface="Times New Roman" panose="02020603050405020304" pitchFamily="18" charset="0"/>
                        <a:ea typeface="Arial" panose="020B0604020202020204" pitchFamily="34" charset="0"/>
                        <a:cs typeface="Times New Roman" panose="02020603050405020304" pitchFamily="18" charset="0"/>
                      </a:endParaRPr>
                    </a:p>
                  </a:txBody>
                  <a:tcPr marL="68580" marR="68580" marT="0" marB="0" anchor="ctr"/>
                </a:tc>
                <a:tc>
                  <a:txBody>
                    <a:bodyPr/>
                    <a:lstStyle/>
                    <a:p>
                      <a:pPr algn="ctr">
                        <a:lnSpc>
                          <a:spcPct val="150000"/>
                        </a:lnSpc>
                        <a:spcAft>
                          <a:spcPts val="1400"/>
                        </a:spcAft>
                      </a:pPr>
                      <a:r>
                        <a:rPr lang="en-US" sz="1300" dirty="0">
                          <a:effectLst/>
                          <a:latin typeface="Times New Roman" panose="02020603050405020304" pitchFamily="18" charset="0"/>
                          <a:cs typeface="Times New Roman" panose="02020603050405020304" pitchFamily="18" charset="0"/>
                        </a:rPr>
                        <a:t>727,626</a:t>
                      </a:r>
                      <a:endParaRPr lang="en-IN" sz="1300" dirty="0">
                        <a:effectLst/>
                        <a:latin typeface="Times New Roman" panose="02020603050405020304" pitchFamily="18" charset="0"/>
                        <a:ea typeface="Arial" panose="020B0604020202020204" pitchFamily="34" charset="0"/>
                        <a:cs typeface="Times New Roman" panose="02020603050405020304" pitchFamily="18" charset="0"/>
                      </a:endParaRPr>
                    </a:p>
                  </a:txBody>
                  <a:tcPr marL="68580" marR="68580" marT="0" marB="0" anchor="ctr"/>
                </a:tc>
                <a:tc>
                  <a:txBody>
                    <a:bodyPr/>
                    <a:lstStyle/>
                    <a:p>
                      <a:pPr algn="ctr">
                        <a:lnSpc>
                          <a:spcPct val="150000"/>
                        </a:lnSpc>
                        <a:spcAft>
                          <a:spcPts val="1400"/>
                        </a:spcAft>
                      </a:pPr>
                      <a:r>
                        <a:rPr lang="en-US" sz="1300" dirty="0">
                          <a:effectLst/>
                          <a:latin typeface="Times New Roman" panose="02020603050405020304" pitchFamily="18" charset="0"/>
                          <a:cs typeface="Times New Roman" panose="02020603050405020304" pitchFamily="18" charset="0"/>
                        </a:rPr>
                        <a:t>2,249,492</a:t>
                      </a:r>
                      <a:endParaRPr lang="en-IN" sz="1300" dirty="0">
                        <a:effectLst/>
                        <a:latin typeface="Times New Roman" panose="02020603050405020304" pitchFamily="18" charset="0"/>
                        <a:ea typeface="Arial" panose="020B060402020202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400808276"/>
                  </a:ext>
                </a:extLst>
              </a:tr>
              <a:tr h="296777">
                <a:tc>
                  <a:txBody>
                    <a:bodyPr/>
                    <a:lstStyle/>
                    <a:p>
                      <a:pPr algn="ctr">
                        <a:lnSpc>
                          <a:spcPct val="150000"/>
                        </a:lnSpc>
                        <a:spcAft>
                          <a:spcPts val="1400"/>
                        </a:spcAft>
                      </a:pPr>
                      <a:r>
                        <a:rPr lang="en-US" sz="1400" b="1" dirty="0">
                          <a:effectLst/>
                          <a:latin typeface="Times New Roman" panose="02020603050405020304" pitchFamily="18" charset="0"/>
                          <a:cs typeface="Times New Roman" panose="02020603050405020304" pitchFamily="18" charset="0"/>
                        </a:rPr>
                        <a:t>Training Time</a:t>
                      </a:r>
                      <a:endParaRPr lang="en-IN" sz="1400" b="1" dirty="0">
                        <a:effectLst/>
                        <a:latin typeface="Times New Roman" panose="02020603050405020304" pitchFamily="18" charset="0"/>
                        <a:ea typeface="Arial" panose="020B0604020202020204" pitchFamily="34" charset="0"/>
                        <a:cs typeface="Times New Roman" panose="02020603050405020304" pitchFamily="18" charset="0"/>
                      </a:endParaRPr>
                    </a:p>
                  </a:txBody>
                  <a:tcPr marL="68580" marR="68580" marT="0" marB="0" anchor="ctr"/>
                </a:tc>
                <a:tc>
                  <a:txBody>
                    <a:bodyPr/>
                    <a:lstStyle/>
                    <a:p>
                      <a:pPr algn="ctr">
                        <a:lnSpc>
                          <a:spcPct val="150000"/>
                        </a:lnSpc>
                        <a:spcAft>
                          <a:spcPts val="1400"/>
                        </a:spcAft>
                      </a:pPr>
                      <a:r>
                        <a:rPr lang="en-US" sz="1300" dirty="0">
                          <a:effectLst/>
                          <a:latin typeface="Times New Roman" panose="02020603050405020304" pitchFamily="18" charset="0"/>
                          <a:cs typeface="Times New Roman" panose="02020603050405020304" pitchFamily="18" charset="0"/>
                        </a:rPr>
                        <a:t>5717.2186 sec.</a:t>
                      </a:r>
                      <a:endParaRPr lang="en-IN" sz="1300" dirty="0">
                        <a:effectLst/>
                        <a:latin typeface="Times New Roman" panose="02020603050405020304" pitchFamily="18" charset="0"/>
                        <a:ea typeface="Arial" panose="020B0604020202020204" pitchFamily="34" charset="0"/>
                        <a:cs typeface="Times New Roman" panose="02020603050405020304" pitchFamily="18" charset="0"/>
                      </a:endParaRPr>
                    </a:p>
                  </a:txBody>
                  <a:tcPr marL="68580" marR="68580" marT="0" marB="0" anchor="ctr"/>
                </a:tc>
                <a:tc>
                  <a:txBody>
                    <a:bodyPr/>
                    <a:lstStyle/>
                    <a:p>
                      <a:pPr algn="ctr">
                        <a:lnSpc>
                          <a:spcPct val="150000"/>
                        </a:lnSpc>
                        <a:spcAft>
                          <a:spcPts val="1400"/>
                        </a:spcAft>
                      </a:pPr>
                      <a:r>
                        <a:rPr lang="en-IN" sz="1300" dirty="0">
                          <a:effectLst/>
                          <a:latin typeface="Times New Roman" panose="02020603050405020304" pitchFamily="18" charset="0"/>
                          <a:cs typeface="Times New Roman" panose="02020603050405020304" pitchFamily="18" charset="0"/>
                        </a:rPr>
                        <a:t>10123.65 sec.</a:t>
                      </a:r>
                      <a:endParaRPr lang="en-IN" sz="1300" dirty="0">
                        <a:effectLst/>
                        <a:latin typeface="Times New Roman" panose="02020603050405020304" pitchFamily="18" charset="0"/>
                        <a:ea typeface="Arial" panose="020B060402020202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913779486"/>
                  </a:ext>
                </a:extLst>
              </a:tr>
            </a:tbl>
          </a:graphicData>
        </a:graphic>
      </p:graphicFrame>
      <p:sp>
        <p:nvSpPr>
          <p:cNvPr id="9" name="Rectangle 1">
            <a:extLst>
              <a:ext uri="{FF2B5EF4-FFF2-40B4-BE49-F238E27FC236}">
                <a16:creationId xmlns:a16="http://schemas.microsoft.com/office/drawing/2014/main" id="{C427D927-3515-C055-E5A2-BD5199F01499}"/>
              </a:ext>
            </a:extLst>
          </p:cNvPr>
          <p:cNvSpPr>
            <a:spLocks noChangeArrowheads="1"/>
          </p:cNvSpPr>
          <p:nvPr/>
        </p:nvSpPr>
        <p:spPr bwMode="auto">
          <a:xfrm>
            <a:off x="1731963" y="2130425"/>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334"/>
                                        </p:tgtEl>
                                        <p:attrNameLst>
                                          <p:attrName>style.visibility</p:attrName>
                                        </p:attrNameLst>
                                      </p:cBhvr>
                                      <p:to>
                                        <p:strVal val="visible"/>
                                      </p:to>
                                    </p:set>
                                    <p:animEffect transition="in" filter="fade">
                                      <p:cBhvr>
                                        <p:cTn id="7" dur="500"/>
                                        <p:tgtEl>
                                          <p:spTgt spid="53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832738C-81C3-13E6-C681-61390374644A}"/>
              </a:ext>
            </a:extLst>
          </p:cNvPr>
          <p:cNvSpPr txBox="1"/>
          <p:nvPr/>
        </p:nvSpPr>
        <p:spPr>
          <a:xfrm>
            <a:off x="207433" y="172078"/>
            <a:ext cx="6612466" cy="400110"/>
          </a:xfrm>
          <a:prstGeom prst="rect">
            <a:avLst/>
          </a:prstGeom>
          <a:noFill/>
        </p:spPr>
        <p:txBody>
          <a:bodyPr wrap="square">
            <a:spAutoFit/>
          </a:bodyPr>
          <a:lstStyle/>
          <a:p>
            <a:r>
              <a:rPr lang="en-IN" sz="2000" b="1" dirty="0">
                <a:solidFill>
                  <a:schemeClr val="tx1"/>
                </a:solidFill>
                <a:effectLst/>
                <a:latin typeface="Times New Roman" panose="02020603050405020304" pitchFamily="18" charset="0"/>
                <a:ea typeface="Times New Roman" panose="02020603050405020304" pitchFamily="18" charset="0"/>
              </a:rPr>
              <a:t>Testing Results</a:t>
            </a:r>
            <a:endParaRPr lang="en-IN" sz="2000" dirty="0">
              <a:solidFill>
                <a:schemeClr val="tx1"/>
              </a:solidFill>
            </a:endParaRPr>
          </a:p>
        </p:txBody>
      </p:sp>
      <p:sp>
        <p:nvSpPr>
          <p:cNvPr id="8" name="TextBox 7">
            <a:extLst>
              <a:ext uri="{FF2B5EF4-FFF2-40B4-BE49-F238E27FC236}">
                <a16:creationId xmlns:a16="http://schemas.microsoft.com/office/drawing/2014/main" id="{91FEF5E1-69D5-E654-09E9-80A1E8A41F37}"/>
              </a:ext>
            </a:extLst>
          </p:cNvPr>
          <p:cNvSpPr txBox="1"/>
          <p:nvPr/>
        </p:nvSpPr>
        <p:spPr>
          <a:xfrm>
            <a:off x="283633" y="572188"/>
            <a:ext cx="6612466" cy="369332"/>
          </a:xfrm>
          <a:prstGeom prst="rect">
            <a:avLst/>
          </a:prstGeom>
          <a:noFill/>
        </p:spPr>
        <p:txBody>
          <a:bodyPr wrap="square">
            <a:spAutoFit/>
          </a:bodyPr>
          <a:lstStyle/>
          <a:p>
            <a:r>
              <a:rPr lang="en-IN" sz="1800" b="1" dirty="0" err="1">
                <a:solidFill>
                  <a:schemeClr val="tx1"/>
                </a:solidFill>
                <a:latin typeface="Times New Roman"/>
                <a:cs typeface="Times New Roman"/>
              </a:rPr>
              <a:t>SqueezeNet</a:t>
            </a:r>
            <a:r>
              <a:rPr lang="en-IN" sz="1800" b="1" dirty="0">
                <a:solidFill>
                  <a:schemeClr val="tx1"/>
                </a:solidFill>
                <a:latin typeface="Times New Roman"/>
                <a:cs typeface="Times New Roman"/>
              </a:rPr>
              <a:t> Model</a:t>
            </a:r>
            <a:endParaRPr lang="en-IN" sz="1800" b="1" dirty="0"/>
          </a:p>
        </p:txBody>
      </p:sp>
      <p:pic>
        <p:nvPicPr>
          <p:cNvPr id="11" name="Picture 10">
            <a:extLst>
              <a:ext uri="{FF2B5EF4-FFF2-40B4-BE49-F238E27FC236}">
                <a16:creationId xmlns:a16="http://schemas.microsoft.com/office/drawing/2014/main" id="{893DA541-4448-F6ED-0C66-3904B944C0E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71163" y="1045594"/>
            <a:ext cx="6801674" cy="3191280"/>
          </a:xfrm>
          <a:prstGeom prst="rect">
            <a:avLst/>
          </a:prstGeom>
          <a:noFill/>
          <a:ln>
            <a:noFill/>
          </a:ln>
        </p:spPr>
      </p:pic>
      <p:sp>
        <p:nvSpPr>
          <p:cNvPr id="13" name="TextBox 12">
            <a:extLst>
              <a:ext uri="{FF2B5EF4-FFF2-40B4-BE49-F238E27FC236}">
                <a16:creationId xmlns:a16="http://schemas.microsoft.com/office/drawing/2014/main" id="{436BEE17-5671-5BBA-874F-6500551D8132}"/>
              </a:ext>
            </a:extLst>
          </p:cNvPr>
          <p:cNvSpPr txBox="1"/>
          <p:nvPr/>
        </p:nvSpPr>
        <p:spPr>
          <a:xfrm>
            <a:off x="2239334" y="4340948"/>
            <a:ext cx="6612466" cy="307777"/>
          </a:xfrm>
          <a:prstGeom prst="rect">
            <a:avLst/>
          </a:prstGeom>
          <a:noFill/>
        </p:spPr>
        <p:txBody>
          <a:bodyPr wrap="square">
            <a:spAutoFit/>
          </a:bodyPr>
          <a:lstStyle/>
          <a:p>
            <a:pPr algn="just"/>
            <a:r>
              <a:rPr lang="en-IN" sz="1400" b="1" dirty="0">
                <a:solidFill>
                  <a:schemeClr val="tx1"/>
                </a:solidFill>
                <a:effectLst/>
                <a:latin typeface="Times New Roman" panose="02020603050405020304" pitchFamily="18" charset="0"/>
                <a:ea typeface="Arial" panose="020B0604020202020204" pitchFamily="34" charset="0"/>
              </a:rPr>
              <a:t>Performance of </a:t>
            </a:r>
            <a:r>
              <a:rPr lang="en-IN" sz="1400" b="1" dirty="0" err="1">
                <a:solidFill>
                  <a:schemeClr val="tx1"/>
                </a:solidFill>
                <a:effectLst/>
                <a:latin typeface="Times New Roman" panose="02020603050405020304" pitchFamily="18" charset="0"/>
                <a:ea typeface="Arial" panose="020B0604020202020204" pitchFamily="34" charset="0"/>
              </a:rPr>
              <a:t>SqueezeNet</a:t>
            </a:r>
            <a:r>
              <a:rPr lang="en-IN" sz="1400" b="1" dirty="0">
                <a:solidFill>
                  <a:schemeClr val="tx1"/>
                </a:solidFill>
                <a:effectLst/>
                <a:latin typeface="Times New Roman" panose="02020603050405020304" pitchFamily="18" charset="0"/>
                <a:ea typeface="Arial" panose="020B0604020202020204" pitchFamily="34" charset="0"/>
              </a:rPr>
              <a:t> Model under testing</a:t>
            </a:r>
            <a:endParaRPr lang="en-IN" b="1" dirty="0">
              <a:solidFill>
                <a:schemeClr val="tx1"/>
              </a:solidFill>
            </a:endParaRPr>
          </a:p>
        </p:txBody>
      </p:sp>
    </p:spTree>
    <p:extLst>
      <p:ext uri="{BB962C8B-B14F-4D97-AF65-F5344CB8AC3E}">
        <p14:creationId xmlns:p14="http://schemas.microsoft.com/office/powerpoint/2010/main" val="17064298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0E82D3A-019A-5A3A-0118-FE256C1ECDC1}"/>
              </a:ext>
            </a:extLst>
          </p:cNvPr>
          <p:cNvSpPr txBox="1"/>
          <p:nvPr/>
        </p:nvSpPr>
        <p:spPr>
          <a:xfrm>
            <a:off x="2529296" y="4356203"/>
            <a:ext cx="4935008" cy="307777"/>
          </a:xfrm>
          <a:prstGeom prst="rect">
            <a:avLst/>
          </a:prstGeom>
          <a:noFill/>
        </p:spPr>
        <p:txBody>
          <a:bodyPr wrap="square">
            <a:spAutoFit/>
          </a:bodyPr>
          <a:lstStyle/>
          <a:p>
            <a:pPr algn="just"/>
            <a:r>
              <a:rPr lang="en-IN" b="1" dirty="0">
                <a:solidFill>
                  <a:schemeClr val="tx1"/>
                </a:solidFill>
                <a:effectLst/>
                <a:latin typeface="Times New Roman" panose="02020603050405020304" pitchFamily="18" charset="0"/>
                <a:ea typeface="Arial" panose="020B0604020202020204" pitchFamily="34" charset="0"/>
              </a:rPr>
              <a:t>Confusion Matrix for Squeeze Net model</a:t>
            </a:r>
            <a:endParaRPr lang="en-IN" b="1" dirty="0">
              <a:solidFill>
                <a:schemeClr val="tx1"/>
              </a:solidFill>
            </a:endParaRPr>
          </a:p>
        </p:txBody>
      </p:sp>
      <p:pic>
        <p:nvPicPr>
          <p:cNvPr id="10" name="Picture 9">
            <a:extLst>
              <a:ext uri="{FF2B5EF4-FFF2-40B4-BE49-F238E27FC236}">
                <a16:creationId xmlns:a16="http://schemas.microsoft.com/office/drawing/2014/main" id="{D88F1D70-E526-1446-8C4F-36931165C5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145" y="479520"/>
            <a:ext cx="6570655" cy="3876683"/>
          </a:xfrm>
          <a:prstGeom prst="rect">
            <a:avLst/>
          </a:prstGeom>
        </p:spPr>
      </p:pic>
    </p:spTree>
    <p:extLst>
      <p:ext uri="{BB962C8B-B14F-4D97-AF65-F5344CB8AC3E}">
        <p14:creationId xmlns:p14="http://schemas.microsoft.com/office/powerpoint/2010/main" val="27261856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42DB12B1-9CDC-473A-FD50-D5D687146DA9}"/>
              </a:ext>
            </a:extLst>
          </p:cNvPr>
          <p:cNvSpPr txBox="1"/>
          <p:nvPr/>
        </p:nvSpPr>
        <p:spPr>
          <a:xfrm>
            <a:off x="2329430" y="2944959"/>
            <a:ext cx="4485140" cy="307777"/>
          </a:xfrm>
          <a:prstGeom prst="rect">
            <a:avLst/>
          </a:prstGeom>
          <a:noFill/>
        </p:spPr>
        <p:txBody>
          <a:bodyPr wrap="square">
            <a:spAutoFit/>
          </a:bodyPr>
          <a:lstStyle/>
          <a:p>
            <a:pPr algn="ctr">
              <a:spcAft>
                <a:spcPts val="1000"/>
              </a:spcAft>
            </a:pPr>
            <a:r>
              <a:rPr lang="en-IN" b="1" i="0" dirty="0">
                <a:solidFill>
                  <a:schemeClr val="tx1"/>
                </a:solidFill>
                <a:effectLst/>
                <a:latin typeface="Times New Roman" panose="02020603050405020304" pitchFamily="18" charset="0"/>
                <a:ea typeface="Arial" panose="020B0604020202020204" pitchFamily="34" charset="0"/>
                <a:cs typeface="Mangal" panose="02040503050203030202" pitchFamily="18" charset="0"/>
              </a:rPr>
              <a:t>Samples of Predicted images from Squeeze Net Model</a:t>
            </a:r>
            <a:endParaRPr lang="en-IN" b="1" i="1" dirty="0">
              <a:solidFill>
                <a:schemeClr val="tx1"/>
              </a:solidFill>
              <a:effectLst/>
              <a:latin typeface="Arial" panose="020B0604020202020204" pitchFamily="34" charset="0"/>
              <a:ea typeface="Arial" panose="020B0604020202020204" pitchFamily="34" charset="0"/>
              <a:cs typeface="Mangal" panose="02040503050203030202" pitchFamily="18" charset="0"/>
            </a:endParaRPr>
          </a:p>
        </p:txBody>
      </p:sp>
      <p:pic>
        <p:nvPicPr>
          <p:cNvPr id="11" name="Picture 10">
            <a:extLst>
              <a:ext uri="{FF2B5EF4-FFF2-40B4-BE49-F238E27FC236}">
                <a16:creationId xmlns:a16="http://schemas.microsoft.com/office/drawing/2014/main" id="{1E13D71D-FC19-9B26-6910-32B2ACFD61C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64827" y="445040"/>
            <a:ext cx="7814346" cy="2499919"/>
          </a:xfrm>
          <a:prstGeom prst="rect">
            <a:avLst/>
          </a:prstGeom>
          <a:noFill/>
          <a:ln>
            <a:noFill/>
          </a:ln>
        </p:spPr>
      </p:pic>
      <p:sp>
        <p:nvSpPr>
          <p:cNvPr id="2" name="TextBox 1">
            <a:extLst>
              <a:ext uri="{FF2B5EF4-FFF2-40B4-BE49-F238E27FC236}">
                <a16:creationId xmlns:a16="http://schemas.microsoft.com/office/drawing/2014/main" id="{2223C4DF-1537-8B25-65B2-7AE737B1B16D}"/>
              </a:ext>
            </a:extLst>
          </p:cNvPr>
          <p:cNvSpPr txBox="1"/>
          <p:nvPr/>
        </p:nvSpPr>
        <p:spPr>
          <a:xfrm>
            <a:off x="664827" y="3513300"/>
            <a:ext cx="7377573" cy="1063304"/>
          </a:xfrm>
          <a:prstGeom prst="rect">
            <a:avLst/>
          </a:prstGeom>
          <a:noFill/>
        </p:spPr>
        <p:txBody>
          <a:bodyPr wrap="square">
            <a:spAutoFit/>
          </a:bodyPr>
          <a:lstStyle/>
          <a:p>
            <a:pPr algn="just">
              <a:lnSpc>
                <a:spcPct val="115000"/>
              </a:lnSpc>
              <a:spcAft>
                <a:spcPts val="1400"/>
              </a:spcAft>
            </a:pPr>
            <a:r>
              <a:rPr lang="en-US" sz="1400" dirty="0" err="1">
                <a:effectLst/>
                <a:latin typeface="Times New Roman" panose="02020603050405020304" pitchFamily="18" charset="0"/>
                <a:ea typeface="Times New Roman" panose="02020603050405020304" pitchFamily="18" charset="0"/>
              </a:rPr>
              <a:t>Fig.includes</a:t>
            </a:r>
            <a:r>
              <a:rPr lang="en-US" sz="1400" dirty="0">
                <a:effectLst/>
                <a:latin typeface="Times New Roman" panose="02020603050405020304" pitchFamily="18" charset="0"/>
                <a:ea typeface="Times New Roman" panose="02020603050405020304" pitchFamily="18" charset="0"/>
              </a:rPr>
              <a:t> a screenshot displaying a set of random image samples along with their respective classification results generated by the </a:t>
            </a:r>
            <a:r>
              <a:rPr lang="en-US" dirty="0" err="1">
                <a:latin typeface="Times New Roman" panose="02020603050405020304" pitchFamily="18" charset="0"/>
                <a:ea typeface="Times New Roman" panose="02020603050405020304" pitchFamily="18" charset="0"/>
              </a:rPr>
              <a:t>Squeeze</a:t>
            </a:r>
            <a:r>
              <a:rPr lang="en-US" sz="1400" dirty="0" err="1">
                <a:effectLst/>
                <a:latin typeface="Times New Roman" panose="02020603050405020304" pitchFamily="18" charset="0"/>
                <a:ea typeface="Times New Roman" panose="02020603050405020304" pitchFamily="18" charset="0"/>
              </a:rPr>
              <a:t>Net</a:t>
            </a:r>
            <a:r>
              <a:rPr lang="en-US" sz="1400" dirty="0">
                <a:effectLst/>
                <a:latin typeface="Times New Roman" panose="02020603050405020304" pitchFamily="18" charset="0"/>
                <a:ea typeface="Times New Roman" panose="02020603050405020304" pitchFamily="18" charset="0"/>
              </a:rPr>
              <a:t> model. This demonstrates the model’s ability to accurately identify and classify various objects within the images, highlighting its efficiency and accuracy in real-world scenarios.</a:t>
            </a:r>
            <a:endParaRPr lang="en-IN" sz="1200" dirty="0">
              <a:effectLst/>
              <a:latin typeface="Arial" panose="020B0604020202020204" pitchFamily="34" charset="0"/>
              <a:ea typeface="Arial" panose="020B0604020202020204" pitchFamily="34" charset="0"/>
            </a:endParaRPr>
          </a:p>
        </p:txBody>
      </p:sp>
    </p:spTree>
    <p:extLst>
      <p:ext uri="{BB962C8B-B14F-4D97-AF65-F5344CB8AC3E}">
        <p14:creationId xmlns:p14="http://schemas.microsoft.com/office/powerpoint/2010/main" val="185278190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130"/>
        <p:cNvGrpSpPr/>
        <p:nvPr/>
      </p:nvGrpSpPr>
      <p:grpSpPr>
        <a:xfrm>
          <a:off x="0" y="0"/>
          <a:ext cx="0" cy="0"/>
          <a:chOff x="0" y="0"/>
          <a:chExt cx="0" cy="0"/>
        </a:xfrm>
      </p:grpSpPr>
      <p:sp>
        <p:nvSpPr>
          <p:cNvPr id="4132" name="Google Shape;4132;p59"/>
          <p:cNvSpPr txBox="1">
            <a:spLocks noGrp="1"/>
          </p:cNvSpPr>
          <p:nvPr>
            <p:ph type="body" idx="1"/>
          </p:nvPr>
        </p:nvSpPr>
        <p:spPr>
          <a:xfrm>
            <a:off x="193621" y="258225"/>
            <a:ext cx="8306912" cy="469909"/>
          </a:xfrm>
          <a:prstGeom prst="rect">
            <a:avLst/>
          </a:prstGeom>
        </p:spPr>
        <p:txBody>
          <a:bodyPr spcFirstLastPara="1" wrap="square" lIns="91425" tIns="91425" rIns="91425" bIns="91425" anchor="t" anchorCtr="0">
            <a:noAutofit/>
          </a:bodyPr>
          <a:lstStyle/>
          <a:p>
            <a:pPr marL="0" indent="0" algn="just">
              <a:buNone/>
            </a:pPr>
            <a:r>
              <a:rPr lang="en-US" b="1" dirty="0">
                <a:solidFill>
                  <a:schemeClr val="tx1"/>
                </a:solidFill>
                <a:latin typeface="Times New Roman" panose="02020603050405020304" pitchFamily="18" charset="0"/>
                <a:cs typeface="Times New Roman" panose="02020603050405020304" pitchFamily="18" charset="0"/>
              </a:rPr>
              <a:t>Predicting Tomato Plant Diseases Using a Pre-Trained Model</a:t>
            </a:r>
          </a:p>
          <a:p>
            <a:pPr marL="0" indent="0" algn="just">
              <a:buNone/>
            </a:pPr>
            <a:endParaRPr lang="en-US" sz="1200" b="1" dirty="0">
              <a:solidFill>
                <a:schemeClr val="tx2">
                  <a:lumMod val="50000"/>
                </a:schemeClr>
              </a:solidFill>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94DF5BCE-1B31-565D-D091-48CDC9CEE445}"/>
              </a:ext>
            </a:extLst>
          </p:cNvPr>
          <p:cNvPicPr>
            <a:picLocks noChangeAspect="1"/>
          </p:cNvPicPr>
          <p:nvPr/>
        </p:nvPicPr>
        <p:blipFill>
          <a:blip r:embed="rId3"/>
          <a:stretch>
            <a:fillRect/>
          </a:stretch>
        </p:blipFill>
        <p:spPr>
          <a:xfrm>
            <a:off x="828082" y="728134"/>
            <a:ext cx="6879771" cy="1875786"/>
          </a:xfrm>
          <a:prstGeom prst="rect">
            <a:avLst/>
          </a:prstGeom>
        </p:spPr>
      </p:pic>
      <p:pic>
        <p:nvPicPr>
          <p:cNvPr id="7" name="Picture 6">
            <a:extLst>
              <a:ext uri="{FF2B5EF4-FFF2-40B4-BE49-F238E27FC236}">
                <a16:creationId xmlns:a16="http://schemas.microsoft.com/office/drawing/2014/main" id="{2328F552-C176-2516-2C03-E42C5D083FB3}"/>
              </a:ext>
            </a:extLst>
          </p:cNvPr>
          <p:cNvPicPr>
            <a:picLocks noChangeAspect="1"/>
          </p:cNvPicPr>
          <p:nvPr/>
        </p:nvPicPr>
        <p:blipFill>
          <a:blip r:embed="rId4"/>
          <a:stretch>
            <a:fillRect/>
          </a:stretch>
        </p:blipFill>
        <p:spPr>
          <a:xfrm>
            <a:off x="828082" y="2931343"/>
            <a:ext cx="6879771" cy="1953932"/>
          </a:xfrm>
          <a:prstGeom prst="rect">
            <a:avLst/>
          </a:prstGeom>
        </p:spPr>
      </p:pic>
      <p:sp>
        <p:nvSpPr>
          <p:cNvPr id="8" name="Rectangle 7">
            <a:extLst>
              <a:ext uri="{FF2B5EF4-FFF2-40B4-BE49-F238E27FC236}">
                <a16:creationId xmlns:a16="http://schemas.microsoft.com/office/drawing/2014/main" id="{8BF37824-E618-AF15-0E98-1084A0FB1CD8}"/>
              </a:ext>
            </a:extLst>
          </p:cNvPr>
          <p:cNvSpPr/>
          <p:nvPr/>
        </p:nvSpPr>
        <p:spPr>
          <a:xfrm>
            <a:off x="938160" y="2480928"/>
            <a:ext cx="5167085" cy="11313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Multiplication Sign 8">
            <a:extLst>
              <a:ext uri="{FF2B5EF4-FFF2-40B4-BE49-F238E27FC236}">
                <a16:creationId xmlns:a16="http://schemas.microsoft.com/office/drawing/2014/main" id="{0EBD656E-5A92-7443-70CE-5D85FA0200A4}"/>
              </a:ext>
            </a:extLst>
          </p:cNvPr>
          <p:cNvSpPr/>
          <p:nvPr/>
        </p:nvSpPr>
        <p:spPr>
          <a:xfrm>
            <a:off x="6131930" y="2411363"/>
            <a:ext cx="183695" cy="252267"/>
          </a:xfrm>
          <a:prstGeom prst="mathMultiply">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5828810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461"/>
        <p:cNvGrpSpPr/>
        <p:nvPr/>
      </p:nvGrpSpPr>
      <p:grpSpPr>
        <a:xfrm>
          <a:off x="0" y="0"/>
          <a:ext cx="0" cy="0"/>
          <a:chOff x="0" y="0"/>
          <a:chExt cx="0" cy="0"/>
        </a:xfrm>
      </p:grpSpPr>
      <p:sp>
        <p:nvSpPr>
          <p:cNvPr id="4462" name="Google Shape;4462;p67"/>
          <p:cNvSpPr txBox="1">
            <a:spLocks noGrp="1"/>
          </p:cNvSpPr>
          <p:nvPr>
            <p:ph type="title"/>
          </p:nvPr>
        </p:nvSpPr>
        <p:spPr>
          <a:xfrm>
            <a:off x="2375265" y="2868850"/>
            <a:ext cx="4563900" cy="53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tx1">
                    <a:lumMod val="75000"/>
                  </a:schemeClr>
                </a:solidFill>
              </a:rPr>
              <a:t>—</a:t>
            </a:r>
            <a:r>
              <a:rPr lang="en-IN" sz="2800" b="1" dirty="0">
                <a:solidFill>
                  <a:schemeClr val="tx1">
                    <a:lumMod val="75000"/>
                  </a:schemeClr>
                </a:solidFill>
                <a:latin typeface="Times New Roman" panose="02020603050405020304" pitchFamily="18" charset="0"/>
                <a:cs typeface="Times New Roman" panose="02020603050405020304" pitchFamily="18" charset="0"/>
              </a:rPr>
              <a:t>William Ruckelshaus.</a:t>
            </a:r>
            <a:endParaRPr b="0" dirty="0">
              <a:solidFill>
                <a:schemeClr val="tx1">
                  <a:lumMod val="75000"/>
                </a:schemeClr>
              </a:solidFill>
            </a:endParaRPr>
          </a:p>
        </p:txBody>
      </p:sp>
      <p:sp>
        <p:nvSpPr>
          <p:cNvPr id="4463" name="Google Shape;4463;p67"/>
          <p:cNvSpPr txBox="1">
            <a:spLocks noGrp="1"/>
          </p:cNvSpPr>
          <p:nvPr>
            <p:ph type="subTitle" idx="1"/>
          </p:nvPr>
        </p:nvSpPr>
        <p:spPr>
          <a:xfrm>
            <a:off x="1799850" y="1416550"/>
            <a:ext cx="5537700" cy="1984200"/>
          </a:xfrm>
          <a:prstGeom prst="rect">
            <a:avLst/>
          </a:prstGeom>
        </p:spPr>
        <p:txBody>
          <a:bodyPr spcFirstLastPara="1" wrap="square" lIns="91425" tIns="91425" rIns="91425" bIns="91425" anchor="ctr" anchorCtr="0">
            <a:noAutofit/>
          </a:bodyPr>
          <a:lstStyle/>
          <a:p>
            <a:pPr marL="0" lvl="0" indent="0" algn="ctr" rtl="0">
              <a:spcBef>
                <a:spcPts val="0"/>
              </a:spcBef>
              <a:spcAft>
                <a:spcPts val="1200"/>
              </a:spcAft>
              <a:buNone/>
            </a:pPr>
            <a:r>
              <a:rPr lang="en" dirty="0">
                <a:solidFill>
                  <a:schemeClr val="tx1">
                    <a:lumMod val="75000"/>
                  </a:schemeClr>
                </a:solidFill>
              </a:rPr>
              <a:t>“</a:t>
            </a:r>
            <a:r>
              <a:rPr lang="en-US" sz="2800" dirty="0">
                <a:solidFill>
                  <a:schemeClr val="tx1">
                    <a:lumMod val="75000"/>
                  </a:schemeClr>
                </a:solidFill>
                <a:latin typeface="Times New Roman" panose="02020603050405020304" pitchFamily="18" charset="0"/>
                <a:cs typeface="Times New Roman" panose="02020603050405020304" pitchFamily="18" charset="0"/>
              </a:rPr>
              <a:t>Nature provides a free lunch, but only if we control our appetites.</a:t>
            </a:r>
            <a:r>
              <a:rPr lang="en" dirty="0">
                <a:solidFill>
                  <a:schemeClr val="tx1">
                    <a:lumMod val="75000"/>
                  </a:schemeClr>
                </a:solidFill>
              </a:rPr>
              <a:t>”</a:t>
            </a:r>
            <a:endParaRPr dirty="0">
              <a:solidFill>
                <a:schemeClr val="tx1">
                  <a:lumMod val="75000"/>
                </a:schemeClr>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0E82D3A-019A-5A3A-0118-FE256C1ECDC1}"/>
              </a:ext>
            </a:extLst>
          </p:cNvPr>
          <p:cNvSpPr txBox="1"/>
          <p:nvPr/>
        </p:nvSpPr>
        <p:spPr>
          <a:xfrm>
            <a:off x="1955087" y="3999914"/>
            <a:ext cx="4935008" cy="727507"/>
          </a:xfrm>
          <a:prstGeom prst="rect">
            <a:avLst/>
          </a:prstGeom>
          <a:noFill/>
        </p:spPr>
        <p:txBody>
          <a:bodyPr wrap="square">
            <a:spAutoFit/>
          </a:bodyPr>
          <a:lstStyle/>
          <a:p>
            <a:pPr algn="ctr">
              <a:spcAft>
                <a:spcPts val="1000"/>
              </a:spcAft>
            </a:pPr>
            <a:r>
              <a:rPr lang="en-IN" b="1" i="0" dirty="0">
                <a:solidFill>
                  <a:schemeClr val="tx1"/>
                </a:solidFill>
                <a:effectLst/>
                <a:latin typeface="Times New Roman" panose="02020603050405020304" pitchFamily="18" charset="0"/>
                <a:ea typeface="Arial" panose="020B0604020202020204" pitchFamily="34" charset="0"/>
                <a:cs typeface="Times New Roman" panose="02020603050405020304" pitchFamily="18" charset="0"/>
              </a:rPr>
              <a:t>Classification Report for </a:t>
            </a:r>
            <a:r>
              <a:rPr lang="en-IN" b="1" i="0" dirty="0" err="1">
                <a:solidFill>
                  <a:schemeClr val="tx1"/>
                </a:solidFill>
                <a:effectLst/>
                <a:latin typeface="Times New Roman" panose="02020603050405020304" pitchFamily="18" charset="0"/>
                <a:ea typeface="Arial" panose="020B0604020202020204" pitchFamily="34" charset="0"/>
                <a:cs typeface="Times New Roman" panose="02020603050405020304" pitchFamily="18" charset="0"/>
              </a:rPr>
              <a:t>MobilNet</a:t>
            </a:r>
            <a:r>
              <a:rPr lang="en-IN" b="1" i="0" dirty="0">
                <a:solidFill>
                  <a:schemeClr val="tx1"/>
                </a:solidFill>
                <a:effectLst/>
                <a:latin typeface="Times New Roman" panose="02020603050405020304" pitchFamily="18" charset="0"/>
                <a:ea typeface="Arial" panose="020B0604020202020204" pitchFamily="34" charset="0"/>
                <a:cs typeface="Times New Roman" panose="02020603050405020304" pitchFamily="18" charset="0"/>
              </a:rPr>
              <a:t> Model</a:t>
            </a:r>
            <a:endParaRPr lang="en-IN" b="1" i="1" dirty="0">
              <a:solidFill>
                <a:schemeClr val="tx1"/>
              </a:solidFill>
              <a:effectLst/>
              <a:latin typeface="Times New Roman" panose="02020603050405020304" pitchFamily="18" charset="0"/>
              <a:ea typeface="Arial" panose="020B0604020202020204" pitchFamily="34" charset="0"/>
              <a:cs typeface="Times New Roman" panose="02020603050405020304" pitchFamily="18" charset="0"/>
            </a:endParaRPr>
          </a:p>
          <a:p>
            <a:pPr>
              <a:lnSpc>
                <a:spcPct val="115000"/>
              </a:lnSpc>
            </a:pPr>
            <a:r>
              <a:rPr lang="en-IN" sz="1800" dirty="0">
                <a:effectLst/>
                <a:latin typeface="Arial" panose="020B0604020202020204" pitchFamily="34" charset="0"/>
                <a:ea typeface="Arial" panose="020B0604020202020204" pitchFamily="34" charset="0"/>
              </a:rPr>
              <a:t> </a:t>
            </a:r>
          </a:p>
        </p:txBody>
      </p:sp>
      <p:pic>
        <p:nvPicPr>
          <p:cNvPr id="2" name="Picture 1">
            <a:extLst>
              <a:ext uri="{FF2B5EF4-FFF2-40B4-BE49-F238E27FC236}">
                <a16:creationId xmlns:a16="http://schemas.microsoft.com/office/drawing/2014/main" id="{A876B64F-BA43-8D17-121C-41D93FDE43E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210734" y="558084"/>
            <a:ext cx="6722532" cy="3343126"/>
          </a:xfrm>
          <a:prstGeom prst="rect">
            <a:avLst/>
          </a:prstGeom>
          <a:noFill/>
          <a:ln>
            <a:noFill/>
          </a:ln>
        </p:spPr>
      </p:pic>
      <p:sp>
        <p:nvSpPr>
          <p:cNvPr id="10" name="TextBox 9">
            <a:extLst>
              <a:ext uri="{FF2B5EF4-FFF2-40B4-BE49-F238E27FC236}">
                <a16:creationId xmlns:a16="http://schemas.microsoft.com/office/drawing/2014/main" id="{C7234D29-97C9-19BD-BA19-C95805A4D231}"/>
              </a:ext>
            </a:extLst>
          </p:cNvPr>
          <p:cNvSpPr txBox="1"/>
          <p:nvPr/>
        </p:nvSpPr>
        <p:spPr>
          <a:xfrm>
            <a:off x="470216" y="144703"/>
            <a:ext cx="2312584" cy="338554"/>
          </a:xfrm>
          <a:prstGeom prst="rect">
            <a:avLst/>
          </a:prstGeom>
          <a:noFill/>
        </p:spPr>
        <p:txBody>
          <a:bodyPr wrap="square">
            <a:spAutoFit/>
          </a:bodyPr>
          <a:lstStyle/>
          <a:p>
            <a:r>
              <a:rPr lang="en-IN" sz="1600" b="1" dirty="0" err="1">
                <a:solidFill>
                  <a:schemeClr val="tx1"/>
                </a:solidFill>
                <a:effectLst/>
                <a:latin typeface="Times New Roman" panose="02020603050405020304" pitchFamily="18" charset="0"/>
                <a:ea typeface="Times New Roman" panose="02020603050405020304" pitchFamily="18" charset="0"/>
              </a:rPr>
              <a:t>MobileNet</a:t>
            </a:r>
            <a:r>
              <a:rPr lang="en-IN" sz="1600" b="1" dirty="0">
                <a:solidFill>
                  <a:schemeClr val="tx1"/>
                </a:solidFill>
                <a:effectLst/>
                <a:latin typeface="Times New Roman" panose="02020603050405020304" pitchFamily="18" charset="0"/>
                <a:ea typeface="Times New Roman" panose="02020603050405020304" pitchFamily="18" charset="0"/>
              </a:rPr>
              <a:t> Model</a:t>
            </a:r>
            <a:endParaRPr lang="en-IN" sz="1600" b="1" dirty="0">
              <a:solidFill>
                <a:schemeClr val="tx1"/>
              </a:solidFill>
            </a:endParaRPr>
          </a:p>
        </p:txBody>
      </p:sp>
    </p:spTree>
    <p:extLst>
      <p:ext uri="{BB962C8B-B14F-4D97-AF65-F5344CB8AC3E}">
        <p14:creationId xmlns:p14="http://schemas.microsoft.com/office/powerpoint/2010/main" val="266984490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191FDFA-1B71-E0B8-4279-1DDB9B14C1B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259303" y="435089"/>
            <a:ext cx="6055895" cy="3671690"/>
          </a:xfrm>
          <a:prstGeom prst="rect">
            <a:avLst/>
          </a:prstGeom>
          <a:noFill/>
          <a:ln>
            <a:noFill/>
          </a:ln>
        </p:spPr>
      </p:pic>
      <p:sp>
        <p:nvSpPr>
          <p:cNvPr id="9" name="TextBox 8">
            <a:extLst>
              <a:ext uri="{FF2B5EF4-FFF2-40B4-BE49-F238E27FC236}">
                <a16:creationId xmlns:a16="http://schemas.microsoft.com/office/drawing/2014/main" id="{707F2B21-B9D2-2E8A-6B37-A68357E69696}"/>
              </a:ext>
            </a:extLst>
          </p:cNvPr>
          <p:cNvSpPr txBox="1"/>
          <p:nvPr/>
        </p:nvSpPr>
        <p:spPr>
          <a:xfrm>
            <a:off x="980571" y="4181869"/>
            <a:ext cx="6613358" cy="307777"/>
          </a:xfrm>
          <a:prstGeom prst="rect">
            <a:avLst/>
          </a:prstGeom>
          <a:noFill/>
        </p:spPr>
        <p:txBody>
          <a:bodyPr wrap="square">
            <a:spAutoFit/>
          </a:bodyPr>
          <a:lstStyle/>
          <a:p>
            <a:pPr algn="ctr">
              <a:spcAft>
                <a:spcPts val="1000"/>
              </a:spcAft>
            </a:pPr>
            <a:r>
              <a:rPr lang="en-IN" sz="1400" b="1" i="0" dirty="0">
                <a:solidFill>
                  <a:schemeClr val="tx1"/>
                </a:solidFill>
                <a:effectLst/>
                <a:latin typeface="Times New Roman" panose="02020603050405020304" pitchFamily="18" charset="0"/>
                <a:ea typeface="Arial" panose="020B0604020202020204" pitchFamily="34" charset="0"/>
                <a:cs typeface="Times New Roman" panose="02020603050405020304" pitchFamily="18" charset="0"/>
              </a:rPr>
              <a:t>Confusion Matrix for </a:t>
            </a:r>
            <a:r>
              <a:rPr lang="en-IN" sz="1400" b="1" i="0" dirty="0" err="1">
                <a:solidFill>
                  <a:schemeClr val="tx1"/>
                </a:solidFill>
                <a:effectLst/>
                <a:latin typeface="Times New Roman" panose="02020603050405020304" pitchFamily="18" charset="0"/>
                <a:ea typeface="Arial" panose="020B0604020202020204" pitchFamily="34" charset="0"/>
                <a:cs typeface="Times New Roman" panose="02020603050405020304" pitchFamily="18" charset="0"/>
              </a:rPr>
              <a:t>MobileNet</a:t>
            </a:r>
            <a:r>
              <a:rPr lang="en-IN" sz="1400" b="1" i="0" dirty="0">
                <a:solidFill>
                  <a:schemeClr val="tx1"/>
                </a:solidFill>
                <a:effectLst/>
                <a:latin typeface="Times New Roman" panose="02020603050405020304" pitchFamily="18" charset="0"/>
                <a:ea typeface="Arial" panose="020B0604020202020204" pitchFamily="34" charset="0"/>
                <a:cs typeface="Times New Roman" panose="02020603050405020304" pitchFamily="18" charset="0"/>
              </a:rPr>
              <a:t> Model</a:t>
            </a:r>
            <a:endParaRPr lang="en-IN" sz="1400" b="1" i="1" dirty="0">
              <a:solidFill>
                <a:schemeClr val="tx1"/>
              </a:solidFill>
              <a:effectLst/>
              <a:latin typeface="Times New Roman" panose="02020603050405020304" pitchFamily="18" charset="0"/>
              <a:ea typeface="Arial" panose="020B0604020202020204" pitchFamily="34" charset="0"/>
              <a:cs typeface="Times New Roman" panose="02020603050405020304" pitchFamily="18" charset="0"/>
            </a:endParaRPr>
          </a:p>
        </p:txBody>
      </p:sp>
    </p:spTree>
    <p:extLst>
      <p:ext uri="{BB962C8B-B14F-4D97-AF65-F5344CB8AC3E}">
        <p14:creationId xmlns:p14="http://schemas.microsoft.com/office/powerpoint/2010/main" val="70994165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66FD97E-948D-5C7A-9865-E94DCEC13E2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343476" y="774546"/>
            <a:ext cx="6214814" cy="2069431"/>
          </a:xfrm>
          <a:prstGeom prst="rect">
            <a:avLst/>
          </a:prstGeom>
          <a:noFill/>
          <a:ln>
            <a:noFill/>
          </a:ln>
        </p:spPr>
      </p:pic>
      <p:sp>
        <p:nvSpPr>
          <p:cNvPr id="5" name="TextBox 4">
            <a:extLst>
              <a:ext uri="{FF2B5EF4-FFF2-40B4-BE49-F238E27FC236}">
                <a16:creationId xmlns:a16="http://schemas.microsoft.com/office/drawing/2014/main" id="{4890A918-640A-EFD6-4E69-5359C891186F}"/>
              </a:ext>
            </a:extLst>
          </p:cNvPr>
          <p:cNvSpPr txBox="1"/>
          <p:nvPr/>
        </p:nvSpPr>
        <p:spPr>
          <a:xfrm>
            <a:off x="2508251" y="2911693"/>
            <a:ext cx="6760632" cy="307777"/>
          </a:xfrm>
          <a:prstGeom prst="rect">
            <a:avLst/>
          </a:prstGeom>
          <a:noFill/>
        </p:spPr>
        <p:txBody>
          <a:bodyPr wrap="square">
            <a:spAutoFit/>
          </a:bodyPr>
          <a:lstStyle/>
          <a:p>
            <a:pPr algn="just">
              <a:spcAft>
                <a:spcPts val="1000"/>
              </a:spcAft>
            </a:pPr>
            <a:r>
              <a:rPr lang="en-IN" sz="1400" b="1" i="0" dirty="0">
                <a:solidFill>
                  <a:schemeClr val="tx1"/>
                </a:solidFill>
                <a:effectLst/>
                <a:latin typeface="Times New Roman" panose="02020603050405020304" pitchFamily="18" charset="0"/>
                <a:ea typeface="Arial" panose="020B0604020202020204" pitchFamily="34" charset="0"/>
                <a:cs typeface="Mangal" panose="02040503050203030202" pitchFamily="18" charset="0"/>
              </a:rPr>
              <a:t>Prediction Results of Mobile Net Model</a:t>
            </a:r>
            <a:endParaRPr lang="en-IN" sz="1200" b="1" i="1" dirty="0">
              <a:solidFill>
                <a:schemeClr val="tx1"/>
              </a:solidFill>
              <a:effectLst/>
              <a:latin typeface="Arial" panose="020B0604020202020204" pitchFamily="34" charset="0"/>
              <a:ea typeface="Arial" panose="020B0604020202020204" pitchFamily="34" charset="0"/>
              <a:cs typeface="Mangal" panose="02040503050203030202" pitchFamily="18" charset="0"/>
            </a:endParaRPr>
          </a:p>
        </p:txBody>
      </p:sp>
      <p:sp>
        <p:nvSpPr>
          <p:cNvPr id="7" name="TextBox 6">
            <a:extLst>
              <a:ext uri="{FF2B5EF4-FFF2-40B4-BE49-F238E27FC236}">
                <a16:creationId xmlns:a16="http://schemas.microsoft.com/office/drawing/2014/main" id="{359C5727-0C66-AF7E-BCA7-B0E46FD8807B}"/>
              </a:ext>
            </a:extLst>
          </p:cNvPr>
          <p:cNvSpPr txBox="1"/>
          <p:nvPr/>
        </p:nvSpPr>
        <p:spPr>
          <a:xfrm>
            <a:off x="1001184" y="3448500"/>
            <a:ext cx="6760632" cy="1063304"/>
          </a:xfrm>
          <a:prstGeom prst="rect">
            <a:avLst/>
          </a:prstGeom>
          <a:noFill/>
        </p:spPr>
        <p:txBody>
          <a:bodyPr wrap="square">
            <a:spAutoFit/>
          </a:bodyPr>
          <a:lstStyle/>
          <a:p>
            <a:pPr algn="just">
              <a:lnSpc>
                <a:spcPct val="115000"/>
              </a:lnSpc>
              <a:spcAft>
                <a:spcPts val="1400"/>
              </a:spcAft>
            </a:pPr>
            <a:r>
              <a:rPr lang="en-US" sz="1400" dirty="0" err="1">
                <a:effectLst/>
                <a:latin typeface="Times New Roman" panose="02020603050405020304" pitchFamily="18" charset="0"/>
                <a:ea typeface="Times New Roman" panose="02020603050405020304" pitchFamily="18" charset="0"/>
              </a:rPr>
              <a:t>Fig.includes</a:t>
            </a:r>
            <a:r>
              <a:rPr lang="en-US" sz="1400" dirty="0">
                <a:effectLst/>
                <a:latin typeface="Times New Roman" panose="02020603050405020304" pitchFamily="18" charset="0"/>
                <a:ea typeface="Times New Roman" panose="02020603050405020304" pitchFamily="18" charset="0"/>
              </a:rPr>
              <a:t> a screenshot displaying a set of random image samples along with their respective classification results generated by the Mobile Net model. This demonstrates the model’s ability to accurately identify and classify various objects within the images, highlighting its efficiency and accuracy in real-world scenarios.</a:t>
            </a:r>
            <a:endParaRPr lang="en-IN" sz="1200" dirty="0">
              <a:effectLst/>
              <a:latin typeface="Arial" panose="020B0604020202020204" pitchFamily="34" charset="0"/>
              <a:ea typeface="Arial" panose="020B0604020202020204" pitchFamily="34" charset="0"/>
            </a:endParaRPr>
          </a:p>
        </p:txBody>
      </p:sp>
    </p:spTree>
    <p:extLst>
      <p:ext uri="{BB962C8B-B14F-4D97-AF65-F5344CB8AC3E}">
        <p14:creationId xmlns:p14="http://schemas.microsoft.com/office/powerpoint/2010/main" val="288248943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38DA1AC1-651E-E15E-6BBD-9CF684BF727C}"/>
              </a:ext>
            </a:extLst>
          </p:cNvPr>
          <p:cNvGraphicFramePr>
            <a:graphicFrameLocks noGrp="1"/>
          </p:cNvGraphicFramePr>
          <p:nvPr>
            <p:extLst>
              <p:ext uri="{D42A27DB-BD31-4B8C-83A1-F6EECF244321}">
                <p14:modId xmlns:p14="http://schemas.microsoft.com/office/powerpoint/2010/main" val="2130704179"/>
              </p:ext>
            </p:extLst>
          </p:nvPr>
        </p:nvGraphicFramePr>
        <p:xfrm>
          <a:off x="1214966" y="440768"/>
          <a:ext cx="6523566" cy="4328550"/>
        </p:xfrm>
        <a:graphic>
          <a:graphicData uri="http://schemas.openxmlformats.org/drawingml/2006/table">
            <a:tbl>
              <a:tblPr firstRow="1" firstCol="1" bandRow="1">
                <a:tableStyleId>{9F118304-2A65-431E-BD85-459C0787D37E}</a:tableStyleId>
              </a:tblPr>
              <a:tblGrid>
                <a:gridCol w="1807592">
                  <a:extLst>
                    <a:ext uri="{9D8B030D-6E8A-4147-A177-3AD203B41FA5}">
                      <a16:colId xmlns:a16="http://schemas.microsoft.com/office/drawing/2014/main" val="4106709130"/>
                    </a:ext>
                  </a:extLst>
                </a:gridCol>
                <a:gridCol w="730090">
                  <a:extLst>
                    <a:ext uri="{9D8B030D-6E8A-4147-A177-3AD203B41FA5}">
                      <a16:colId xmlns:a16="http://schemas.microsoft.com/office/drawing/2014/main" val="3196742939"/>
                    </a:ext>
                  </a:extLst>
                </a:gridCol>
                <a:gridCol w="493826">
                  <a:extLst>
                    <a:ext uri="{9D8B030D-6E8A-4147-A177-3AD203B41FA5}">
                      <a16:colId xmlns:a16="http://schemas.microsoft.com/office/drawing/2014/main" val="3697722376"/>
                    </a:ext>
                  </a:extLst>
                </a:gridCol>
                <a:gridCol w="501814">
                  <a:extLst>
                    <a:ext uri="{9D8B030D-6E8A-4147-A177-3AD203B41FA5}">
                      <a16:colId xmlns:a16="http://schemas.microsoft.com/office/drawing/2014/main" val="2680630913"/>
                    </a:ext>
                  </a:extLst>
                </a:gridCol>
                <a:gridCol w="632257">
                  <a:extLst>
                    <a:ext uri="{9D8B030D-6E8A-4147-A177-3AD203B41FA5}">
                      <a16:colId xmlns:a16="http://schemas.microsoft.com/office/drawing/2014/main" val="1147442159"/>
                    </a:ext>
                  </a:extLst>
                </a:gridCol>
                <a:gridCol w="730090">
                  <a:extLst>
                    <a:ext uri="{9D8B030D-6E8A-4147-A177-3AD203B41FA5}">
                      <a16:colId xmlns:a16="http://schemas.microsoft.com/office/drawing/2014/main" val="787109071"/>
                    </a:ext>
                  </a:extLst>
                </a:gridCol>
                <a:gridCol w="493826">
                  <a:extLst>
                    <a:ext uri="{9D8B030D-6E8A-4147-A177-3AD203B41FA5}">
                      <a16:colId xmlns:a16="http://schemas.microsoft.com/office/drawing/2014/main" val="3764342162"/>
                    </a:ext>
                  </a:extLst>
                </a:gridCol>
                <a:gridCol w="501814">
                  <a:extLst>
                    <a:ext uri="{9D8B030D-6E8A-4147-A177-3AD203B41FA5}">
                      <a16:colId xmlns:a16="http://schemas.microsoft.com/office/drawing/2014/main" val="4243302788"/>
                    </a:ext>
                  </a:extLst>
                </a:gridCol>
                <a:gridCol w="632257">
                  <a:extLst>
                    <a:ext uri="{9D8B030D-6E8A-4147-A177-3AD203B41FA5}">
                      <a16:colId xmlns:a16="http://schemas.microsoft.com/office/drawing/2014/main" val="310400832"/>
                    </a:ext>
                  </a:extLst>
                </a:gridCol>
              </a:tblGrid>
              <a:tr h="255197">
                <a:tc>
                  <a:txBody>
                    <a:bodyPr/>
                    <a:lstStyle/>
                    <a:p>
                      <a:pPr algn="ctr">
                        <a:lnSpc>
                          <a:spcPct val="115000"/>
                        </a:lnSpc>
                      </a:pPr>
                      <a:r>
                        <a:rPr lang="en-IN" sz="1200" b="1" dirty="0">
                          <a:solidFill>
                            <a:srgbClr val="000000"/>
                          </a:solidFill>
                          <a:effectLst/>
                          <a:latin typeface="Times New Roman" panose="02020603050405020304" pitchFamily="18" charset="0"/>
                          <a:cs typeface="Times New Roman" panose="02020603050405020304" pitchFamily="18" charset="0"/>
                        </a:rPr>
                        <a:t> </a:t>
                      </a:r>
                      <a:endParaRPr lang="en-IN" sz="1200" b="1" dirty="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endParaRPr>
                    </a:p>
                  </a:txBody>
                  <a:tcPr marL="41469" marR="41469" marT="0" marB="0"/>
                </a:tc>
                <a:tc gridSpan="4">
                  <a:txBody>
                    <a:bodyPr/>
                    <a:lstStyle/>
                    <a:p>
                      <a:pPr algn="ctr">
                        <a:lnSpc>
                          <a:spcPct val="115000"/>
                        </a:lnSpc>
                      </a:pPr>
                      <a:r>
                        <a:rPr lang="en-IN" sz="1200" b="1">
                          <a:solidFill>
                            <a:srgbClr val="000000"/>
                          </a:solidFill>
                          <a:effectLst/>
                          <a:latin typeface="Times New Roman" panose="02020603050405020304" pitchFamily="18" charset="0"/>
                          <a:cs typeface="Times New Roman" panose="02020603050405020304" pitchFamily="18" charset="0"/>
                        </a:rPr>
                        <a:t>SqueezeNet Model</a:t>
                      </a:r>
                      <a:endParaRPr lang="en-IN" sz="1200" b="1">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endParaRPr>
                    </a:p>
                  </a:txBody>
                  <a:tcPr marL="41469" marR="41469" marT="0" marB="0"/>
                </a:tc>
                <a:tc hMerge="1">
                  <a:txBody>
                    <a:bodyPr/>
                    <a:lstStyle/>
                    <a:p>
                      <a:endParaRPr lang="en-IN"/>
                    </a:p>
                  </a:txBody>
                  <a:tcPr/>
                </a:tc>
                <a:tc hMerge="1">
                  <a:txBody>
                    <a:bodyPr/>
                    <a:lstStyle/>
                    <a:p>
                      <a:endParaRPr lang="en-IN"/>
                    </a:p>
                  </a:txBody>
                  <a:tcPr/>
                </a:tc>
                <a:tc hMerge="1">
                  <a:txBody>
                    <a:bodyPr/>
                    <a:lstStyle/>
                    <a:p>
                      <a:endParaRPr lang="en-IN"/>
                    </a:p>
                  </a:txBody>
                  <a:tcPr/>
                </a:tc>
                <a:tc gridSpan="4">
                  <a:txBody>
                    <a:bodyPr/>
                    <a:lstStyle/>
                    <a:p>
                      <a:pPr algn="ctr">
                        <a:lnSpc>
                          <a:spcPct val="115000"/>
                        </a:lnSpc>
                      </a:pPr>
                      <a:r>
                        <a:rPr lang="en-IN" sz="1200" b="1">
                          <a:solidFill>
                            <a:srgbClr val="000000"/>
                          </a:solidFill>
                          <a:effectLst/>
                          <a:latin typeface="Times New Roman" panose="02020603050405020304" pitchFamily="18" charset="0"/>
                          <a:cs typeface="Times New Roman" panose="02020603050405020304" pitchFamily="18" charset="0"/>
                        </a:rPr>
                        <a:t>MobileNet Model</a:t>
                      </a:r>
                      <a:endParaRPr lang="en-IN" sz="1200" b="1">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endParaRPr>
                    </a:p>
                  </a:txBody>
                  <a:tcPr marL="41469" marR="41469" marT="0" marB="0"/>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4279941731"/>
                  </a:ext>
                </a:extLst>
              </a:tr>
              <a:tr h="337147">
                <a:tc>
                  <a:txBody>
                    <a:bodyPr/>
                    <a:lstStyle/>
                    <a:p>
                      <a:pPr algn="ctr">
                        <a:lnSpc>
                          <a:spcPct val="115000"/>
                        </a:lnSpc>
                      </a:pPr>
                      <a:r>
                        <a:rPr lang="en-IN" sz="1200" b="1" dirty="0">
                          <a:solidFill>
                            <a:srgbClr val="000000"/>
                          </a:solidFill>
                          <a:effectLst/>
                          <a:latin typeface="Times New Roman" panose="02020603050405020304" pitchFamily="18" charset="0"/>
                          <a:cs typeface="Times New Roman" panose="02020603050405020304" pitchFamily="18" charset="0"/>
                        </a:rPr>
                        <a:t>Classes</a:t>
                      </a:r>
                      <a:endParaRPr lang="en-IN" sz="1200" b="1" dirty="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endParaRPr>
                    </a:p>
                  </a:txBody>
                  <a:tcPr marL="41469" marR="41469" marT="0" marB="0"/>
                </a:tc>
                <a:tc>
                  <a:txBody>
                    <a:bodyPr/>
                    <a:lstStyle/>
                    <a:p>
                      <a:pPr algn="ctr">
                        <a:lnSpc>
                          <a:spcPct val="115000"/>
                        </a:lnSpc>
                      </a:pPr>
                      <a:r>
                        <a:rPr lang="en-IN" sz="1200" b="1">
                          <a:solidFill>
                            <a:srgbClr val="000000"/>
                          </a:solidFill>
                          <a:effectLst/>
                          <a:latin typeface="Times New Roman" panose="02020603050405020304" pitchFamily="18" charset="0"/>
                          <a:cs typeface="Times New Roman" panose="02020603050405020304" pitchFamily="18" charset="0"/>
                        </a:rPr>
                        <a:t>precision</a:t>
                      </a:r>
                      <a:endParaRPr lang="en-IN" sz="1200" b="1">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endParaRPr>
                    </a:p>
                  </a:txBody>
                  <a:tcPr marL="41469" marR="41469" marT="0" marB="0"/>
                </a:tc>
                <a:tc>
                  <a:txBody>
                    <a:bodyPr/>
                    <a:lstStyle/>
                    <a:p>
                      <a:pPr algn="ctr">
                        <a:lnSpc>
                          <a:spcPct val="115000"/>
                        </a:lnSpc>
                      </a:pPr>
                      <a:r>
                        <a:rPr lang="en-IN" sz="1200" b="1">
                          <a:solidFill>
                            <a:srgbClr val="000000"/>
                          </a:solidFill>
                          <a:effectLst/>
                          <a:latin typeface="Times New Roman" panose="02020603050405020304" pitchFamily="18" charset="0"/>
                          <a:cs typeface="Times New Roman" panose="02020603050405020304" pitchFamily="18" charset="0"/>
                        </a:rPr>
                        <a:t>recall</a:t>
                      </a:r>
                      <a:endParaRPr lang="en-IN" sz="1200" b="1">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endParaRPr>
                    </a:p>
                  </a:txBody>
                  <a:tcPr marL="41469" marR="41469" marT="0" marB="0"/>
                </a:tc>
                <a:tc>
                  <a:txBody>
                    <a:bodyPr/>
                    <a:lstStyle/>
                    <a:p>
                      <a:pPr algn="ctr">
                        <a:lnSpc>
                          <a:spcPct val="115000"/>
                        </a:lnSpc>
                      </a:pPr>
                      <a:r>
                        <a:rPr lang="en-IN" sz="1200" b="1">
                          <a:solidFill>
                            <a:srgbClr val="000000"/>
                          </a:solidFill>
                          <a:effectLst/>
                          <a:latin typeface="Times New Roman" panose="02020603050405020304" pitchFamily="18" charset="0"/>
                          <a:cs typeface="Times New Roman" panose="02020603050405020304" pitchFamily="18" charset="0"/>
                        </a:rPr>
                        <a:t>F1-score</a:t>
                      </a:r>
                      <a:endParaRPr lang="en-IN" sz="1200" b="1">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endParaRPr>
                    </a:p>
                  </a:txBody>
                  <a:tcPr marL="41469" marR="41469" marT="0" marB="0"/>
                </a:tc>
                <a:tc>
                  <a:txBody>
                    <a:bodyPr/>
                    <a:lstStyle/>
                    <a:p>
                      <a:pPr algn="ctr">
                        <a:lnSpc>
                          <a:spcPct val="115000"/>
                        </a:lnSpc>
                      </a:pPr>
                      <a:r>
                        <a:rPr lang="en-IN" sz="1200" b="1">
                          <a:solidFill>
                            <a:srgbClr val="000000"/>
                          </a:solidFill>
                          <a:effectLst/>
                          <a:latin typeface="Times New Roman" panose="02020603050405020304" pitchFamily="18" charset="0"/>
                          <a:cs typeface="Times New Roman" panose="02020603050405020304" pitchFamily="18" charset="0"/>
                        </a:rPr>
                        <a:t>support</a:t>
                      </a:r>
                      <a:endParaRPr lang="en-IN" sz="1200" b="1">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endParaRPr>
                    </a:p>
                  </a:txBody>
                  <a:tcPr marL="41469" marR="41469" marT="0" marB="0"/>
                </a:tc>
                <a:tc>
                  <a:txBody>
                    <a:bodyPr/>
                    <a:lstStyle/>
                    <a:p>
                      <a:pPr algn="ctr">
                        <a:lnSpc>
                          <a:spcPct val="115000"/>
                        </a:lnSpc>
                      </a:pPr>
                      <a:r>
                        <a:rPr lang="en-IN" sz="1200" b="1" dirty="0">
                          <a:solidFill>
                            <a:srgbClr val="000000"/>
                          </a:solidFill>
                          <a:effectLst/>
                          <a:latin typeface="Times New Roman" panose="02020603050405020304" pitchFamily="18" charset="0"/>
                          <a:cs typeface="Times New Roman" panose="02020603050405020304" pitchFamily="18" charset="0"/>
                        </a:rPr>
                        <a:t>precision</a:t>
                      </a:r>
                      <a:endParaRPr lang="en-IN" sz="1200" b="1" dirty="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endParaRPr>
                    </a:p>
                  </a:txBody>
                  <a:tcPr marL="41469" marR="41469" marT="0" marB="0"/>
                </a:tc>
                <a:tc>
                  <a:txBody>
                    <a:bodyPr/>
                    <a:lstStyle/>
                    <a:p>
                      <a:pPr algn="ctr">
                        <a:lnSpc>
                          <a:spcPct val="115000"/>
                        </a:lnSpc>
                      </a:pPr>
                      <a:r>
                        <a:rPr lang="en-IN" sz="1200" b="1">
                          <a:solidFill>
                            <a:srgbClr val="000000"/>
                          </a:solidFill>
                          <a:effectLst/>
                          <a:latin typeface="Times New Roman" panose="02020603050405020304" pitchFamily="18" charset="0"/>
                          <a:cs typeface="Times New Roman" panose="02020603050405020304" pitchFamily="18" charset="0"/>
                        </a:rPr>
                        <a:t>recall</a:t>
                      </a:r>
                      <a:endParaRPr lang="en-IN" sz="1200" b="1">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endParaRPr>
                    </a:p>
                  </a:txBody>
                  <a:tcPr marL="41469" marR="41469" marT="0" marB="0"/>
                </a:tc>
                <a:tc>
                  <a:txBody>
                    <a:bodyPr/>
                    <a:lstStyle/>
                    <a:p>
                      <a:pPr algn="ctr">
                        <a:lnSpc>
                          <a:spcPct val="115000"/>
                        </a:lnSpc>
                      </a:pPr>
                      <a:r>
                        <a:rPr lang="en-IN" sz="1200" b="1">
                          <a:solidFill>
                            <a:srgbClr val="000000"/>
                          </a:solidFill>
                          <a:effectLst/>
                          <a:latin typeface="Times New Roman" panose="02020603050405020304" pitchFamily="18" charset="0"/>
                          <a:cs typeface="Times New Roman" panose="02020603050405020304" pitchFamily="18" charset="0"/>
                        </a:rPr>
                        <a:t>F1-score</a:t>
                      </a:r>
                      <a:endParaRPr lang="en-IN" sz="1200" b="1">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endParaRPr>
                    </a:p>
                  </a:txBody>
                  <a:tcPr marL="41469" marR="41469" marT="0" marB="0"/>
                </a:tc>
                <a:tc>
                  <a:txBody>
                    <a:bodyPr/>
                    <a:lstStyle/>
                    <a:p>
                      <a:pPr algn="ctr">
                        <a:lnSpc>
                          <a:spcPct val="115000"/>
                        </a:lnSpc>
                      </a:pPr>
                      <a:r>
                        <a:rPr lang="en-IN" sz="1200" b="1" dirty="0">
                          <a:solidFill>
                            <a:srgbClr val="000000"/>
                          </a:solidFill>
                          <a:effectLst/>
                          <a:latin typeface="Times New Roman" panose="02020603050405020304" pitchFamily="18" charset="0"/>
                          <a:cs typeface="Times New Roman" panose="02020603050405020304" pitchFamily="18" charset="0"/>
                        </a:rPr>
                        <a:t>support</a:t>
                      </a:r>
                      <a:endParaRPr lang="en-IN" sz="1200" b="1" dirty="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endParaRPr>
                    </a:p>
                  </a:txBody>
                  <a:tcPr marL="41469" marR="41469" marT="0" marB="0"/>
                </a:tc>
                <a:extLst>
                  <a:ext uri="{0D108BD9-81ED-4DB2-BD59-A6C34878D82A}">
                    <a16:rowId xmlns:a16="http://schemas.microsoft.com/office/drawing/2014/main" val="1122893501"/>
                  </a:ext>
                </a:extLst>
              </a:tr>
              <a:tr h="255197">
                <a:tc>
                  <a:txBody>
                    <a:bodyPr/>
                    <a:lstStyle/>
                    <a:p>
                      <a:pPr algn="ctr">
                        <a:lnSpc>
                          <a:spcPct val="115000"/>
                        </a:lnSpc>
                      </a:pPr>
                      <a:r>
                        <a:rPr lang="en-IN" sz="1000" dirty="0">
                          <a:effectLst/>
                          <a:latin typeface="Times New Roman" panose="02020603050405020304" pitchFamily="18" charset="0"/>
                          <a:cs typeface="Times New Roman" panose="02020603050405020304" pitchFamily="18" charset="0"/>
                        </a:rPr>
                        <a:t>Tomato Bacterial spot</a:t>
                      </a:r>
                      <a:endParaRPr lang="en-IN" sz="1000" dirty="0">
                        <a:effectLst/>
                        <a:latin typeface="Times New Roman" panose="02020603050405020304" pitchFamily="18" charset="0"/>
                        <a:ea typeface="Arial" panose="020B0604020202020204" pitchFamily="34" charset="0"/>
                        <a:cs typeface="Times New Roman" panose="02020603050405020304" pitchFamily="18" charset="0"/>
                      </a:endParaRPr>
                    </a:p>
                  </a:txBody>
                  <a:tcPr marL="41469" marR="41469" marT="0" marB="0"/>
                </a:tc>
                <a:tc>
                  <a:txBody>
                    <a:bodyPr/>
                    <a:lstStyle/>
                    <a:p>
                      <a:pPr algn="ctr">
                        <a:lnSpc>
                          <a:spcPct val="115000"/>
                        </a:lnSpc>
                      </a:pPr>
                      <a:r>
                        <a:rPr lang="en-IN" sz="1000">
                          <a:effectLst/>
                          <a:latin typeface="Times New Roman" panose="02020603050405020304" pitchFamily="18" charset="0"/>
                          <a:cs typeface="Times New Roman" panose="02020603050405020304" pitchFamily="18" charset="0"/>
                        </a:rPr>
                        <a:t>0.99</a:t>
                      </a:r>
                      <a:endParaRPr lang="en-IN" sz="1000">
                        <a:effectLst/>
                        <a:latin typeface="Times New Roman" panose="02020603050405020304" pitchFamily="18" charset="0"/>
                        <a:ea typeface="Arial" panose="020B0604020202020204" pitchFamily="34" charset="0"/>
                        <a:cs typeface="Times New Roman" panose="02020603050405020304" pitchFamily="18" charset="0"/>
                      </a:endParaRPr>
                    </a:p>
                  </a:txBody>
                  <a:tcPr marL="41469" marR="41469" marT="0" marB="0"/>
                </a:tc>
                <a:tc>
                  <a:txBody>
                    <a:bodyPr/>
                    <a:lstStyle/>
                    <a:p>
                      <a:pPr algn="ctr">
                        <a:lnSpc>
                          <a:spcPct val="115000"/>
                        </a:lnSpc>
                      </a:pPr>
                      <a:r>
                        <a:rPr lang="en-IN" sz="1000">
                          <a:effectLst/>
                          <a:latin typeface="Times New Roman" panose="02020603050405020304" pitchFamily="18" charset="0"/>
                          <a:cs typeface="Times New Roman" panose="02020603050405020304" pitchFamily="18" charset="0"/>
                        </a:rPr>
                        <a:t>0.92</a:t>
                      </a:r>
                      <a:endParaRPr lang="en-IN" sz="1000">
                        <a:effectLst/>
                        <a:latin typeface="Times New Roman" panose="02020603050405020304" pitchFamily="18" charset="0"/>
                        <a:ea typeface="Arial" panose="020B0604020202020204" pitchFamily="34" charset="0"/>
                        <a:cs typeface="Times New Roman" panose="02020603050405020304" pitchFamily="18" charset="0"/>
                      </a:endParaRPr>
                    </a:p>
                  </a:txBody>
                  <a:tcPr marL="41469" marR="41469" marT="0" marB="0"/>
                </a:tc>
                <a:tc>
                  <a:txBody>
                    <a:bodyPr/>
                    <a:lstStyle/>
                    <a:p>
                      <a:pPr algn="ctr">
                        <a:lnSpc>
                          <a:spcPct val="115000"/>
                        </a:lnSpc>
                      </a:pPr>
                      <a:r>
                        <a:rPr lang="en-IN" sz="1000">
                          <a:effectLst/>
                          <a:latin typeface="Times New Roman" panose="02020603050405020304" pitchFamily="18" charset="0"/>
                          <a:cs typeface="Times New Roman" panose="02020603050405020304" pitchFamily="18" charset="0"/>
                        </a:rPr>
                        <a:t>0.95</a:t>
                      </a:r>
                      <a:endParaRPr lang="en-IN" sz="1000">
                        <a:effectLst/>
                        <a:latin typeface="Times New Roman" panose="02020603050405020304" pitchFamily="18" charset="0"/>
                        <a:ea typeface="Arial" panose="020B0604020202020204" pitchFamily="34" charset="0"/>
                        <a:cs typeface="Times New Roman" panose="02020603050405020304" pitchFamily="18" charset="0"/>
                      </a:endParaRPr>
                    </a:p>
                  </a:txBody>
                  <a:tcPr marL="41469" marR="41469" marT="0" marB="0"/>
                </a:tc>
                <a:tc>
                  <a:txBody>
                    <a:bodyPr/>
                    <a:lstStyle/>
                    <a:p>
                      <a:pPr algn="ctr">
                        <a:lnSpc>
                          <a:spcPct val="115000"/>
                        </a:lnSpc>
                      </a:pPr>
                      <a:r>
                        <a:rPr lang="en-IN" sz="1000">
                          <a:effectLst/>
                          <a:latin typeface="Times New Roman" panose="02020603050405020304" pitchFamily="18" charset="0"/>
                          <a:cs typeface="Times New Roman" panose="02020603050405020304" pitchFamily="18" charset="0"/>
                        </a:rPr>
                        <a:t>425</a:t>
                      </a:r>
                      <a:endParaRPr lang="en-IN" sz="1000">
                        <a:effectLst/>
                        <a:latin typeface="Times New Roman" panose="02020603050405020304" pitchFamily="18" charset="0"/>
                        <a:ea typeface="Arial" panose="020B0604020202020204" pitchFamily="34" charset="0"/>
                        <a:cs typeface="Times New Roman" panose="02020603050405020304" pitchFamily="18" charset="0"/>
                      </a:endParaRPr>
                    </a:p>
                  </a:txBody>
                  <a:tcPr marL="41469" marR="41469" marT="0" marB="0"/>
                </a:tc>
                <a:tc>
                  <a:txBody>
                    <a:bodyPr/>
                    <a:lstStyle/>
                    <a:p>
                      <a:pPr algn="ctr">
                        <a:lnSpc>
                          <a:spcPct val="115000"/>
                        </a:lnSpc>
                      </a:pPr>
                      <a:r>
                        <a:rPr lang="en-IN" sz="1000">
                          <a:effectLst/>
                          <a:latin typeface="Times New Roman" panose="02020603050405020304" pitchFamily="18" charset="0"/>
                          <a:cs typeface="Times New Roman" panose="02020603050405020304" pitchFamily="18" charset="0"/>
                        </a:rPr>
                        <a:t>0.5</a:t>
                      </a:r>
                      <a:endParaRPr lang="en-IN" sz="1000">
                        <a:effectLst/>
                        <a:latin typeface="Times New Roman" panose="02020603050405020304" pitchFamily="18" charset="0"/>
                        <a:ea typeface="Arial" panose="020B0604020202020204" pitchFamily="34" charset="0"/>
                        <a:cs typeface="Times New Roman" panose="02020603050405020304" pitchFamily="18" charset="0"/>
                      </a:endParaRPr>
                    </a:p>
                  </a:txBody>
                  <a:tcPr marL="41469" marR="41469" marT="0" marB="0"/>
                </a:tc>
                <a:tc>
                  <a:txBody>
                    <a:bodyPr/>
                    <a:lstStyle/>
                    <a:p>
                      <a:pPr algn="ctr">
                        <a:lnSpc>
                          <a:spcPct val="115000"/>
                        </a:lnSpc>
                      </a:pPr>
                      <a:r>
                        <a:rPr lang="en-IN" sz="1000" dirty="0">
                          <a:effectLst/>
                          <a:latin typeface="Times New Roman" panose="02020603050405020304" pitchFamily="18" charset="0"/>
                          <a:cs typeface="Times New Roman" panose="02020603050405020304" pitchFamily="18" charset="0"/>
                        </a:rPr>
                        <a:t>0</a:t>
                      </a:r>
                      <a:endParaRPr lang="en-IN" sz="1000" dirty="0">
                        <a:effectLst/>
                        <a:latin typeface="Times New Roman" panose="02020603050405020304" pitchFamily="18" charset="0"/>
                        <a:ea typeface="Arial" panose="020B0604020202020204" pitchFamily="34" charset="0"/>
                        <a:cs typeface="Times New Roman" panose="02020603050405020304" pitchFamily="18" charset="0"/>
                      </a:endParaRPr>
                    </a:p>
                  </a:txBody>
                  <a:tcPr marL="41469" marR="41469" marT="0" marB="0"/>
                </a:tc>
                <a:tc>
                  <a:txBody>
                    <a:bodyPr/>
                    <a:lstStyle/>
                    <a:p>
                      <a:pPr algn="ctr">
                        <a:lnSpc>
                          <a:spcPct val="115000"/>
                        </a:lnSpc>
                      </a:pPr>
                      <a:r>
                        <a:rPr lang="en-IN" sz="1000">
                          <a:effectLst/>
                          <a:latin typeface="Times New Roman" panose="02020603050405020304" pitchFamily="18" charset="0"/>
                          <a:cs typeface="Times New Roman" panose="02020603050405020304" pitchFamily="18" charset="0"/>
                        </a:rPr>
                        <a:t>0.01</a:t>
                      </a:r>
                      <a:endParaRPr lang="en-IN" sz="1000">
                        <a:effectLst/>
                        <a:latin typeface="Times New Roman" panose="02020603050405020304" pitchFamily="18" charset="0"/>
                        <a:ea typeface="Arial" panose="020B0604020202020204" pitchFamily="34" charset="0"/>
                        <a:cs typeface="Times New Roman" panose="02020603050405020304" pitchFamily="18" charset="0"/>
                      </a:endParaRPr>
                    </a:p>
                  </a:txBody>
                  <a:tcPr marL="41469" marR="41469" marT="0" marB="0"/>
                </a:tc>
                <a:tc>
                  <a:txBody>
                    <a:bodyPr/>
                    <a:lstStyle/>
                    <a:p>
                      <a:pPr algn="ctr">
                        <a:lnSpc>
                          <a:spcPct val="115000"/>
                        </a:lnSpc>
                      </a:pPr>
                      <a:r>
                        <a:rPr lang="en-IN" sz="1000">
                          <a:effectLst/>
                          <a:latin typeface="Times New Roman" panose="02020603050405020304" pitchFamily="18" charset="0"/>
                          <a:cs typeface="Times New Roman" panose="02020603050405020304" pitchFamily="18" charset="0"/>
                        </a:rPr>
                        <a:t>425</a:t>
                      </a:r>
                      <a:endParaRPr lang="en-IN" sz="1000">
                        <a:effectLst/>
                        <a:latin typeface="Times New Roman" panose="02020603050405020304" pitchFamily="18" charset="0"/>
                        <a:ea typeface="Arial" panose="020B0604020202020204" pitchFamily="34" charset="0"/>
                        <a:cs typeface="Times New Roman" panose="02020603050405020304" pitchFamily="18" charset="0"/>
                      </a:endParaRPr>
                    </a:p>
                  </a:txBody>
                  <a:tcPr marL="41469" marR="41469" marT="0" marB="0"/>
                </a:tc>
                <a:extLst>
                  <a:ext uri="{0D108BD9-81ED-4DB2-BD59-A6C34878D82A}">
                    <a16:rowId xmlns:a16="http://schemas.microsoft.com/office/drawing/2014/main" val="712231263"/>
                  </a:ext>
                </a:extLst>
              </a:tr>
              <a:tr h="255197">
                <a:tc>
                  <a:txBody>
                    <a:bodyPr/>
                    <a:lstStyle/>
                    <a:p>
                      <a:pPr algn="ctr">
                        <a:lnSpc>
                          <a:spcPct val="115000"/>
                        </a:lnSpc>
                      </a:pPr>
                      <a:r>
                        <a:rPr lang="en-IN" sz="1000" dirty="0">
                          <a:effectLst/>
                          <a:latin typeface="Times New Roman" panose="02020603050405020304" pitchFamily="18" charset="0"/>
                          <a:cs typeface="Times New Roman" panose="02020603050405020304" pitchFamily="18" charset="0"/>
                        </a:rPr>
                        <a:t>Tomato Early blight</a:t>
                      </a:r>
                      <a:endParaRPr lang="en-IN" sz="1000" dirty="0">
                        <a:effectLst/>
                        <a:latin typeface="Times New Roman" panose="02020603050405020304" pitchFamily="18" charset="0"/>
                        <a:ea typeface="Arial" panose="020B0604020202020204" pitchFamily="34" charset="0"/>
                        <a:cs typeface="Times New Roman" panose="02020603050405020304" pitchFamily="18" charset="0"/>
                      </a:endParaRPr>
                    </a:p>
                  </a:txBody>
                  <a:tcPr marL="41469" marR="41469" marT="0" marB="0"/>
                </a:tc>
                <a:tc>
                  <a:txBody>
                    <a:bodyPr/>
                    <a:lstStyle/>
                    <a:p>
                      <a:pPr algn="ctr">
                        <a:lnSpc>
                          <a:spcPct val="115000"/>
                        </a:lnSpc>
                      </a:pPr>
                      <a:r>
                        <a:rPr lang="en-IN" sz="1000">
                          <a:effectLst/>
                          <a:latin typeface="Times New Roman" panose="02020603050405020304" pitchFamily="18" charset="0"/>
                          <a:cs typeface="Times New Roman" panose="02020603050405020304" pitchFamily="18" charset="0"/>
                        </a:rPr>
                        <a:t>0.91</a:t>
                      </a:r>
                      <a:endParaRPr lang="en-IN" sz="1000">
                        <a:effectLst/>
                        <a:latin typeface="Times New Roman" panose="02020603050405020304" pitchFamily="18" charset="0"/>
                        <a:ea typeface="Arial" panose="020B0604020202020204" pitchFamily="34" charset="0"/>
                        <a:cs typeface="Times New Roman" panose="02020603050405020304" pitchFamily="18" charset="0"/>
                      </a:endParaRPr>
                    </a:p>
                  </a:txBody>
                  <a:tcPr marL="41469" marR="41469" marT="0" marB="0"/>
                </a:tc>
                <a:tc>
                  <a:txBody>
                    <a:bodyPr/>
                    <a:lstStyle/>
                    <a:p>
                      <a:pPr algn="ctr">
                        <a:lnSpc>
                          <a:spcPct val="115000"/>
                        </a:lnSpc>
                      </a:pPr>
                      <a:r>
                        <a:rPr lang="en-IN" sz="1000">
                          <a:effectLst/>
                          <a:latin typeface="Times New Roman" panose="02020603050405020304" pitchFamily="18" charset="0"/>
                          <a:cs typeface="Times New Roman" panose="02020603050405020304" pitchFamily="18" charset="0"/>
                        </a:rPr>
                        <a:t>0.91</a:t>
                      </a:r>
                      <a:endParaRPr lang="en-IN" sz="1000">
                        <a:effectLst/>
                        <a:latin typeface="Times New Roman" panose="02020603050405020304" pitchFamily="18" charset="0"/>
                        <a:ea typeface="Arial" panose="020B0604020202020204" pitchFamily="34" charset="0"/>
                        <a:cs typeface="Times New Roman" panose="02020603050405020304" pitchFamily="18" charset="0"/>
                      </a:endParaRPr>
                    </a:p>
                  </a:txBody>
                  <a:tcPr marL="41469" marR="41469" marT="0" marB="0"/>
                </a:tc>
                <a:tc>
                  <a:txBody>
                    <a:bodyPr/>
                    <a:lstStyle/>
                    <a:p>
                      <a:pPr algn="ctr">
                        <a:lnSpc>
                          <a:spcPct val="115000"/>
                        </a:lnSpc>
                      </a:pPr>
                      <a:r>
                        <a:rPr lang="en-IN" sz="1000">
                          <a:effectLst/>
                          <a:latin typeface="Times New Roman" panose="02020603050405020304" pitchFamily="18" charset="0"/>
                          <a:cs typeface="Times New Roman" panose="02020603050405020304" pitchFamily="18" charset="0"/>
                        </a:rPr>
                        <a:t>0.91</a:t>
                      </a:r>
                      <a:endParaRPr lang="en-IN" sz="1000">
                        <a:effectLst/>
                        <a:latin typeface="Times New Roman" panose="02020603050405020304" pitchFamily="18" charset="0"/>
                        <a:ea typeface="Arial" panose="020B0604020202020204" pitchFamily="34" charset="0"/>
                        <a:cs typeface="Times New Roman" panose="02020603050405020304" pitchFamily="18" charset="0"/>
                      </a:endParaRPr>
                    </a:p>
                  </a:txBody>
                  <a:tcPr marL="41469" marR="41469" marT="0" marB="0"/>
                </a:tc>
                <a:tc>
                  <a:txBody>
                    <a:bodyPr/>
                    <a:lstStyle/>
                    <a:p>
                      <a:pPr algn="ctr">
                        <a:lnSpc>
                          <a:spcPct val="115000"/>
                        </a:lnSpc>
                      </a:pPr>
                      <a:r>
                        <a:rPr lang="en-IN" sz="1000">
                          <a:effectLst/>
                          <a:latin typeface="Times New Roman" panose="02020603050405020304" pitchFamily="18" charset="0"/>
                          <a:cs typeface="Times New Roman" panose="02020603050405020304" pitchFamily="18" charset="0"/>
                        </a:rPr>
                        <a:t>480</a:t>
                      </a:r>
                      <a:endParaRPr lang="en-IN" sz="1000">
                        <a:effectLst/>
                        <a:latin typeface="Times New Roman" panose="02020603050405020304" pitchFamily="18" charset="0"/>
                        <a:ea typeface="Arial" panose="020B0604020202020204" pitchFamily="34" charset="0"/>
                        <a:cs typeface="Times New Roman" panose="02020603050405020304" pitchFamily="18" charset="0"/>
                      </a:endParaRPr>
                    </a:p>
                  </a:txBody>
                  <a:tcPr marL="41469" marR="41469" marT="0" marB="0"/>
                </a:tc>
                <a:tc>
                  <a:txBody>
                    <a:bodyPr/>
                    <a:lstStyle/>
                    <a:p>
                      <a:pPr algn="ctr">
                        <a:lnSpc>
                          <a:spcPct val="115000"/>
                        </a:lnSpc>
                      </a:pPr>
                      <a:r>
                        <a:rPr lang="en-IN" sz="1000" dirty="0">
                          <a:effectLst/>
                          <a:latin typeface="Times New Roman" panose="02020603050405020304" pitchFamily="18" charset="0"/>
                          <a:cs typeface="Times New Roman" panose="02020603050405020304" pitchFamily="18" charset="0"/>
                        </a:rPr>
                        <a:t>0</a:t>
                      </a:r>
                      <a:endParaRPr lang="en-IN" sz="1000" dirty="0">
                        <a:effectLst/>
                        <a:latin typeface="Times New Roman" panose="02020603050405020304" pitchFamily="18" charset="0"/>
                        <a:ea typeface="Arial" panose="020B0604020202020204" pitchFamily="34" charset="0"/>
                        <a:cs typeface="Times New Roman" panose="02020603050405020304" pitchFamily="18" charset="0"/>
                      </a:endParaRPr>
                    </a:p>
                  </a:txBody>
                  <a:tcPr marL="41469" marR="41469" marT="0" marB="0"/>
                </a:tc>
                <a:tc>
                  <a:txBody>
                    <a:bodyPr/>
                    <a:lstStyle/>
                    <a:p>
                      <a:pPr algn="ctr">
                        <a:lnSpc>
                          <a:spcPct val="115000"/>
                        </a:lnSpc>
                      </a:pPr>
                      <a:r>
                        <a:rPr lang="en-IN" sz="1000" dirty="0">
                          <a:effectLst/>
                          <a:latin typeface="Times New Roman" panose="02020603050405020304" pitchFamily="18" charset="0"/>
                          <a:cs typeface="Times New Roman" panose="02020603050405020304" pitchFamily="18" charset="0"/>
                        </a:rPr>
                        <a:t>0</a:t>
                      </a:r>
                      <a:endParaRPr lang="en-IN" sz="1000" dirty="0">
                        <a:effectLst/>
                        <a:latin typeface="Times New Roman" panose="02020603050405020304" pitchFamily="18" charset="0"/>
                        <a:ea typeface="Arial" panose="020B0604020202020204" pitchFamily="34" charset="0"/>
                        <a:cs typeface="Times New Roman" panose="02020603050405020304" pitchFamily="18" charset="0"/>
                      </a:endParaRPr>
                    </a:p>
                  </a:txBody>
                  <a:tcPr marL="41469" marR="41469" marT="0" marB="0"/>
                </a:tc>
                <a:tc>
                  <a:txBody>
                    <a:bodyPr/>
                    <a:lstStyle/>
                    <a:p>
                      <a:pPr algn="ctr">
                        <a:lnSpc>
                          <a:spcPct val="115000"/>
                        </a:lnSpc>
                      </a:pPr>
                      <a:r>
                        <a:rPr lang="en-IN" sz="1000">
                          <a:effectLst/>
                          <a:latin typeface="Times New Roman" panose="02020603050405020304" pitchFamily="18" charset="0"/>
                          <a:cs typeface="Times New Roman" panose="02020603050405020304" pitchFamily="18" charset="0"/>
                        </a:rPr>
                        <a:t>0</a:t>
                      </a:r>
                      <a:endParaRPr lang="en-IN" sz="1000">
                        <a:effectLst/>
                        <a:latin typeface="Times New Roman" panose="02020603050405020304" pitchFamily="18" charset="0"/>
                        <a:ea typeface="Arial" panose="020B0604020202020204" pitchFamily="34" charset="0"/>
                        <a:cs typeface="Times New Roman" panose="02020603050405020304" pitchFamily="18" charset="0"/>
                      </a:endParaRPr>
                    </a:p>
                  </a:txBody>
                  <a:tcPr marL="41469" marR="41469" marT="0" marB="0"/>
                </a:tc>
                <a:tc>
                  <a:txBody>
                    <a:bodyPr/>
                    <a:lstStyle/>
                    <a:p>
                      <a:pPr algn="ctr">
                        <a:lnSpc>
                          <a:spcPct val="115000"/>
                        </a:lnSpc>
                      </a:pPr>
                      <a:r>
                        <a:rPr lang="en-IN" sz="1000">
                          <a:effectLst/>
                          <a:latin typeface="Times New Roman" panose="02020603050405020304" pitchFamily="18" charset="0"/>
                          <a:cs typeface="Times New Roman" panose="02020603050405020304" pitchFamily="18" charset="0"/>
                        </a:rPr>
                        <a:t>480</a:t>
                      </a:r>
                      <a:endParaRPr lang="en-IN" sz="1000">
                        <a:effectLst/>
                        <a:latin typeface="Times New Roman" panose="02020603050405020304" pitchFamily="18" charset="0"/>
                        <a:ea typeface="Arial" panose="020B0604020202020204" pitchFamily="34" charset="0"/>
                        <a:cs typeface="Times New Roman" panose="02020603050405020304" pitchFamily="18" charset="0"/>
                      </a:endParaRPr>
                    </a:p>
                  </a:txBody>
                  <a:tcPr marL="41469" marR="41469" marT="0" marB="0"/>
                </a:tc>
                <a:extLst>
                  <a:ext uri="{0D108BD9-81ED-4DB2-BD59-A6C34878D82A}">
                    <a16:rowId xmlns:a16="http://schemas.microsoft.com/office/drawing/2014/main" val="3708781908"/>
                  </a:ext>
                </a:extLst>
              </a:tr>
              <a:tr h="255197">
                <a:tc>
                  <a:txBody>
                    <a:bodyPr/>
                    <a:lstStyle/>
                    <a:p>
                      <a:pPr algn="ctr">
                        <a:lnSpc>
                          <a:spcPct val="115000"/>
                        </a:lnSpc>
                      </a:pPr>
                      <a:r>
                        <a:rPr lang="en-IN" sz="1000">
                          <a:effectLst/>
                          <a:latin typeface="Times New Roman" panose="02020603050405020304" pitchFamily="18" charset="0"/>
                          <a:cs typeface="Times New Roman" panose="02020603050405020304" pitchFamily="18" charset="0"/>
                        </a:rPr>
                        <a:t>Tomato Late blight</a:t>
                      </a:r>
                      <a:endParaRPr lang="en-IN" sz="1000">
                        <a:effectLst/>
                        <a:latin typeface="Times New Roman" panose="02020603050405020304" pitchFamily="18" charset="0"/>
                        <a:ea typeface="Arial" panose="020B0604020202020204" pitchFamily="34" charset="0"/>
                        <a:cs typeface="Times New Roman" panose="02020603050405020304" pitchFamily="18" charset="0"/>
                      </a:endParaRPr>
                    </a:p>
                  </a:txBody>
                  <a:tcPr marL="41469" marR="41469" marT="0" marB="0"/>
                </a:tc>
                <a:tc>
                  <a:txBody>
                    <a:bodyPr/>
                    <a:lstStyle/>
                    <a:p>
                      <a:pPr algn="ctr">
                        <a:lnSpc>
                          <a:spcPct val="115000"/>
                        </a:lnSpc>
                      </a:pPr>
                      <a:r>
                        <a:rPr lang="en-IN" sz="1000" dirty="0">
                          <a:effectLst/>
                          <a:latin typeface="Times New Roman" panose="02020603050405020304" pitchFamily="18" charset="0"/>
                          <a:cs typeface="Times New Roman" panose="02020603050405020304" pitchFamily="18" charset="0"/>
                        </a:rPr>
                        <a:t>0.95</a:t>
                      </a:r>
                      <a:endParaRPr lang="en-IN" sz="1000" dirty="0">
                        <a:effectLst/>
                        <a:latin typeface="Times New Roman" panose="02020603050405020304" pitchFamily="18" charset="0"/>
                        <a:ea typeface="Arial" panose="020B0604020202020204" pitchFamily="34" charset="0"/>
                        <a:cs typeface="Times New Roman" panose="02020603050405020304" pitchFamily="18" charset="0"/>
                      </a:endParaRPr>
                    </a:p>
                  </a:txBody>
                  <a:tcPr marL="41469" marR="41469" marT="0" marB="0"/>
                </a:tc>
                <a:tc>
                  <a:txBody>
                    <a:bodyPr/>
                    <a:lstStyle/>
                    <a:p>
                      <a:pPr algn="ctr">
                        <a:lnSpc>
                          <a:spcPct val="115000"/>
                        </a:lnSpc>
                      </a:pPr>
                      <a:r>
                        <a:rPr lang="en-IN" sz="1000">
                          <a:effectLst/>
                          <a:latin typeface="Times New Roman" panose="02020603050405020304" pitchFamily="18" charset="0"/>
                          <a:cs typeface="Times New Roman" panose="02020603050405020304" pitchFamily="18" charset="0"/>
                        </a:rPr>
                        <a:t>0.94</a:t>
                      </a:r>
                      <a:endParaRPr lang="en-IN" sz="1000">
                        <a:effectLst/>
                        <a:latin typeface="Times New Roman" panose="02020603050405020304" pitchFamily="18" charset="0"/>
                        <a:ea typeface="Arial" panose="020B0604020202020204" pitchFamily="34" charset="0"/>
                        <a:cs typeface="Times New Roman" panose="02020603050405020304" pitchFamily="18" charset="0"/>
                      </a:endParaRPr>
                    </a:p>
                  </a:txBody>
                  <a:tcPr marL="41469" marR="41469" marT="0" marB="0"/>
                </a:tc>
                <a:tc>
                  <a:txBody>
                    <a:bodyPr/>
                    <a:lstStyle/>
                    <a:p>
                      <a:pPr algn="ctr">
                        <a:lnSpc>
                          <a:spcPct val="115000"/>
                        </a:lnSpc>
                      </a:pPr>
                      <a:r>
                        <a:rPr lang="en-IN" sz="1000">
                          <a:effectLst/>
                          <a:latin typeface="Times New Roman" panose="02020603050405020304" pitchFamily="18" charset="0"/>
                          <a:cs typeface="Times New Roman" panose="02020603050405020304" pitchFamily="18" charset="0"/>
                        </a:rPr>
                        <a:t>0.94</a:t>
                      </a:r>
                      <a:endParaRPr lang="en-IN" sz="1000">
                        <a:effectLst/>
                        <a:latin typeface="Times New Roman" panose="02020603050405020304" pitchFamily="18" charset="0"/>
                        <a:ea typeface="Arial" panose="020B0604020202020204" pitchFamily="34" charset="0"/>
                        <a:cs typeface="Times New Roman" panose="02020603050405020304" pitchFamily="18" charset="0"/>
                      </a:endParaRPr>
                    </a:p>
                  </a:txBody>
                  <a:tcPr marL="41469" marR="41469" marT="0" marB="0"/>
                </a:tc>
                <a:tc>
                  <a:txBody>
                    <a:bodyPr/>
                    <a:lstStyle/>
                    <a:p>
                      <a:pPr algn="ctr">
                        <a:lnSpc>
                          <a:spcPct val="115000"/>
                        </a:lnSpc>
                      </a:pPr>
                      <a:r>
                        <a:rPr lang="en-IN" sz="1000">
                          <a:effectLst/>
                          <a:latin typeface="Times New Roman" panose="02020603050405020304" pitchFamily="18" charset="0"/>
                          <a:cs typeface="Times New Roman" panose="02020603050405020304" pitchFamily="18" charset="0"/>
                        </a:rPr>
                        <a:t>463</a:t>
                      </a:r>
                      <a:endParaRPr lang="en-IN" sz="1000">
                        <a:effectLst/>
                        <a:latin typeface="Times New Roman" panose="02020603050405020304" pitchFamily="18" charset="0"/>
                        <a:ea typeface="Arial" panose="020B0604020202020204" pitchFamily="34" charset="0"/>
                        <a:cs typeface="Times New Roman" panose="02020603050405020304" pitchFamily="18" charset="0"/>
                      </a:endParaRPr>
                    </a:p>
                  </a:txBody>
                  <a:tcPr marL="41469" marR="41469" marT="0" marB="0"/>
                </a:tc>
                <a:tc>
                  <a:txBody>
                    <a:bodyPr/>
                    <a:lstStyle/>
                    <a:p>
                      <a:pPr algn="ctr">
                        <a:lnSpc>
                          <a:spcPct val="115000"/>
                        </a:lnSpc>
                      </a:pPr>
                      <a:r>
                        <a:rPr lang="en-IN" sz="1000">
                          <a:effectLst/>
                          <a:latin typeface="Times New Roman" panose="02020603050405020304" pitchFamily="18" charset="0"/>
                          <a:cs typeface="Times New Roman" panose="02020603050405020304" pitchFamily="18" charset="0"/>
                        </a:rPr>
                        <a:t>0.4</a:t>
                      </a:r>
                      <a:endParaRPr lang="en-IN" sz="1000">
                        <a:effectLst/>
                        <a:latin typeface="Times New Roman" panose="02020603050405020304" pitchFamily="18" charset="0"/>
                        <a:ea typeface="Arial" panose="020B0604020202020204" pitchFamily="34" charset="0"/>
                        <a:cs typeface="Times New Roman" panose="02020603050405020304" pitchFamily="18" charset="0"/>
                      </a:endParaRPr>
                    </a:p>
                  </a:txBody>
                  <a:tcPr marL="41469" marR="41469" marT="0" marB="0"/>
                </a:tc>
                <a:tc>
                  <a:txBody>
                    <a:bodyPr/>
                    <a:lstStyle/>
                    <a:p>
                      <a:pPr algn="ctr">
                        <a:lnSpc>
                          <a:spcPct val="115000"/>
                        </a:lnSpc>
                      </a:pPr>
                      <a:r>
                        <a:rPr lang="en-IN" sz="1000" dirty="0">
                          <a:effectLst/>
                          <a:latin typeface="Times New Roman" panose="02020603050405020304" pitchFamily="18" charset="0"/>
                          <a:cs typeface="Times New Roman" panose="02020603050405020304" pitchFamily="18" charset="0"/>
                        </a:rPr>
                        <a:t>0</a:t>
                      </a:r>
                      <a:endParaRPr lang="en-IN" sz="1000" dirty="0">
                        <a:effectLst/>
                        <a:latin typeface="Times New Roman" panose="02020603050405020304" pitchFamily="18" charset="0"/>
                        <a:ea typeface="Arial" panose="020B0604020202020204" pitchFamily="34" charset="0"/>
                        <a:cs typeface="Times New Roman" panose="02020603050405020304" pitchFamily="18" charset="0"/>
                      </a:endParaRPr>
                    </a:p>
                  </a:txBody>
                  <a:tcPr marL="41469" marR="41469" marT="0" marB="0"/>
                </a:tc>
                <a:tc>
                  <a:txBody>
                    <a:bodyPr/>
                    <a:lstStyle/>
                    <a:p>
                      <a:pPr algn="ctr">
                        <a:lnSpc>
                          <a:spcPct val="115000"/>
                        </a:lnSpc>
                      </a:pPr>
                      <a:r>
                        <a:rPr lang="en-IN" sz="1000">
                          <a:effectLst/>
                          <a:latin typeface="Times New Roman" panose="02020603050405020304" pitchFamily="18" charset="0"/>
                          <a:cs typeface="Times New Roman" panose="02020603050405020304" pitchFamily="18" charset="0"/>
                        </a:rPr>
                        <a:t>0.01</a:t>
                      </a:r>
                      <a:endParaRPr lang="en-IN" sz="1000">
                        <a:effectLst/>
                        <a:latin typeface="Times New Roman" panose="02020603050405020304" pitchFamily="18" charset="0"/>
                        <a:ea typeface="Arial" panose="020B0604020202020204" pitchFamily="34" charset="0"/>
                        <a:cs typeface="Times New Roman" panose="02020603050405020304" pitchFamily="18" charset="0"/>
                      </a:endParaRPr>
                    </a:p>
                  </a:txBody>
                  <a:tcPr marL="41469" marR="41469" marT="0" marB="0"/>
                </a:tc>
                <a:tc>
                  <a:txBody>
                    <a:bodyPr/>
                    <a:lstStyle/>
                    <a:p>
                      <a:pPr algn="ctr">
                        <a:lnSpc>
                          <a:spcPct val="115000"/>
                        </a:lnSpc>
                      </a:pPr>
                      <a:r>
                        <a:rPr lang="en-IN" sz="1000">
                          <a:effectLst/>
                          <a:latin typeface="Times New Roman" panose="02020603050405020304" pitchFamily="18" charset="0"/>
                          <a:cs typeface="Times New Roman" panose="02020603050405020304" pitchFamily="18" charset="0"/>
                        </a:rPr>
                        <a:t>463</a:t>
                      </a:r>
                      <a:endParaRPr lang="en-IN" sz="1000">
                        <a:effectLst/>
                        <a:latin typeface="Times New Roman" panose="02020603050405020304" pitchFamily="18" charset="0"/>
                        <a:ea typeface="Arial" panose="020B0604020202020204" pitchFamily="34" charset="0"/>
                        <a:cs typeface="Times New Roman" panose="02020603050405020304" pitchFamily="18" charset="0"/>
                      </a:endParaRPr>
                    </a:p>
                  </a:txBody>
                  <a:tcPr marL="41469" marR="41469" marT="0" marB="0"/>
                </a:tc>
                <a:extLst>
                  <a:ext uri="{0D108BD9-81ED-4DB2-BD59-A6C34878D82A}">
                    <a16:rowId xmlns:a16="http://schemas.microsoft.com/office/drawing/2014/main" val="4061208249"/>
                  </a:ext>
                </a:extLst>
              </a:tr>
              <a:tr h="463226">
                <a:tc>
                  <a:txBody>
                    <a:bodyPr/>
                    <a:lstStyle/>
                    <a:p>
                      <a:pPr algn="ctr">
                        <a:lnSpc>
                          <a:spcPct val="115000"/>
                        </a:lnSpc>
                        <a:spcAft>
                          <a:spcPts val="1400"/>
                        </a:spcAft>
                      </a:pPr>
                      <a:r>
                        <a:rPr lang="en-US" sz="1000">
                          <a:effectLst/>
                          <a:latin typeface="Times New Roman" panose="02020603050405020304" pitchFamily="18" charset="0"/>
                          <a:cs typeface="Times New Roman" panose="02020603050405020304" pitchFamily="18" charset="0"/>
                        </a:rPr>
                        <a:t>Tomato_Leaf_Mold</a:t>
                      </a:r>
                      <a:endParaRPr lang="en-IN" sz="1000">
                        <a:effectLst/>
                        <a:latin typeface="Times New Roman" panose="02020603050405020304" pitchFamily="18" charset="0"/>
                        <a:cs typeface="Times New Roman" panose="02020603050405020304" pitchFamily="18" charset="0"/>
                      </a:endParaRPr>
                    </a:p>
                    <a:p>
                      <a:pPr algn="ctr">
                        <a:lnSpc>
                          <a:spcPct val="115000"/>
                        </a:lnSpc>
                      </a:pPr>
                      <a:r>
                        <a:rPr lang="en-IN" sz="1000">
                          <a:effectLst/>
                          <a:latin typeface="Times New Roman" panose="02020603050405020304" pitchFamily="18" charset="0"/>
                          <a:cs typeface="Times New Roman" panose="02020603050405020304" pitchFamily="18" charset="0"/>
                        </a:rPr>
                        <a:t> </a:t>
                      </a:r>
                      <a:endParaRPr lang="en-IN" sz="1000">
                        <a:effectLst/>
                        <a:latin typeface="Times New Roman" panose="02020603050405020304" pitchFamily="18" charset="0"/>
                        <a:ea typeface="Arial" panose="020B0604020202020204" pitchFamily="34" charset="0"/>
                        <a:cs typeface="Times New Roman" panose="02020603050405020304" pitchFamily="18" charset="0"/>
                      </a:endParaRPr>
                    </a:p>
                  </a:txBody>
                  <a:tcPr marL="41469" marR="41469" marT="0" marB="0"/>
                </a:tc>
                <a:tc>
                  <a:txBody>
                    <a:bodyPr/>
                    <a:lstStyle/>
                    <a:p>
                      <a:pPr algn="ctr">
                        <a:lnSpc>
                          <a:spcPct val="115000"/>
                        </a:lnSpc>
                      </a:pPr>
                      <a:r>
                        <a:rPr lang="en-IN" sz="1000" dirty="0">
                          <a:effectLst/>
                          <a:latin typeface="Times New Roman" panose="02020603050405020304" pitchFamily="18" charset="0"/>
                          <a:cs typeface="Times New Roman" panose="02020603050405020304" pitchFamily="18" charset="0"/>
                        </a:rPr>
                        <a:t>0.99</a:t>
                      </a:r>
                      <a:endParaRPr lang="en-IN" sz="1000" dirty="0">
                        <a:effectLst/>
                        <a:latin typeface="Times New Roman" panose="02020603050405020304" pitchFamily="18" charset="0"/>
                        <a:ea typeface="Arial" panose="020B0604020202020204" pitchFamily="34" charset="0"/>
                        <a:cs typeface="Times New Roman" panose="02020603050405020304" pitchFamily="18" charset="0"/>
                      </a:endParaRPr>
                    </a:p>
                  </a:txBody>
                  <a:tcPr marL="41469" marR="41469" marT="0" marB="0"/>
                </a:tc>
                <a:tc>
                  <a:txBody>
                    <a:bodyPr/>
                    <a:lstStyle/>
                    <a:p>
                      <a:pPr algn="ctr">
                        <a:lnSpc>
                          <a:spcPct val="115000"/>
                        </a:lnSpc>
                      </a:pPr>
                      <a:r>
                        <a:rPr lang="en-IN" sz="1000">
                          <a:effectLst/>
                          <a:latin typeface="Times New Roman" panose="02020603050405020304" pitchFamily="18" charset="0"/>
                          <a:cs typeface="Times New Roman" panose="02020603050405020304" pitchFamily="18" charset="0"/>
                        </a:rPr>
                        <a:t>0.92</a:t>
                      </a:r>
                      <a:endParaRPr lang="en-IN" sz="1000">
                        <a:effectLst/>
                        <a:latin typeface="Times New Roman" panose="02020603050405020304" pitchFamily="18" charset="0"/>
                        <a:ea typeface="Arial" panose="020B0604020202020204" pitchFamily="34" charset="0"/>
                        <a:cs typeface="Times New Roman" panose="02020603050405020304" pitchFamily="18" charset="0"/>
                      </a:endParaRPr>
                    </a:p>
                  </a:txBody>
                  <a:tcPr marL="41469" marR="41469" marT="0" marB="0"/>
                </a:tc>
                <a:tc>
                  <a:txBody>
                    <a:bodyPr/>
                    <a:lstStyle/>
                    <a:p>
                      <a:pPr algn="ctr">
                        <a:lnSpc>
                          <a:spcPct val="115000"/>
                        </a:lnSpc>
                      </a:pPr>
                      <a:r>
                        <a:rPr lang="en-IN" sz="1000">
                          <a:effectLst/>
                          <a:latin typeface="Times New Roman" panose="02020603050405020304" pitchFamily="18" charset="0"/>
                          <a:cs typeface="Times New Roman" panose="02020603050405020304" pitchFamily="18" charset="0"/>
                        </a:rPr>
                        <a:t>0.96</a:t>
                      </a:r>
                      <a:endParaRPr lang="en-IN" sz="1000">
                        <a:effectLst/>
                        <a:latin typeface="Times New Roman" panose="02020603050405020304" pitchFamily="18" charset="0"/>
                        <a:ea typeface="Arial" panose="020B0604020202020204" pitchFamily="34" charset="0"/>
                        <a:cs typeface="Times New Roman" panose="02020603050405020304" pitchFamily="18" charset="0"/>
                      </a:endParaRPr>
                    </a:p>
                  </a:txBody>
                  <a:tcPr marL="41469" marR="41469" marT="0" marB="0"/>
                </a:tc>
                <a:tc>
                  <a:txBody>
                    <a:bodyPr/>
                    <a:lstStyle/>
                    <a:p>
                      <a:pPr algn="ctr">
                        <a:lnSpc>
                          <a:spcPct val="115000"/>
                        </a:lnSpc>
                      </a:pPr>
                      <a:r>
                        <a:rPr lang="en-IN" sz="1000">
                          <a:effectLst/>
                          <a:latin typeface="Times New Roman" panose="02020603050405020304" pitchFamily="18" charset="0"/>
                          <a:cs typeface="Times New Roman" panose="02020603050405020304" pitchFamily="18" charset="0"/>
                        </a:rPr>
                        <a:t>470</a:t>
                      </a:r>
                      <a:endParaRPr lang="en-IN" sz="1000">
                        <a:effectLst/>
                        <a:latin typeface="Times New Roman" panose="02020603050405020304" pitchFamily="18" charset="0"/>
                        <a:ea typeface="Arial" panose="020B0604020202020204" pitchFamily="34" charset="0"/>
                        <a:cs typeface="Times New Roman" panose="02020603050405020304" pitchFamily="18" charset="0"/>
                      </a:endParaRPr>
                    </a:p>
                  </a:txBody>
                  <a:tcPr marL="41469" marR="41469" marT="0" marB="0"/>
                </a:tc>
                <a:tc>
                  <a:txBody>
                    <a:bodyPr/>
                    <a:lstStyle/>
                    <a:p>
                      <a:pPr algn="ctr">
                        <a:lnSpc>
                          <a:spcPct val="115000"/>
                        </a:lnSpc>
                      </a:pPr>
                      <a:r>
                        <a:rPr lang="en-IN" sz="1000" dirty="0">
                          <a:effectLst/>
                          <a:latin typeface="Times New Roman" panose="02020603050405020304" pitchFamily="18" charset="0"/>
                          <a:cs typeface="Times New Roman" panose="02020603050405020304" pitchFamily="18" charset="0"/>
                        </a:rPr>
                        <a:t>0.13</a:t>
                      </a:r>
                      <a:endParaRPr lang="en-IN" sz="1000" dirty="0">
                        <a:effectLst/>
                        <a:latin typeface="Times New Roman" panose="02020603050405020304" pitchFamily="18" charset="0"/>
                        <a:ea typeface="Arial" panose="020B0604020202020204" pitchFamily="34" charset="0"/>
                        <a:cs typeface="Times New Roman" panose="02020603050405020304" pitchFamily="18" charset="0"/>
                      </a:endParaRPr>
                    </a:p>
                  </a:txBody>
                  <a:tcPr marL="41469" marR="41469" marT="0" marB="0"/>
                </a:tc>
                <a:tc>
                  <a:txBody>
                    <a:bodyPr/>
                    <a:lstStyle/>
                    <a:p>
                      <a:pPr algn="ctr">
                        <a:lnSpc>
                          <a:spcPct val="115000"/>
                        </a:lnSpc>
                      </a:pPr>
                      <a:r>
                        <a:rPr lang="en-IN" sz="1000">
                          <a:effectLst/>
                          <a:latin typeface="Times New Roman" panose="02020603050405020304" pitchFamily="18" charset="0"/>
                          <a:cs typeface="Times New Roman" panose="02020603050405020304" pitchFamily="18" charset="0"/>
                        </a:rPr>
                        <a:t>0.64</a:t>
                      </a:r>
                      <a:endParaRPr lang="en-IN" sz="1000">
                        <a:effectLst/>
                        <a:latin typeface="Times New Roman" panose="02020603050405020304" pitchFamily="18" charset="0"/>
                        <a:ea typeface="Arial" panose="020B0604020202020204" pitchFamily="34" charset="0"/>
                        <a:cs typeface="Times New Roman" panose="02020603050405020304" pitchFamily="18" charset="0"/>
                      </a:endParaRPr>
                    </a:p>
                  </a:txBody>
                  <a:tcPr marL="41469" marR="41469" marT="0" marB="0"/>
                </a:tc>
                <a:tc>
                  <a:txBody>
                    <a:bodyPr/>
                    <a:lstStyle/>
                    <a:p>
                      <a:pPr algn="ctr">
                        <a:lnSpc>
                          <a:spcPct val="115000"/>
                        </a:lnSpc>
                      </a:pPr>
                      <a:r>
                        <a:rPr lang="en-IN" sz="1000">
                          <a:effectLst/>
                          <a:latin typeface="Times New Roman" panose="02020603050405020304" pitchFamily="18" charset="0"/>
                          <a:cs typeface="Times New Roman" panose="02020603050405020304" pitchFamily="18" charset="0"/>
                        </a:rPr>
                        <a:t>0.22</a:t>
                      </a:r>
                      <a:endParaRPr lang="en-IN" sz="1000">
                        <a:effectLst/>
                        <a:latin typeface="Times New Roman" panose="02020603050405020304" pitchFamily="18" charset="0"/>
                        <a:ea typeface="Arial" panose="020B0604020202020204" pitchFamily="34" charset="0"/>
                        <a:cs typeface="Times New Roman" panose="02020603050405020304" pitchFamily="18" charset="0"/>
                      </a:endParaRPr>
                    </a:p>
                  </a:txBody>
                  <a:tcPr marL="41469" marR="41469" marT="0" marB="0"/>
                </a:tc>
                <a:tc>
                  <a:txBody>
                    <a:bodyPr/>
                    <a:lstStyle/>
                    <a:p>
                      <a:pPr algn="ctr">
                        <a:lnSpc>
                          <a:spcPct val="115000"/>
                        </a:lnSpc>
                      </a:pPr>
                      <a:r>
                        <a:rPr lang="en-IN" sz="1000">
                          <a:effectLst/>
                          <a:latin typeface="Times New Roman" panose="02020603050405020304" pitchFamily="18" charset="0"/>
                          <a:cs typeface="Times New Roman" panose="02020603050405020304" pitchFamily="18" charset="0"/>
                        </a:rPr>
                        <a:t>470</a:t>
                      </a:r>
                      <a:endParaRPr lang="en-IN" sz="1000">
                        <a:effectLst/>
                        <a:latin typeface="Times New Roman" panose="02020603050405020304" pitchFamily="18" charset="0"/>
                        <a:ea typeface="Arial" panose="020B0604020202020204" pitchFamily="34" charset="0"/>
                        <a:cs typeface="Times New Roman" panose="02020603050405020304" pitchFamily="18" charset="0"/>
                      </a:endParaRPr>
                    </a:p>
                  </a:txBody>
                  <a:tcPr marL="41469" marR="41469" marT="0" marB="0"/>
                </a:tc>
                <a:extLst>
                  <a:ext uri="{0D108BD9-81ED-4DB2-BD59-A6C34878D82A}">
                    <a16:rowId xmlns:a16="http://schemas.microsoft.com/office/drawing/2014/main" val="3761531738"/>
                  </a:ext>
                </a:extLst>
              </a:tr>
              <a:tr h="255197">
                <a:tc>
                  <a:txBody>
                    <a:bodyPr/>
                    <a:lstStyle/>
                    <a:p>
                      <a:pPr algn="ctr">
                        <a:lnSpc>
                          <a:spcPct val="115000"/>
                        </a:lnSpc>
                      </a:pPr>
                      <a:r>
                        <a:rPr lang="en-US" sz="1000">
                          <a:effectLst/>
                          <a:latin typeface="Times New Roman" panose="02020603050405020304" pitchFamily="18" charset="0"/>
                          <a:cs typeface="Times New Roman" panose="02020603050405020304" pitchFamily="18" charset="0"/>
                        </a:rPr>
                        <a:t>TomatoSeptoria_leaf_spot</a:t>
                      </a:r>
                      <a:endParaRPr lang="en-IN" sz="1000">
                        <a:effectLst/>
                        <a:latin typeface="Times New Roman" panose="02020603050405020304" pitchFamily="18" charset="0"/>
                        <a:ea typeface="Arial" panose="020B0604020202020204" pitchFamily="34" charset="0"/>
                        <a:cs typeface="Times New Roman" panose="02020603050405020304" pitchFamily="18" charset="0"/>
                      </a:endParaRPr>
                    </a:p>
                  </a:txBody>
                  <a:tcPr marL="41469" marR="41469" marT="0" marB="0"/>
                </a:tc>
                <a:tc>
                  <a:txBody>
                    <a:bodyPr/>
                    <a:lstStyle/>
                    <a:p>
                      <a:pPr algn="ctr">
                        <a:lnSpc>
                          <a:spcPct val="115000"/>
                        </a:lnSpc>
                      </a:pPr>
                      <a:r>
                        <a:rPr lang="en-IN" sz="1000" dirty="0">
                          <a:effectLst/>
                          <a:latin typeface="Times New Roman" panose="02020603050405020304" pitchFamily="18" charset="0"/>
                          <a:cs typeface="Times New Roman" panose="02020603050405020304" pitchFamily="18" charset="0"/>
                        </a:rPr>
                        <a:t>0.94</a:t>
                      </a:r>
                      <a:endParaRPr lang="en-IN" sz="1000" dirty="0">
                        <a:effectLst/>
                        <a:latin typeface="Times New Roman" panose="02020603050405020304" pitchFamily="18" charset="0"/>
                        <a:ea typeface="Arial" panose="020B0604020202020204" pitchFamily="34" charset="0"/>
                        <a:cs typeface="Times New Roman" panose="02020603050405020304" pitchFamily="18" charset="0"/>
                      </a:endParaRPr>
                    </a:p>
                  </a:txBody>
                  <a:tcPr marL="41469" marR="41469" marT="0" marB="0"/>
                </a:tc>
                <a:tc>
                  <a:txBody>
                    <a:bodyPr/>
                    <a:lstStyle/>
                    <a:p>
                      <a:pPr algn="ctr">
                        <a:lnSpc>
                          <a:spcPct val="115000"/>
                        </a:lnSpc>
                      </a:pPr>
                      <a:r>
                        <a:rPr lang="en-IN" sz="1000" dirty="0">
                          <a:effectLst/>
                          <a:latin typeface="Times New Roman" panose="02020603050405020304" pitchFamily="18" charset="0"/>
                          <a:cs typeface="Times New Roman" panose="02020603050405020304" pitchFamily="18" charset="0"/>
                        </a:rPr>
                        <a:t>0.89</a:t>
                      </a:r>
                      <a:endParaRPr lang="en-IN" sz="1000" dirty="0">
                        <a:effectLst/>
                        <a:latin typeface="Times New Roman" panose="02020603050405020304" pitchFamily="18" charset="0"/>
                        <a:ea typeface="Arial" panose="020B0604020202020204" pitchFamily="34" charset="0"/>
                        <a:cs typeface="Times New Roman" panose="02020603050405020304" pitchFamily="18" charset="0"/>
                      </a:endParaRPr>
                    </a:p>
                  </a:txBody>
                  <a:tcPr marL="41469" marR="41469" marT="0" marB="0"/>
                </a:tc>
                <a:tc>
                  <a:txBody>
                    <a:bodyPr/>
                    <a:lstStyle/>
                    <a:p>
                      <a:pPr algn="ctr">
                        <a:lnSpc>
                          <a:spcPct val="115000"/>
                        </a:lnSpc>
                      </a:pPr>
                      <a:r>
                        <a:rPr lang="en-IN" sz="1000" dirty="0">
                          <a:effectLst/>
                          <a:latin typeface="Times New Roman" panose="02020603050405020304" pitchFamily="18" charset="0"/>
                          <a:cs typeface="Times New Roman" panose="02020603050405020304" pitchFamily="18" charset="0"/>
                        </a:rPr>
                        <a:t>0.92</a:t>
                      </a:r>
                      <a:endParaRPr lang="en-IN" sz="1000" dirty="0">
                        <a:effectLst/>
                        <a:latin typeface="Times New Roman" panose="02020603050405020304" pitchFamily="18" charset="0"/>
                        <a:ea typeface="Arial" panose="020B0604020202020204" pitchFamily="34" charset="0"/>
                        <a:cs typeface="Times New Roman" panose="02020603050405020304" pitchFamily="18" charset="0"/>
                      </a:endParaRPr>
                    </a:p>
                  </a:txBody>
                  <a:tcPr marL="41469" marR="41469" marT="0" marB="0"/>
                </a:tc>
                <a:tc>
                  <a:txBody>
                    <a:bodyPr/>
                    <a:lstStyle/>
                    <a:p>
                      <a:pPr algn="ctr">
                        <a:lnSpc>
                          <a:spcPct val="115000"/>
                        </a:lnSpc>
                      </a:pPr>
                      <a:r>
                        <a:rPr lang="en-IN" sz="1000" dirty="0">
                          <a:effectLst/>
                          <a:latin typeface="Times New Roman" panose="02020603050405020304" pitchFamily="18" charset="0"/>
                          <a:cs typeface="Times New Roman" panose="02020603050405020304" pitchFamily="18" charset="0"/>
                        </a:rPr>
                        <a:t>436</a:t>
                      </a:r>
                      <a:endParaRPr lang="en-IN" sz="1000" dirty="0">
                        <a:effectLst/>
                        <a:latin typeface="Times New Roman" panose="02020603050405020304" pitchFamily="18" charset="0"/>
                        <a:ea typeface="Arial" panose="020B0604020202020204" pitchFamily="34" charset="0"/>
                        <a:cs typeface="Times New Roman" panose="02020603050405020304" pitchFamily="18" charset="0"/>
                      </a:endParaRPr>
                    </a:p>
                  </a:txBody>
                  <a:tcPr marL="41469" marR="41469" marT="0" marB="0"/>
                </a:tc>
                <a:tc>
                  <a:txBody>
                    <a:bodyPr/>
                    <a:lstStyle/>
                    <a:p>
                      <a:pPr algn="ctr">
                        <a:lnSpc>
                          <a:spcPct val="115000"/>
                        </a:lnSpc>
                      </a:pPr>
                      <a:r>
                        <a:rPr lang="en-IN" sz="1000">
                          <a:effectLst/>
                          <a:latin typeface="Times New Roman" panose="02020603050405020304" pitchFamily="18" charset="0"/>
                          <a:cs typeface="Times New Roman" panose="02020603050405020304" pitchFamily="18" charset="0"/>
                        </a:rPr>
                        <a:t>0.03</a:t>
                      </a:r>
                      <a:endParaRPr lang="en-IN" sz="1000">
                        <a:effectLst/>
                        <a:latin typeface="Times New Roman" panose="02020603050405020304" pitchFamily="18" charset="0"/>
                        <a:ea typeface="Arial" panose="020B0604020202020204" pitchFamily="34" charset="0"/>
                        <a:cs typeface="Times New Roman" panose="02020603050405020304" pitchFamily="18" charset="0"/>
                      </a:endParaRPr>
                    </a:p>
                  </a:txBody>
                  <a:tcPr marL="41469" marR="41469" marT="0" marB="0"/>
                </a:tc>
                <a:tc>
                  <a:txBody>
                    <a:bodyPr/>
                    <a:lstStyle/>
                    <a:p>
                      <a:pPr algn="ctr">
                        <a:lnSpc>
                          <a:spcPct val="115000"/>
                        </a:lnSpc>
                      </a:pPr>
                      <a:r>
                        <a:rPr lang="en-IN" sz="1000">
                          <a:effectLst/>
                          <a:latin typeface="Times New Roman" panose="02020603050405020304" pitchFamily="18" charset="0"/>
                          <a:cs typeface="Times New Roman" panose="02020603050405020304" pitchFamily="18" charset="0"/>
                        </a:rPr>
                        <a:t>0.01</a:t>
                      </a:r>
                      <a:endParaRPr lang="en-IN" sz="1000">
                        <a:effectLst/>
                        <a:latin typeface="Times New Roman" panose="02020603050405020304" pitchFamily="18" charset="0"/>
                        <a:ea typeface="Arial" panose="020B0604020202020204" pitchFamily="34" charset="0"/>
                        <a:cs typeface="Times New Roman" panose="02020603050405020304" pitchFamily="18" charset="0"/>
                      </a:endParaRPr>
                    </a:p>
                  </a:txBody>
                  <a:tcPr marL="41469" marR="41469" marT="0" marB="0"/>
                </a:tc>
                <a:tc>
                  <a:txBody>
                    <a:bodyPr/>
                    <a:lstStyle/>
                    <a:p>
                      <a:pPr algn="ctr">
                        <a:lnSpc>
                          <a:spcPct val="115000"/>
                        </a:lnSpc>
                      </a:pPr>
                      <a:r>
                        <a:rPr lang="en-IN" sz="1000">
                          <a:effectLst/>
                          <a:latin typeface="Times New Roman" panose="02020603050405020304" pitchFamily="18" charset="0"/>
                          <a:cs typeface="Times New Roman" panose="02020603050405020304" pitchFamily="18" charset="0"/>
                        </a:rPr>
                        <a:t>0.02</a:t>
                      </a:r>
                      <a:endParaRPr lang="en-IN" sz="1000">
                        <a:effectLst/>
                        <a:latin typeface="Times New Roman" panose="02020603050405020304" pitchFamily="18" charset="0"/>
                        <a:ea typeface="Arial" panose="020B0604020202020204" pitchFamily="34" charset="0"/>
                        <a:cs typeface="Times New Roman" panose="02020603050405020304" pitchFamily="18" charset="0"/>
                      </a:endParaRPr>
                    </a:p>
                  </a:txBody>
                  <a:tcPr marL="41469" marR="41469" marT="0" marB="0"/>
                </a:tc>
                <a:tc>
                  <a:txBody>
                    <a:bodyPr/>
                    <a:lstStyle/>
                    <a:p>
                      <a:pPr algn="ctr">
                        <a:lnSpc>
                          <a:spcPct val="115000"/>
                        </a:lnSpc>
                      </a:pPr>
                      <a:r>
                        <a:rPr lang="en-IN" sz="1000" dirty="0">
                          <a:effectLst/>
                          <a:latin typeface="Times New Roman" panose="02020603050405020304" pitchFamily="18" charset="0"/>
                          <a:cs typeface="Times New Roman" panose="02020603050405020304" pitchFamily="18" charset="0"/>
                        </a:rPr>
                        <a:t>436</a:t>
                      </a:r>
                      <a:endParaRPr lang="en-IN" sz="1000" dirty="0">
                        <a:effectLst/>
                        <a:latin typeface="Times New Roman" panose="02020603050405020304" pitchFamily="18" charset="0"/>
                        <a:ea typeface="Arial" panose="020B0604020202020204" pitchFamily="34" charset="0"/>
                        <a:cs typeface="Times New Roman" panose="02020603050405020304" pitchFamily="18" charset="0"/>
                      </a:endParaRPr>
                    </a:p>
                  </a:txBody>
                  <a:tcPr marL="41469" marR="41469" marT="0" marB="0"/>
                </a:tc>
                <a:extLst>
                  <a:ext uri="{0D108BD9-81ED-4DB2-BD59-A6C34878D82A}">
                    <a16:rowId xmlns:a16="http://schemas.microsoft.com/office/drawing/2014/main" val="803085567"/>
                  </a:ext>
                </a:extLst>
              </a:tr>
              <a:tr h="463226">
                <a:tc>
                  <a:txBody>
                    <a:bodyPr/>
                    <a:lstStyle/>
                    <a:p>
                      <a:pPr algn="ctr">
                        <a:lnSpc>
                          <a:spcPct val="115000"/>
                        </a:lnSpc>
                        <a:spcAft>
                          <a:spcPts val="1400"/>
                        </a:spcAft>
                      </a:pPr>
                      <a:r>
                        <a:rPr lang="en-US" sz="1000">
                          <a:effectLst/>
                          <a:latin typeface="Times New Roman" panose="02020603050405020304" pitchFamily="18" charset="0"/>
                          <a:cs typeface="Times New Roman" panose="02020603050405020304" pitchFamily="18" charset="0"/>
                        </a:rPr>
                        <a:t>Tomato_spider_mites</a:t>
                      </a:r>
                      <a:endParaRPr lang="en-IN" sz="1000">
                        <a:effectLst/>
                        <a:latin typeface="Times New Roman" panose="02020603050405020304" pitchFamily="18" charset="0"/>
                        <a:cs typeface="Times New Roman" panose="02020603050405020304" pitchFamily="18" charset="0"/>
                      </a:endParaRPr>
                    </a:p>
                    <a:p>
                      <a:pPr algn="ctr">
                        <a:lnSpc>
                          <a:spcPct val="115000"/>
                        </a:lnSpc>
                      </a:pPr>
                      <a:r>
                        <a:rPr lang="en-IN" sz="1000">
                          <a:effectLst/>
                          <a:latin typeface="Times New Roman" panose="02020603050405020304" pitchFamily="18" charset="0"/>
                          <a:cs typeface="Times New Roman" panose="02020603050405020304" pitchFamily="18" charset="0"/>
                        </a:rPr>
                        <a:t> </a:t>
                      </a:r>
                      <a:endParaRPr lang="en-IN" sz="1000">
                        <a:effectLst/>
                        <a:latin typeface="Times New Roman" panose="02020603050405020304" pitchFamily="18" charset="0"/>
                        <a:ea typeface="Arial" panose="020B0604020202020204" pitchFamily="34" charset="0"/>
                        <a:cs typeface="Times New Roman" panose="02020603050405020304" pitchFamily="18" charset="0"/>
                      </a:endParaRPr>
                    </a:p>
                  </a:txBody>
                  <a:tcPr marL="41469" marR="41469" marT="0" marB="0"/>
                </a:tc>
                <a:tc>
                  <a:txBody>
                    <a:bodyPr/>
                    <a:lstStyle/>
                    <a:p>
                      <a:pPr algn="ctr">
                        <a:lnSpc>
                          <a:spcPct val="115000"/>
                        </a:lnSpc>
                      </a:pPr>
                      <a:r>
                        <a:rPr lang="en-IN" sz="1000">
                          <a:effectLst/>
                          <a:latin typeface="Times New Roman" panose="02020603050405020304" pitchFamily="18" charset="0"/>
                          <a:cs typeface="Times New Roman" panose="02020603050405020304" pitchFamily="18" charset="0"/>
                        </a:rPr>
                        <a:t>0.93</a:t>
                      </a:r>
                      <a:endParaRPr lang="en-IN" sz="1000">
                        <a:effectLst/>
                        <a:latin typeface="Times New Roman" panose="02020603050405020304" pitchFamily="18" charset="0"/>
                        <a:ea typeface="Arial" panose="020B0604020202020204" pitchFamily="34" charset="0"/>
                        <a:cs typeface="Times New Roman" panose="02020603050405020304" pitchFamily="18" charset="0"/>
                      </a:endParaRPr>
                    </a:p>
                  </a:txBody>
                  <a:tcPr marL="41469" marR="41469" marT="0" marB="0"/>
                </a:tc>
                <a:tc>
                  <a:txBody>
                    <a:bodyPr/>
                    <a:lstStyle/>
                    <a:p>
                      <a:pPr algn="ctr">
                        <a:lnSpc>
                          <a:spcPct val="115000"/>
                        </a:lnSpc>
                      </a:pPr>
                      <a:r>
                        <a:rPr lang="en-IN" sz="1000">
                          <a:effectLst/>
                          <a:latin typeface="Times New Roman" panose="02020603050405020304" pitchFamily="18" charset="0"/>
                          <a:cs typeface="Times New Roman" panose="02020603050405020304" pitchFamily="18" charset="0"/>
                        </a:rPr>
                        <a:t>0.92</a:t>
                      </a:r>
                      <a:endParaRPr lang="en-IN" sz="1000">
                        <a:effectLst/>
                        <a:latin typeface="Times New Roman" panose="02020603050405020304" pitchFamily="18" charset="0"/>
                        <a:ea typeface="Arial" panose="020B0604020202020204" pitchFamily="34" charset="0"/>
                        <a:cs typeface="Times New Roman" panose="02020603050405020304" pitchFamily="18" charset="0"/>
                      </a:endParaRPr>
                    </a:p>
                  </a:txBody>
                  <a:tcPr marL="41469" marR="41469" marT="0" marB="0"/>
                </a:tc>
                <a:tc>
                  <a:txBody>
                    <a:bodyPr/>
                    <a:lstStyle/>
                    <a:p>
                      <a:pPr algn="ctr">
                        <a:lnSpc>
                          <a:spcPct val="115000"/>
                        </a:lnSpc>
                      </a:pPr>
                      <a:r>
                        <a:rPr lang="en-IN" sz="1000">
                          <a:effectLst/>
                          <a:latin typeface="Times New Roman" panose="02020603050405020304" pitchFamily="18" charset="0"/>
                          <a:cs typeface="Times New Roman" panose="02020603050405020304" pitchFamily="18" charset="0"/>
                        </a:rPr>
                        <a:t>0.93</a:t>
                      </a:r>
                      <a:endParaRPr lang="en-IN" sz="1000">
                        <a:effectLst/>
                        <a:latin typeface="Times New Roman" panose="02020603050405020304" pitchFamily="18" charset="0"/>
                        <a:ea typeface="Arial" panose="020B0604020202020204" pitchFamily="34" charset="0"/>
                        <a:cs typeface="Times New Roman" panose="02020603050405020304" pitchFamily="18" charset="0"/>
                      </a:endParaRPr>
                    </a:p>
                  </a:txBody>
                  <a:tcPr marL="41469" marR="41469" marT="0" marB="0"/>
                </a:tc>
                <a:tc>
                  <a:txBody>
                    <a:bodyPr/>
                    <a:lstStyle/>
                    <a:p>
                      <a:pPr algn="ctr">
                        <a:lnSpc>
                          <a:spcPct val="115000"/>
                        </a:lnSpc>
                      </a:pPr>
                      <a:r>
                        <a:rPr lang="en-IN" sz="1000" dirty="0">
                          <a:effectLst/>
                          <a:latin typeface="Times New Roman" panose="02020603050405020304" pitchFamily="18" charset="0"/>
                          <a:cs typeface="Times New Roman" panose="02020603050405020304" pitchFamily="18" charset="0"/>
                        </a:rPr>
                        <a:t>435</a:t>
                      </a:r>
                      <a:endParaRPr lang="en-IN" sz="1000" dirty="0">
                        <a:effectLst/>
                        <a:latin typeface="Times New Roman" panose="02020603050405020304" pitchFamily="18" charset="0"/>
                        <a:ea typeface="Arial" panose="020B0604020202020204" pitchFamily="34" charset="0"/>
                        <a:cs typeface="Times New Roman" panose="02020603050405020304" pitchFamily="18" charset="0"/>
                      </a:endParaRPr>
                    </a:p>
                  </a:txBody>
                  <a:tcPr marL="41469" marR="41469" marT="0" marB="0"/>
                </a:tc>
                <a:tc>
                  <a:txBody>
                    <a:bodyPr/>
                    <a:lstStyle/>
                    <a:p>
                      <a:pPr algn="ctr">
                        <a:lnSpc>
                          <a:spcPct val="115000"/>
                        </a:lnSpc>
                      </a:pPr>
                      <a:r>
                        <a:rPr lang="en-IN" sz="1000" dirty="0">
                          <a:effectLst/>
                          <a:latin typeface="Times New Roman" panose="02020603050405020304" pitchFamily="18" charset="0"/>
                          <a:cs typeface="Times New Roman" panose="02020603050405020304" pitchFamily="18" charset="0"/>
                        </a:rPr>
                        <a:t>0</a:t>
                      </a:r>
                      <a:endParaRPr lang="en-IN" sz="1000" dirty="0">
                        <a:effectLst/>
                        <a:latin typeface="Times New Roman" panose="02020603050405020304" pitchFamily="18" charset="0"/>
                        <a:ea typeface="Arial" panose="020B0604020202020204" pitchFamily="34" charset="0"/>
                        <a:cs typeface="Times New Roman" panose="02020603050405020304" pitchFamily="18" charset="0"/>
                      </a:endParaRPr>
                    </a:p>
                  </a:txBody>
                  <a:tcPr marL="41469" marR="41469" marT="0" marB="0"/>
                </a:tc>
                <a:tc>
                  <a:txBody>
                    <a:bodyPr/>
                    <a:lstStyle/>
                    <a:p>
                      <a:pPr algn="ctr">
                        <a:lnSpc>
                          <a:spcPct val="115000"/>
                        </a:lnSpc>
                      </a:pPr>
                      <a:r>
                        <a:rPr lang="en-IN" sz="1000">
                          <a:effectLst/>
                          <a:latin typeface="Times New Roman" panose="02020603050405020304" pitchFamily="18" charset="0"/>
                          <a:cs typeface="Times New Roman" panose="02020603050405020304" pitchFamily="18" charset="0"/>
                        </a:rPr>
                        <a:t>0</a:t>
                      </a:r>
                      <a:endParaRPr lang="en-IN" sz="1000">
                        <a:effectLst/>
                        <a:latin typeface="Times New Roman" panose="02020603050405020304" pitchFamily="18" charset="0"/>
                        <a:ea typeface="Arial" panose="020B0604020202020204" pitchFamily="34" charset="0"/>
                        <a:cs typeface="Times New Roman" panose="02020603050405020304" pitchFamily="18" charset="0"/>
                      </a:endParaRPr>
                    </a:p>
                  </a:txBody>
                  <a:tcPr marL="41469" marR="41469" marT="0" marB="0"/>
                </a:tc>
                <a:tc>
                  <a:txBody>
                    <a:bodyPr/>
                    <a:lstStyle/>
                    <a:p>
                      <a:pPr algn="ctr">
                        <a:lnSpc>
                          <a:spcPct val="115000"/>
                        </a:lnSpc>
                      </a:pPr>
                      <a:r>
                        <a:rPr lang="en-IN" sz="1000">
                          <a:effectLst/>
                          <a:latin typeface="Times New Roman" panose="02020603050405020304" pitchFamily="18" charset="0"/>
                          <a:cs typeface="Times New Roman" panose="02020603050405020304" pitchFamily="18" charset="0"/>
                        </a:rPr>
                        <a:t>0</a:t>
                      </a:r>
                      <a:endParaRPr lang="en-IN" sz="1000">
                        <a:effectLst/>
                        <a:latin typeface="Times New Roman" panose="02020603050405020304" pitchFamily="18" charset="0"/>
                        <a:ea typeface="Arial" panose="020B0604020202020204" pitchFamily="34" charset="0"/>
                        <a:cs typeface="Times New Roman" panose="02020603050405020304" pitchFamily="18" charset="0"/>
                      </a:endParaRPr>
                    </a:p>
                  </a:txBody>
                  <a:tcPr marL="41469" marR="41469" marT="0" marB="0"/>
                </a:tc>
                <a:tc>
                  <a:txBody>
                    <a:bodyPr/>
                    <a:lstStyle/>
                    <a:p>
                      <a:pPr algn="ctr">
                        <a:lnSpc>
                          <a:spcPct val="115000"/>
                        </a:lnSpc>
                      </a:pPr>
                      <a:r>
                        <a:rPr lang="en-IN" sz="1000" dirty="0">
                          <a:effectLst/>
                          <a:latin typeface="Times New Roman" panose="02020603050405020304" pitchFamily="18" charset="0"/>
                          <a:cs typeface="Times New Roman" panose="02020603050405020304" pitchFamily="18" charset="0"/>
                        </a:rPr>
                        <a:t>435</a:t>
                      </a:r>
                      <a:endParaRPr lang="en-IN" sz="1000" dirty="0">
                        <a:effectLst/>
                        <a:latin typeface="Times New Roman" panose="02020603050405020304" pitchFamily="18" charset="0"/>
                        <a:ea typeface="Arial" panose="020B0604020202020204" pitchFamily="34" charset="0"/>
                        <a:cs typeface="Times New Roman" panose="02020603050405020304" pitchFamily="18" charset="0"/>
                      </a:endParaRPr>
                    </a:p>
                  </a:txBody>
                  <a:tcPr marL="41469" marR="41469" marT="0" marB="0"/>
                </a:tc>
                <a:extLst>
                  <a:ext uri="{0D108BD9-81ED-4DB2-BD59-A6C34878D82A}">
                    <a16:rowId xmlns:a16="http://schemas.microsoft.com/office/drawing/2014/main" val="1921427728"/>
                  </a:ext>
                </a:extLst>
              </a:tr>
              <a:tr h="255197">
                <a:tc>
                  <a:txBody>
                    <a:bodyPr/>
                    <a:lstStyle/>
                    <a:p>
                      <a:pPr algn="ctr">
                        <a:lnSpc>
                          <a:spcPct val="115000"/>
                        </a:lnSpc>
                      </a:pPr>
                      <a:r>
                        <a:rPr lang="en-US" sz="1000">
                          <a:effectLst/>
                          <a:latin typeface="Times New Roman" panose="02020603050405020304" pitchFamily="18" charset="0"/>
                          <a:cs typeface="Times New Roman" panose="02020603050405020304" pitchFamily="18" charset="0"/>
                        </a:rPr>
                        <a:t>Tomato_Target_Spot</a:t>
                      </a:r>
                      <a:endParaRPr lang="en-IN" sz="1000">
                        <a:effectLst/>
                        <a:latin typeface="Times New Roman" panose="02020603050405020304" pitchFamily="18" charset="0"/>
                        <a:ea typeface="Arial" panose="020B0604020202020204" pitchFamily="34" charset="0"/>
                        <a:cs typeface="Times New Roman" panose="02020603050405020304" pitchFamily="18" charset="0"/>
                      </a:endParaRPr>
                    </a:p>
                  </a:txBody>
                  <a:tcPr marL="41469" marR="41469" marT="0" marB="0"/>
                </a:tc>
                <a:tc>
                  <a:txBody>
                    <a:bodyPr/>
                    <a:lstStyle/>
                    <a:p>
                      <a:pPr algn="ctr">
                        <a:lnSpc>
                          <a:spcPct val="115000"/>
                        </a:lnSpc>
                      </a:pPr>
                      <a:r>
                        <a:rPr lang="en-IN" sz="1000">
                          <a:effectLst/>
                          <a:latin typeface="Times New Roman" panose="02020603050405020304" pitchFamily="18" charset="0"/>
                          <a:cs typeface="Times New Roman" panose="02020603050405020304" pitchFamily="18" charset="0"/>
                        </a:rPr>
                        <a:t>0.82</a:t>
                      </a:r>
                      <a:endParaRPr lang="en-IN" sz="1000">
                        <a:effectLst/>
                        <a:latin typeface="Times New Roman" panose="02020603050405020304" pitchFamily="18" charset="0"/>
                        <a:ea typeface="Arial" panose="020B0604020202020204" pitchFamily="34" charset="0"/>
                        <a:cs typeface="Times New Roman" panose="02020603050405020304" pitchFamily="18" charset="0"/>
                      </a:endParaRPr>
                    </a:p>
                  </a:txBody>
                  <a:tcPr marL="41469" marR="41469" marT="0" marB="0"/>
                </a:tc>
                <a:tc>
                  <a:txBody>
                    <a:bodyPr/>
                    <a:lstStyle/>
                    <a:p>
                      <a:pPr algn="ctr">
                        <a:lnSpc>
                          <a:spcPct val="115000"/>
                        </a:lnSpc>
                      </a:pPr>
                      <a:r>
                        <a:rPr lang="en-IN" sz="1000">
                          <a:effectLst/>
                          <a:latin typeface="Times New Roman" panose="02020603050405020304" pitchFamily="18" charset="0"/>
                          <a:cs typeface="Times New Roman" panose="02020603050405020304" pitchFamily="18" charset="0"/>
                        </a:rPr>
                        <a:t>0.97</a:t>
                      </a:r>
                      <a:endParaRPr lang="en-IN" sz="1000">
                        <a:effectLst/>
                        <a:latin typeface="Times New Roman" panose="02020603050405020304" pitchFamily="18" charset="0"/>
                        <a:ea typeface="Arial" panose="020B0604020202020204" pitchFamily="34" charset="0"/>
                        <a:cs typeface="Times New Roman" panose="02020603050405020304" pitchFamily="18" charset="0"/>
                      </a:endParaRPr>
                    </a:p>
                  </a:txBody>
                  <a:tcPr marL="41469" marR="41469" marT="0" marB="0"/>
                </a:tc>
                <a:tc>
                  <a:txBody>
                    <a:bodyPr/>
                    <a:lstStyle/>
                    <a:p>
                      <a:pPr algn="ctr">
                        <a:lnSpc>
                          <a:spcPct val="115000"/>
                        </a:lnSpc>
                      </a:pPr>
                      <a:r>
                        <a:rPr lang="en-IN" sz="1000">
                          <a:effectLst/>
                          <a:latin typeface="Times New Roman" panose="02020603050405020304" pitchFamily="18" charset="0"/>
                          <a:cs typeface="Times New Roman" panose="02020603050405020304" pitchFamily="18" charset="0"/>
                        </a:rPr>
                        <a:t>0.89</a:t>
                      </a:r>
                      <a:endParaRPr lang="en-IN" sz="1000">
                        <a:effectLst/>
                        <a:latin typeface="Times New Roman" panose="02020603050405020304" pitchFamily="18" charset="0"/>
                        <a:ea typeface="Arial" panose="020B0604020202020204" pitchFamily="34" charset="0"/>
                        <a:cs typeface="Times New Roman" panose="02020603050405020304" pitchFamily="18" charset="0"/>
                      </a:endParaRPr>
                    </a:p>
                  </a:txBody>
                  <a:tcPr marL="41469" marR="41469" marT="0" marB="0"/>
                </a:tc>
                <a:tc>
                  <a:txBody>
                    <a:bodyPr/>
                    <a:lstStyle/>
                    <a:p>
                      <a:pPr algn="ctr">
                        <a:lnSpc>
                          <a:spcPct val="115000"/>
                        </a:lnSpc>
                      </a:pPr>
                      <a:r>
                        <a:rPr lang="en-IN" sz="1000">
                          <a:effectLst/>
                          <a:latin typeface="Times New Roman" panose="02020603050405020304" pitchFamily="18" charset="0"/>
                          <a:cs typeface="Times New Roman" panose="02020603050405020304" pitchFamily="18" charset="0"/>
                        </a:rPr>
                        <a:t>457</a:t>
                      </a:r>
                      <a:endParaRPr lang="en-IN" sz="1000">
                        <a:effectLst/>
                        <a:latin typeface="Times New Roman" panose="02020603050405020304" pitchFamily="18" charset="0"/>
                        <a:ea typeface="Arial" panose="020B0604020202020204" pitchFamily="34" charset="0"/>
                        <a:cs typeface="Times New Roman" panose="02020603050405020304" pitchFamily="18" charset="0"/>
                      </a:endParaRPr>
                    </a:p>
                  </a:txBody>
                  <a:tcPr marL="41469" marR="41469" marT="0" marB="0"/>
                </a:tc>
                <a:tc>
                  <a:txBody>
                    <a:bodyPr/>
                    <a:lstStyle/>
                    <a:p>
                      <a:pPr algn="ctr">
                        <a:lnSpc>
                          <a:spcPct val="115000"/>
                        </a:lnSpc>
                      </a:pPr>
                      <a:r>
                        <a:rPr lang="en-IN" sz="1000" dirty="0">
                          <a:effectLst/>
                          <a:latin typeface="Times New Roman" panose="02020603050405020304" pitchFamily="18" charset="0"/>
                          <a:cs typeface="Times New Roman" panose="02020603050405020304" pitchFamily="18" charset="0"/>
                        </a:rPr>
                        <a:t>0</a:t>
                      </a:r>
                      <a:endParaRPr lang="en-IN" sz="1000" dirty="0">
                        <a:effectLst/>
                        <a:latin typeface="Times New Roman" panose="02020603050405020304" pitchFamily="18" charset="0"/>
                        <a:ea typeface="Arial" panose="020B0604020202020204" pitchFamily="34" charset="0"/>
                        <a:cs typeface="Times New Roman" panose="02020603050405020304" pitchFamily="18" charset="0"/>
                      </a:endParaRPr>
                    </a:p>
                  </a:txBody>
                  <a:tcPr marL="41469" marR="41469" marT="0" marB="0"/>
                </a:tc>
                <a:tc>
                  <a:txBody>
                    <a:bodyPr/>
                    <a:lstStyle/>
                    <a:p>
                      <a:pPr algn="ctr">
                        <a:lnSpc>
                          <a:spcPct val="115000"/>
                        </a:lnSpc>
                      </a:pPr>
                      <a:r>
                        <a:rPr lang="en-IN" sz="1000">
                          <a:effectLst/>
                          <a:latin typeface="Times New Roman" panose="02020603050405020304" pitchFamily="18" charset="0"/>
                          <a:cs typeface="Times New Roman" panose="02020603050405020304" pitchFamily="18" charset="0"/>
                        </a:rPr>
                        <a:t>0</a:t>
                      </a:r>
                      <a:endParaRPr lang="en-IN" sz="1000">
                        <a:effectLst/>
                        <a:latin typeface="Times New Roman" panose="02020603050405020304" pitchFamily="18" charset="0"/>
                        <a:ea typeface="Arial" panose="020B0604020202020204" pitchFamily="34" charset="0"/>
                        <a:cs typeface="Times New Roman" panose="02020603050405020304" pitchFamily="18" charset="0"/>
                      </a:endParaRPr>
                    </a:p>
                  </a:txBody>
                  <a:tcPr marL="41469" marR="41469" marT="0" marB="0"/>
                </a:tc>
                <a:tc>
                  <a:txBody>
                    <a:bodyPr/>
                    <a:lstStyle/>
                    <a:p>
                      <a:pPr algn="ctr">
                        <a:lnSpc>
                          <a:spcPct val="115000"/>
                        </a:lnSpc>
                      </a:pPr>
                      <a:r>
                        <a:rPr lang="en-IN" sz="1000">
                          <a:effectLst/>
                          <a:latin typeface="Times New Roman" panose="02020603050405020304" pitchFamily="18" charset="0"/>
                          <a:cs typeface="Times New Roman" panose="02020603050405020304" pitchFamily="18" charset="0"/>
                        </a:rPr>
                        <a:t>0</a:t>
                      </a:r>
                      <a:endParaRPr lang="en-IN" sz="1000">
                        <a:effectLst/>
                        <a:latin typeface="Times New Roman" panose="02020603050405020304" pitchFamily="18" charset="0"/>
                        <a:ea typeface="Arial" panose="020B0604020202020204" pitchFamily="34" charset="0"/>
                        <a:cs typeface="Times New Roman" panose="02020603050405020304" pitchFamily="18" charset="0"/>
                      </a:endParaRPr>
                    </a:p>
                  </a:txBody>
                  <a:tcPr marL="41469" marR="41469" marT="0" marB="0"/>
                </a:tc>
                <a:tc>
                  <a:txBody>
                    <a:bodyPr/>
                    <a:lstStyle/>
                    <a:p>
                      <a:pPr algn="ctr">
                        <a:lnSpc>
                          <a:spcPct val="115000"/>
                        </a:lnSpc>
                      </a:pPr>
                      <a:r>
                        <a:rPr lang="en-IN" sz="1000">
                          <a:effectLst/>
                          <a:latin typeface="Times New Roman" panose="02020603050405020304" pitchFamily="18" charset="0"/>
                          <a:cs typeface="Times New Roman" panose="02020603050405020304" pitchFamily="18" charset="0"/>
                        </a:rPr>
                        <a:t>457</a:t>
                      </a:r>
                      <a:endParaRPr lang="en-IN" sz="1000">
                        <a:effectLst/>
                        <a:latin typeface="Times New Roman" panose="02020603050405020304" pitchFamily="18" charset="0"/>
                        <a:ea typeface="Arial" panose="020B0604020202020204" pitchFamily="34" charset="0"/>
                        <a:cs typeface="Times New Roman" panose="02020603050405020304" pitchFamily="18" charset="0"/>
                      </a:endParaRPr>
                    </a:p>
                  </a:txBody>
                  <a:tcPr marL="41469" marR="41469" marT="0" marB="0"/>
                </a:tc>
                <a:extLst>
                  <a:ext uri="{0D108BD9-81ED-4DB2-BD59-A6C34878D82A}">
                    <a16:rowId xmlns:a16="http://schemas.microsoft.com/office/drawing/2014/main" val="3405922420"/>
                  </a:ext>
                </a:extLst>
              </a:tr>
              <a:tr h="463226">
                <a:tc>
                  <a:txBody>
                    <a:bodyPr/>
                    <a:lstStyle/>
                    <a:p>
                      <a:pPr algn="ctr">
                        <a:lnSpc>
                          <a:spcPct val="115000"/>
                        </a:lnSpc>
                        <a:spcAft>
                          <a:spcPts val="1400"/>
                        </a:spcAft>
                      </a:pPr>
                      <a:r>
                        <a:rPr lang="en-US" sz="1000">
                          <a:effectLst/>
                          <a:latin typeface="Times New Roman" panose="02020603050405020304" pitchFamily="18" charset="0"/>
                          <a:cs typeface="Times New Roman" panose="02020603050405020304" pitchFamily="18" charset="0"/>
                        </a:rPr>
                        <a:t>Tomato_mosaic_virus</a:t>
                      </a:r>
                      <a:endParaRPr lang="en-IN" sz="1000">
                        <a:effectLst/>
                        <a:latin typeface="Times New Roman" panose="02020603050405020304" pitchFamily="18" charset="0"/>
                        <a:cs typeface="Times New Roman" panose="02020603050405020304" pitchFamily="18" charset="0"/>
                      </a:endParaRPr>
                    </a:p>
                    <a:p>
                      <a:pPr algn="ctr">
                        <a:lnSpc>
                          <a:spcPct val="115000"/>
                        </a:lnSpc>
                      </a:pPr>
                      <a:r>
                        <a:rPr lang="en-IN" sz="1000">
                          <a:effectLst/>
                          <a:latin typeface="Times New Roman" panose="02020603050405020304" pitchFamily="18" charset="0"/>
                          <a:cs typeface="Times New Roman" panose="02020603050405020304" pitchFamily="18" charset="0"/>
                        </a:rPr>
                        <a:t> </a:t>
                      </a:r>
                      <a:endParaRPr lang="en-IN" sz="1000">
                        <a:effectLst/>
                        <a:latin typeface="Times New Roman" panose="02020603050405020304" pitchFamily="18" charset="0"/>
                        <a:ea typeface="Arial" panose="020B0604020202020204" pitchFamily="34" charset="0"/>
                        <a:cs typeface="Times New Roman" panose="02020603050405020304" pitchFamily="18" charset="0"/>
                      </a:endParaRPr>
                    </a:p>
                  </a:txBody>
                  <a:tcPr marL="41469" marR="41469" marT="0" marB="0"/>
                </a:tc>
                <a:tc>
                  <a:txBody>
                    <a:bodyPr/>
                    <a:lstStyle/>
                    <a:p>
                      <a:pPr algn="ctr">
                        <a:lnSpc>
                          <a:spcPct val="115000"/>
                        </a:lnSpc>
                      </a:pPr>
                      <a:r>
                        <a:rPr lang="en-IN" sz="1000">
                          <a:effectLst/>
                          <a:latin typeface="Times New Roman" panose="02020603050405020304" pitchFamily="18" charset="0"/>
                          <a:cs typeface="Times New Roman" panose="02020603050405020304" pitchFamily="18" charset="0"/>
                        </a:rPr>
                        <a:t>0.96</a:t>
                      </a:r>
                      <a:endParaRPr lang="en-IN" sz="1000">
                        <a:effectLst/>
                        <a:latin typeface="Times New Roman" panose="02020603050405020304" pitchFamily="18" charset="0"/>
                        <a:ea typeface="Arial" panose="020B0604020202020204" pitchFamily="34" charset="0"/>
                        <a:cs typeface="Times New Roman" panose="02020603050405020304" pitchFamily="18" charset="0"/>
                      </a:endParaRPr>
                    </a:p>
                  </a:txBody>
                  <a:tcPr marL="41469" marR="41469" marT="0" marB="0"/>
                </a:tc>
                <a:tc>
                  <a:txBody>
                    <a:bodyPr/>
                    <a:lstStyle/>
                    <a:p>
                      <a:pPr algn="ctr">
                        <a:lnSpc>
                          <a:spcPct val="115000"/>
                        </a:lnSpc>
                      </a:pPr>
                      <a:r>
                        <a:rPr lang="en-IN" sz="1000">
                          <a:effectLst/>
                          <a:latin typeface="Times New Roman" panose="02020603050405020304" pitchFamily="18" charset="0"/>
                          <a:cs typeface="Times New Roman" panose="02020603050405020304" pitchFamily="18" charset="0"/>
                        </a:rPr>
                        <a:t>0.98</a:t>
                      </a:r>
                      <a:endParaRPr lang="en-IN" sz="1000">
                        <a:effectLst/>
                        <a:latin typeface="Times New Roman" panose="02020603050405020304" pitchFamily="18" charset="0"/>
                        <a:ea typeface="Arial" panose="020B0604020202020204" pitchFamily="34" charset="0"/>
                        <a:cs typeface="Times New Roman" panose="02020603050405020304" pitchFamily="18" charset="0"/>
                      </a:endParaRPr>
                    </a:p>
                  </a:txBody>
                  <a:tcPr marL="41469" marR="41469" marT="0" marB="0"/>
                </a:tc>
                <a:tc>
                  <a:txBody>
                    <a:bodyPr/>
                    <a:lstStyle/>
                    <a:p>
                      <a:pPr algn="ctr">
                        <a:lnSpc>
                          <a:spcPct val="115000"/>
                        </a:lnSpc>
                      </a:pPr>
                      <a:r>
                        <a:rPr lang="en-IN" sz="1000">
                          <a:effectLst/>
                          <a:latin typeface="Times New Roman" panose="02020603050405020304" pitchFamily="18" charset="0"/>
                          <a:cs typeface="Times New Roman" panose="02020603050405020304" pitchFamily="18" charset="0"/>
                        </a:rPr>
                        <a:t>0.97</a:t>
                      </a:r>
                      <a:endParaRPr lang="en-IN" sz="1000">
                        <a:effectLst/>
                        <a:latin typeface="Times New Roman" panose="02020603050405020304" pitchFamily="18" charset="0"/>
                        <a:ea typeface="Arial" panose="020B0604020202020204" pitchFamily="34" charset="0"/>
                        <a:cs typeface="Times New Roman" panose="02020603050405020304" pitchFamily="18" charset="0"/>
                      </a:endParaRPr>
                    </a:p>
                  </a:txBody>
                  <a:tcPr marL="41469" marR="41469" marT="0" marB="0"/>
                </a:tc>
                <a:tc>
                  <a:txBody>
                    <a:bodyPr/>
                    <a:lstStyle/>
                    <a:p>
                      <a:pPr algn="ctr">
                        <a:lnSpc>
                          <a:spcPct val="115000"/>
                        </a:lnSpc>
                      </a:pPr>
                      <a:r>
                        <a:rPr lang="en-IN" sz="1000">
                          <a:effectLst/>
                          <a:latin typeface="Times New Roman" panose="02020603050405020304" pitchFamily="18" charset="0"/>
                          <a:cs typeface="Times New Roman" panose="02020603050405020304" pitchFamily="18" charset="0"/>
                        </a:rPr>
                        <a:t>490</a:t>
                      </a:r>
                      <a:endParaRPr lang="en-IN" sz="1000">
                        <a:effectLst/>
                        <a:latin typeface="Times New Roman" panose="02020603050405020304" pitchFamily="18" charset="0"/>
                        <a:ea typeface="Arial" panose="020B0604020202020204" pitchFamily="34" charset="0"/>
                        <a:cs typeface="Times New Roman" panose="02020603050405020304" pitchFamily="18" charset="0"/>
                      </a:endParaRPr>
                    </a:p>
                  </a:txBody>
                  <a:tcPr marL="41469" marR="41469" marT="0" marB="0"/>
                </a:tc>
                <a:tc>
                  <a:txBody>
                    <a:bodyPr/>
                    <a:lstStyle/>
                    <a:p>
                      <a:pPr algn="ctr">
                        <a:lnSpc>
                          <a:spcPct val="115000"/>
                        </a:lnSpc>
                      </a:pPr>
                      <a:r>
                        <a:rPr lang="en-IN" sz="1000" dirty="0">
                          <a:effectLst/>
                          <a:latin typeface="Times New Roman" panose="02020603050405020304" pitchFamily="18" charset="0"/>
                          <a:cs typeface="Times New Roman" panose="02020603050405020304" pitchFamily="18" charset="0"/>
                        </a:rPr>
                        <a:t>0.15</a:t>
                      </a:r>
                      <a:endParaRPr lang="en-IN" sz="1000" dirty="0">
                        <a:effectLst/>
                        <a:latin typeface="Times New Roman" panose="02020603050405020304" pitchFamily="18" charset="0"/>
                        <a:ea typeface="Arial" panose="020B0604020202020204" pitchFamily="34" charset="0"/>
                        <a:cs typeface="Times New Roman" panose="02020603050405020304" pitchFamily="18" charset="0"/>
                      </a:endParaRPr>
                    </a:p>
                  </a:txBody>
                  <a:tcPr marL="41469" marR="41469" marT="0" marB="0"/>
                </a:tc>
                <a:tc>
                  <a:txBody>
                    <a:bodyPr/>
                    <a:lstStyle/>
                    <a:p>
                      <a:pPr algn="ctr">
                        <a:lnSpc>
                          <a:spcPct val="115000"/>
                        </a:lnSpc>
                      </a:pPr>
                      <a:r>
                        <a:rPr lang="en-IN" sz="1000">
                          <a:effectLst/>
                          <a:latin typeface="Times New Roman" panose="02020603050405020304" pitchFamily="18" charset="0"/>
                          <a:cs typeface="Times New Roman" panose="02020603050405020304" pitchFamily="18" charset="0"/>
                        </a:rPr>
                        <a:t>0.32</a:t>
                      </a:r>
                      <a:endParaRPr lang="en-IN" sz="1000">
                        <a:effectLst/>
                        <a:latin typeface="Times New Roman" panose="02020603050405020304" pitchFamily="18" charset="0"/>
                        <a:ea typeface="Arial" panose="020B0604020202020204" pitchFamily="34" charset="0"/>
                        <a:cs typeface="Times New Roman" panose="02020603050405020304" pitchFamily="18" charset="0"/>
                      </a:endParaRPr>
                    </a:p>
                  </a:txBody>
                  <a:tcPr marL="41469" marR="41469" marT="0" marB="0"/>
                </a:tc>
                <a:tc>
                  <a:txBody>
                    <a:bodyPr/>
                    <a:lstStyle/>
                    <a:p>
                      <a:pPr algn="ctr">
                        <a:lnSpc>
                          <a:spcPct val="115000"/>
                        </a:lnSpc>
                      </a:pPr>
                      <a:r>
                        <a:rPr lang="en-IN" sz="1000">
                          <a:effectLst/>
                          <a:latin typeface="Times New Roman" panose="02020603050405020304" pitchFamily="18" charset="0"/>
                          <a:cs typeface="Times New Roman" panose="02020603050405020304" pitchFamily="18" charset="0"/>
                        </a:rPr>
                        <a:t>0.20</a:t>
                      </a:r>
                      <a:endParaRPr lang="en-IN" sz="1000">
                        <a:effectLst/>
                        <a:latin typeface="Times New Roman" panose="02020603050405020304" pitchFamily="18" charset="0"/>
                        <a:ea typeface="Arial" panose="020B0604020202020204" pitchFamily="34" charset="0"/>
                        <a:cs typeface="Times New Roman" panose="02020603050405020304" pitchFamily="18" charset="0"/>
                      </a:endParaRPr>
                    </a:p>
                  </a:txBody>
                  <a:tcPr marL="41469" marR="41469" marT="0" marB="0"/>
                </a:tc>
                <a:tc>
                  <a:txBody>
                    <a:bodyPr/>
                    <a:lstStyle/>
                    <a:p>
                      <a:pPr algn="ctr">
                        <a:lnSpc>
                          <a:spcPct val="115000"/>
                        </a:lnSpc>
                      </a:pPr>
                      <a:r>
                        <a:rPr lang="en-IN" sz="1000" dirty="0">
                          <a:effectLst/>
                          <a:latin typeface="Times New Roman" panose="02020603050405020304" pitchFamily="18" charset="0"/>
                          <a:cs typeface="Times New Roman" panose="02020603050405020304" pitchFamily="18" charset="0"/>
                        </a:rPr>
                        <a:t>490</a:t>
                      </a:r>
                      <a:endParaRPr lang="en-IN" sz="1000" dirty="0">
                        <a:effectLst/>
                        <a:latin typeface="Times New Roman" panose="02020603050405020304" pitchFamily="18" charset="0"/>
                        <a:ea typeface="Arial" panose="020B0604020202020204" pitchFamily="34" charset="0"/>
                        <a:cs typeface="Times New Roman" panose="02020603050405020304" pitchFamily="18" charset="0"/>
                      </a:endParaRPr>
                    </a:p>
                  </a:txBody>
                  <a:tcPr marL="41469" marR="41469" marT="0" marB="0"/>
                </a:tc>
                <a:extLst>
                  <a:ext uri="{0D108BD9-81ED-4DB2-BD59-A6C34878D82A}">
                    <a16:rowId xmlns:a16="http://schemas.microsoft.com/office/drawing/2014/main" val="913833465"/>
                  </a:ext>
                </a:extLst>
              </a:tr>
              <a:tr h="321598">
                <a:tc>
                  <a:txBody>
                    <a:bodyPr/>
                    <a:lstStyle/>
                    <a:p>
                      <a:pPr algn="ctr">
                        <a:lnSpc>
                          <a:spcPct val="115000"/>
                        </a:lnSpc>
                      </a:pPr>
                      <a:r>
                        <a:rPr lang="en-US" sz="1000">
                          <a:effectLst/>
                          <a:latin typeface="Times New Roman" panose="02020603050405020304" pitchFamily="18" charset="0"/>
                          <a:cs typeface="Times New Roman" panose="02020603050405020304" pitchFamily="18" charset="0"/>
                        </a:rPr>
                        <a:t>Tomato_Yellow_Leaf_Curl_Virus</a:t>
                      </a:r>
                      <a:endParaRPr lang="en-IN" sz="1000">
                        <a:effectLst/>
                        <a:latin typeface="Times New Roman" panose="02020603050405020304" pitchFamily="18" charset="0"/>
                        <a:ea typeface="Arial" panose="020B0604020202020204" pitchFamily="34" charset="0"/>
                        <a:cs typeface="Times New Roman" panose="02020603050405020304" pitchFamily="18" charset="0"/>
                      </a:endParaRPr>
                    </a:p>
                  </a:txBody>
                  <a:tcPr marL="41469" marR="41469" marT="0" marB="0"/>
                </a:tc>
                <a:tc>
                  <a:txBody>
                    <a:bodyPr/>
                    <a:lstStyle/>
                    <a:p>
                      <a:pPr algn="ctr">
                        <a:lnSpc>
                          <a:spcPct val="115000"/>
                        </a:lnSpc>
                      </a:pPr>
                      <a:r>
                        <a:rPr lang="en-IN" sz="1000">
                          <a:effectLst/>
                          <a:latin typeface="Times New Roman" panose="02020603050405020304" pitchFamily="18" charset="0"/>
                          <a:cs typeface="Times New Roman" panose="02020603050405020304" pitchFamily="18" charset="0"/>
                        </a:rPr>
                        <a:t>0.97</a:t>
                      </a:r>
                      <a:endParaRPr lang="en-IN" sz="1000">
                        <a:effectLst/>
                        <a:latin typeface="Times New Roman" panose="02020603050405020304" pitchFamily="18" charset="0"/>
                        <a:ea typeface="Arial" panose="020B0604020202020204" pitchFamily="34" charset="0"/>
                        <a:cs typeface="Times New Roman" panose="02020603050405020304" pitchFamily="18" charset="0"/>
                      </a:endParaRPr>
                    </a:p>
                  </a:txBody>
                  <a:tcPr marL="41469" marR="41469" marT="0" marB="0"/>
                </a:tc>
                <a:tc>
                  <a:txBody>
                    <a:bodyPr/>
                    <a:lstStyle/>
                    <a:p>
                      <a:pPr algn="ctr">
                        <a:lnSpc>
                          <a:spcPct val="115000"/>
                        </a:lnSpc>
                      </a:pPr>
                      <a:r>
                        <a:rPr lang="en-IN" sz="1000">
                          <a:effectLst/>
                          <a:latin typeface="Times New Roman" panose="02020603050405020304" pitchFamily="18" charset="0"/>
                          <a:cs typeface="Times New Roman" panose="02020603050405020304" pitchFamily="18" charset="0"/>
                        </a:rPr>
                        <a:t>0.97</a:t>
                      </a:r>
                      <a:endParaRPr lang="en-IN" sz="1000">
                        <a:effectLst/>
                        <a:latin typeface="Times New Roman" panose="02020603050405020304" pitchFamily="18" charset="0"/>
                        <a:ea typeface="Arial" panose="020B0604020202020204" pitchFamily="34" charset="0"/>
                        <a:cs typeface="Times New Roman" panose="02020603050405020304" pitchFamily="18" charset="0"/>
                      </a:endParaRPr>
                    </a:p>
                  </a:txBody>
                  <a:tcPr marL="41469" marR="41469" marT="0" marB="0"/>
                </a:tc>
                <a:tc>
                  <a:txBody>
                    <a:bodyPr/>
                    <a:lstStyle/>
                    <a:p>
                      <a:pPr algn="ctr">
                        <a:lnSpc>
                          <a:spcPct val="115000"/>
                        </a:lnSpc>
                      </a:pPr>
                      <a:r>
                        <a:rPr lang="en-IN" sz="1000">
                          <a:effectLst/>
                          <a:latin typeface="Times New Roman" panose="02020603050405020304" pitchFamily="18" charset="0"/>
                          <a:cs typeface="Times New Roman" panose="02020603050405020304" pitchFamily="18" charset="0"/>
                        </a:rPr>
                        <a:t>0.97</a:t>
                      </a:r>
                      <a:endParaRPr lang="en-IN" sz="1000">
                        <a:effectLst/>
                        <a:latin typeface="Times New Roman" panose="02020603050405020304" pitchFamily="18" charset="0"/>
                        <a:ea typeface="Arial" panose="020B0604020202020204" pitchFamily="34" charset="0"/>
                        <a:cs typeface="Times New Roman" panose="02020603050405020304" pitchFamily="18" charset="0"/>
                      </a:endParaRPr>
                    </a:p>
                  </a:txBody>
                  <a:tcPr marL="41469" marR="41469" marT="0" marB="0"/>
                </a:tc>
                <a:tc>
                  <a:txBody>
                    <a:bodyPr/>
                    <a:lstStyle/>
                    <a:p>
                      <a:pPr algn="ctr">
                        <a:lnSpc>
                          <a:spcPct val="115000"/>
                        </a:lnSpc>
                      </a:pPr>
                      <a:r>
                        <a:rPr lang="en-IN" sz="1000">
                          <a:effectLst/>
                          <a:latin typeface="Times New Roman" panose="02020603050405020304" pitchFamily="18" charset="0"/>
                          <a:cs typeface="Times New Roman" panose="02020603050405020304" pitchFamily="18" charset="0"/>
                        </a:rPr>
                        <a:t>448</a:t>
                      </a:r>
                      <a:endParaRPr lang="en-IN" sz="1000">
                        <a:effectLst/>
                        <a:latin typeface="Times New Roman" panose="02020603050405020304" pitchFamily="18" charset="0"/>
                        <a:ea typeface="Arial" panose="020B0604020202020204" pitchFamily="34" charset="0"/>
                        <a:cs typeface="Times New Roman" panose="02020603050405020304" pitchFamily="18" charset="0"/>
                      </a:endParaRPr>
                    </a:p>
                  </a:txBody>
                  <a:tcPr marL="41469" marR="41469" marT="0" marB="0"/>
                </a:tc>
                <a:tc>
                  <a:txBody>
                    <a:bodyPr/>
                    <a:lstStyle/>
                    <a:p>
                      <a:pPr algn="ctr">
                        <a:lnSpc>
                          <a:spcPct val="115000"/>
                        </a:lnSpc>
                      </a:pPr>
                      <a:r>
                        <a:rPr lang="en-IN" sz="1000" dirty="0">
                          <a:effectLst/>
                          <a:latin typeface="Times New Roman" panose="02020603050405020304" pitchFamily="18" charset="0"/>
                          <a:cs typeface="Times New Roman" panose="02020603050405020304" pitchFamily="18" charset="0"/>
                        </a:rPr>
                        <a:t>0.29</a:t>
                      </a:r>
                      <a:endParaRPr lang="en-IN" sz="1000" dirty="0">
                        <a:effectLst/>
                        <a:latin typeface="Times New Roman" panose="02020603050405020304" pitchFamily="18" charset="0"/>
                        <a:ea typeface="Arial" panose="020B0604020202020204" pitchFamily="34" charset="0"/>
                        <a:cs typeface="Times New Roman" panose="02020603050405020304" pitchFamily="18" charset="0"/>
                      </a:endParaRPr>
                    </a:p>
                  </a:txBody>
                  <a:tcPr marL="41469" marR="41469" marT="0" marB="0"/>
                </a:tc>
                <a:tc>
                  <a:txBody>
                    <a:bodyPr/>
                    <a:lstStyle/>
                    <a:p>
                      <a:pPr algn="ctr">
                        <a:lnSpc>
                          <a:spcPct val="115000"/>
                        </a:lnSpc>
                      </a:pPr>
                      <a:r>
                        <a:rPr lang="en-IN" sz="1000" dirty="0">
                          <a:effectLst/>
                          <a:latin typeface="Times New Roman" panose="02020603050405020304" pitchFamily="18" charset="0"/>
                          <a:cs typeface="Times New Roman" panose="02020603050405020304" pitchFamily="18" charset="0"/>
                        </a:rPr>
                        <a:t>0.02</a:t>
                      </a:r>
                      <a:endParaRPr lang="en-IN" sz="1000" dirty="0">
                        <a:effectLst/>
                        <a:latin typeface="Times New Roman" panose="02020603050405020304" pitchFamily="18" charset="0"/>
                        <a:ea typeface="Arial" panose="020B0604020202020204" pitchFamily="34" charset="0"/>
                        <a:cs typeface="Times New Roman" panose="02020603050405020304" pitchFamily="18" charset="0"/>
                      </a:endParaRPr>
                    </a:p>
                  </a:txBody>
                  <a:tcPr marL="41469" marR="41469" marT="0" marB="0"/>
                </a:tc>
                <a:tc>
                  <a:txBody>
                    <a:bodyPr/>
                    <a:lstStyle/>
                    <a:p>
                      <a:pPr algn="ctr">
                        <a:lnSpc>
                          <a:spcPct val="115000"/>
                        </a:lnSpc>
                      </a:pPr>
                      <a:r>
                        <a:rPr lang="en-IN" sz="1000">
                          <a:effectLst/>
                          <a:latin typeface="Times New Roman" panose="02020603050405020304" pitchFamily="18" charset="0"/>
                          <a:cs typeface="Times New Roman" panose="02020603050405020304" pitchFamily="18" charset="0"/>
                        </a:rPr>
                        <a:t>0.04</a:t>
                      </a:r>
                      <a:endParaRPr lang="en-IN" sz="1000">
                        <a:effectLst/>
                        <a:latin typeface="Times New Roman" panose="02020603050405020304" pitchFamily="18" charset="0"/>
                        <a:ea typeface="Arial" panose="020B0604020202020204" pitchFamily="34" charset="0"/>
                        <a:cs typeface="Times New Roman" panose="02020603050405020304" pitchFamily="18" charset="0"/>
                      </a:endParaRPr>
                    </a:p>
                  </a:txBody>
                  <a:tcPr marL="41469" marR="41469" marT="0" marB="0"/>
                </a:tc>
                <a:tc>
                  <a:txBody>
                    <a:bodyPr/>
                    <a:lstStyle/>
                    <a:p>
                      <a:pPr algn="ctr">
                        <a:lnSpc>
                          <a:spcPct val="115000"/>
                        </a:lnSpc>
                      </a:pPr>
                      <a:r>
                        <a:rPr lang="en-IN" sz="1000" dirty="0">
                          <a:effectLst/>
                          <a:latin typeface="Times New Roman" panose="02020603050405020304" pitchFamily="18" charset="0"/>
                          <a:cs typeface="Times New Roman" panose="02020603050405020304" pitchFamily="18" charset="0"/>
                        </a:rPr>
                        <a:t>448</a:t>
                      </a:r>
                      <a:endParaRPr lang="en-IN" sz="1000" dirty="0">
                        <a:effectLst/>
                        <a:latin typeface="Times New Roman" panose="02020603050405020304" pitchFamily="18" charset="0"/>
                        <a:ea typeface="Arial" panose="020B0604020202020204" pitchFamily="34" charset="0"/>
                        <a:cs typeface="Times New Roman" panose="02020603050405020304" pitchFamily="18" charset="0"/>
                      </a:endParaRPr>
                    </a:p>
                  </a:txBody>
                  <a:tcPr marL="41469" marR="41469" marT="0" marB="0"/>
                </a:tc>
                <a:extLst>
                  <a:ext uri="{0D108BD9-81ED-4DB2-BD59-A6C34878D82A}">
                    <a16:rowId xmlns:a16="http://schemas.microsoft.com/office/drawing/2014/main" val="3889814190"/>
                  </a:ext>
                </a:extLst>
              </a:tr>
              <a:tr h="463226">
                <a:tc>
                  <a:txBody>
                    <a:bodyPr/>
                    <a:lstStyle/>
                    <a:p>
                      <a:pPr algn="ctr">
                        <a:lnSpc>
                          <a:spcPct val="115000"/>
                        </a:lnSpc>
                        <a:spcAft>
                          <a:spcPts val="1400"/>
                        </a:spcAft>
                      </a:pPr>
                      <a:r>
                        <a:rPr lang="en-US" sz="1000">
                          <a:effectLst/>
                          <a:latin typeface="Times New Roman" panose="02020603050405020304" pitchFamily="18" charset="0"/>
                          <a:cs typeface="Times New Roman" panose="02020603050405020304" pitchFamily="18" charset="0"/>
                        </a:rPr>
                        <a:t>Tomato_healthy</a:t>
                      </a:r>
                      <a:endParaRPr lang="en-IN" sz="1000">
                        <a:effectLst/>
                        <a:latin typeface="Times New Roman" panose="02020603050405020304" pitchFamily="18" charset="0"/>
                        <a:cs typeface="Times New Roman" panose="02020603050405020304" pitchFamily="18" charset="0"/>
                      </a:endParaRPr>
                    </a:p>
                    <a:p>
                      <a:pPr algn="ctr">
                        <a:lnSpc>
                          <a:spcPct val="115000"/>
                        </a:lnSpc>
                      </a:pPr>
                      <a:r>
                        <a:rPr lang="en-IN" sz="1000">
                          <a:effectLst/>
                          <a:latin typeface="Times New Roman" panose="02020603050405020304" pitchFamily="18" charset="0"/>
                          <a:cs typeface="Times New Roman" panose="02020603050405020304" pitchFamily="18" charset="0"/>
                        </a:rPr>
                        <a:t> </a:t>
                      </a:r>
                      <a:endParaRPr lang="en-IN" sz="1000">
                        <a:effectLst/>
                        <a:latin typeface="Times New Roman" panose="02020603050405020304" pitchFamily="18" charset="0"/>
                        <a:ea typeface="Arial" panose="020B0604020202020204" pitchFamily="34" charset="0"/>
                        <a:cs typeface="Times New Roman" panose="02020603050405020304" pitchFamily="18" charset="0"/>
                      </a:endParaRPr>
                    </a:p>
                  </a:txBody>
                  <a:tcPr marL="41469" marR="41469" marT="0" marB="0"/>
                </a:tc>
                <a:tc>
                  <a:txBody>
                    <a:bodyPr/>
                    <a:lstStyle/>
                    <a:p>
                      <a:pPr algn="ctr">
                        <a:lnSpc>
                          <a:spcPct val="115000"/>
                        </a:lnSpc>
                      </a:pPr>
                      <a:r>
                        <a:rPr lang="en-IN" sz="1000">
                          <a:effectLst/>
                          <a:latin typeface="Times New Roman" panose="02020603050405020304" pitchFamily="18" charset="0"/>
                          <a:cs typeface="Times New Roman" panose="02020603050405020304" pitchFamily="18" charset="0"/>
                        </a:rPr>
                        <a:t>0.97</a:t>
                      </a:r>
                      <a:endParaRPr lang="en-IN" sz="1000">
                        <a:effectLst/>
                        <a:latin typeface="Times New Roman" panose="02020603050405020304" pitchFamily="18" charset="0"/>
                        <a:ea typeface="Arial" panose="020B0604020202020204" pitchFamily="34" charset="0"/>
                        <a:cs typeface="Times New Roman" panose="02020603050405020304" pitchFamily="18" charset="0"/>
                      </a:endParaRPr>
                    </a:p>
                  </a:txBody>
                  <a:tcPr marL="41469" marR="41469" marT="0" marB="0"/>
                </a:tc>
                <a:tc>
                  <a:txBody>
                    <a:bodyPr/>
                    <a:lstStyle/>
                    <a:p>
                      <a:pPr algn="ctr">
                        <a:lnSpc>
                          <a:spcPct val="115000"/>
                        </a:lnSpc>
                      </a:pPr>
                      <a:r>
                        <a:rPr lang="en-IN" sz="1000">
                          <a:effectLst/>
                          <a:latin typeface="Times New Roman" panose="02020603050405020304" pitchFamily="18" charset="0"/>
                          <a:cs typeface="Times New Roman" panose="02020603050405020304" pitchFamily="18" charset="0"/>
                        </a:rPr>
                        <a:t>0.98</a:t>
                      </a:r>
                      <a:endParaRPr lang="en-IN" sz="1000">
                        <a:effectLst/>
                        <a:latin typeface="Times New Roman" panose="02020603050405020304" pitchFamily="18" charset="0"/>
                        <a:ea typeface="Arial" panose="020B0604020202020204" pitchFamily="34" charset="0"/>
                        <a:cs typeface="Times New Roman" panose="02020603050405020304" pitchFamily="18" charset="0"/>
                      </a:endParaRPr>
                    </a:p>
                  </a:txBody>
                  <a:tcPr marL="41469" marR="41469" marT="0" marB="0"/>
                </a:tc>
                <a:tc>
                  <a:txBody>
                    <a:bodyPr/>
                    <a:lstStyle/>
                    <a:p>
                      <a:pPr algn="ctr">
                        <a:lnSpc>
                          <a:spcPct val="115000"/>
                        </a:lnSpc>
                      </a:pPr>
                      <a:r>
                        <a:rPr lang="en-IN" sz="1000">
                          <a:effectLst/>
                          <a:latin typeface="Times New Roman" panose="02020603050405020304" pitchFamily="18" charset="0"/>
                          <a:cs typeface="Times New Roman" panose="02020603050405020304" pitchFamily="18" charset="0"/>
                        </a:rPr>
                        <a:t>0.98</a:t>
                      </a:r>
                      <a:endParaRPr lang="en-IN" sz="1000">
                        <a:effectLst/>
                        <a:latin typeface="Times New Roman" panose="02020603050405020304" pitchFamily="18" charset="0"/>
                        <a:ea typeface="Arial" panose="020B0604020202020204" pitchFamily="34" charset="0"/>
                        <a:cs typeface="Times New Roman" panose="02020603050405020304" pitchFamily="18" charset="0"/>
                      </a:endParaRPr>
                    </a:p>
                  </a:txBody>
                  <a:tcPr marL="41469" marR="41469" marT="0" marB="0"/>
                </a:tc>
                <a:tc>
                  <a:txBody>
                    <a:bodyPr/>
                    <a:lstStyle/>
                    <a:p>
                      <a:pPr algn="ctr">
                        <a:lnSpc>
                          <a:spcPct val="115000"/>
                        </a:lnSpc>
                      </a:pPr>
                      <a:r>
                        <a:rPr lang="en-IN" sz="1000">
                          <a:effectLst/>
                          <a:latin typeface="Times New Roman" panose="02020603050405020304" pitchFamily="18" charset="0"/>
                          <a:cs typeface="Times New Roman" panose="02020603050405020304" pitchFamily="18" charset="0"/>
                        </a:rPr>
                        <a:t>481</a:t>
                      </a:r>
                      <a:endParaRPr lang="en-IN" sz="1000">
                        <a:effectLst/>
                        <a:latin typeface="Times New Roman" panose="02020603050405020304" pitchFamily="18" charset="0"/>
                        <a:ea typeface="Arial" panose="020B0604020202020204" pitchFamily="34" charset="0"/>
                        <a:cs typeface="Times New Roman" panose="02020603050405020304" pitchFamily="18" charset="0"/>
                      </a:endParaRPr>
                    </a:p>
                  </a:txBody>
                  <a:tcPr marL="41469" marR="41469" marT="0" marB="0"/>
                </a:tc>
                <a:tc>
                  <a:txBody>
                    <a:bodyPr/>
                    <a:lstStyle/>
                    <a:p>
                      <a:pPr algn="ctr">
                        <a:lnSpc>
                          <a:spcPct val="115000"/>
                        </a:lnSpc>
                      </a:pPr>
                      <a:r>
                        <a:rPr lang="en-IN" sz="1000">
                          <a:effectLst/>
                          <a:latin typeface="Times New Roman" panose="02020603050405020304" pitchFamily="18" charset="0"/>
                          <a:cs typeface="Times New Roman" panose="02020603050405020304" pitchFamily="18" charset="0"/>
                        </a:rPr>
                        <a:t>0.29</a:t>
                      </a:r>
                      <a:endParaRPr lang="en-IN" sz="1000">
                        <a:effectLst/>
                        <a:latin typeface="Times New Roman" panose="02020603050405020304" pitchFamily="18" charset="0"/>
                        <a:ea typeface="Arial" panose="020B0604020202020204" pitchFamily="34" charset="0"/>
                        <a:cs typeface="Times New Roman" panose="02020603050405020304" pitchFamily="18" charset="0"/>
                      </a:endParaRPr>
                    </a:p>
                  </a:txBody>
                  <a:tcPr marL="41469" marR="41469" marT="0" marB="0"/>
                </a:tc>
                <a:tc>
                  <a:txBody>
                    <a:bodyPr/>
                    <a:lstStyle/>
                    <a:p>
                      <a:pPr algn="ctr">
                        <a:lnSpc>
                          <a:spcPct val="115000"/>
                        </a:lnSpc>
                      </a:pPr>
                      <a:r>
                        <a:rPr lang="en-IN" sz="1000" dirty="0">
                          <a:effectLst/>
                          <a:latin typeface="Times New Roman" panose="02020603050405020304" pitchFamily="18" charset="0"/>
                          <a:cs typeface="Times New Roman" panose="02020603050405020304" pitchFamily="18" charset="0"/>
                        </a:rPr>
                        <a:t>0.62</a:t>
                      </a:r>
                      <a:endParaRPr lang="en-IN" sz="1000" dirty="0">
                        <a:effectLst/>
                        <a:latin typeface="Times New Roman" panose="02020603050405020304" pitchFamily="18" charset="0"/>
                        <a:ea typeface="Arial" panose="020B0604020202020204" pitchFamily="34" charset="0"/>
                        <a:cs typeface="Times New Roman" panose="02020603050405020304" pitchFamily="18" charset="0"/>
                      </a:endParaRPr>
                    </a:p>
                  </a:txBody>
                  <a:tcPr marL="41469" marR="41469" marT="0" marB="0"/>
                </a:tc>
                <a:tc>
                  <a:txBody>
                    <a:bodyPr/>
                    <a:lstStyle/>
                    <a:p>
                      <a:pPr algn="ctr">
                        <a:lnSpc>
                          <a:spcPct val="115000"/>
                        </a:lnSpc>
                      </a:pPr>
                      <a:r>
                        <a:rPr lang="en-IN" sz="1000" dirty="0">
                          <a:effectLst/>
                          <a:latin typeface="Times New Roman" panose="02020603050405020304" pitchFamily="18" charset="0"/>
                          <a:cs typeface="Times New Roman" panose="02020603050405020304" pitchFamily="18" charset="0"/>
                        </a:rPr>
                        <a:t>0.40</a:t>
                      </a:r>
                      <a:endParaRPr lang="en-IN" sz="1000" dirty="0">
                        <a:effectLst/>
                        <a:latin typeface="Times New Roman" panose="02020603050405020304" pitchFamily="18" charset="0"/>
                        <a:ea typeface="Arial" panose="020B0604020202020204" pitchFamily="34" charset="0"/>
                        <a:cs typeface="Times New Roman" panose="02020603050405020304" pitchFamily="18" charset="0"/>
                      </a:endParaRPr>
                    </a:p>
                  </a:txBody>
                  <a:tcPr marL="41469" marR="41469" marT="0" marB="0"/>
                </a:tc>
                <a:tc>
                  <a:txBody>
                    <a:bodyPr/>
                    <a:lstStyle/>
                    <a:p>
                      <a:pPr algn="ctr">
                        <a:lnSpc>
                          <a:spcPct val="115000"/>
                        </a:lnSpc>
                      </a:pPr>
                      <a:r>
                        <a:rPr lang="en-IN" sz="1000" dirty="0">
                          <a:effectLst/>
                          <a:latin typeface="Times New Roman" panose="02020603050405020304" pitchFamily="18" charset="0"/>
                          <a:cs typeface="Times New Roman" panose="02020603050405020304" pitchFamily="18" charset="0"/>
                        </a:rPr>
                        <a:t>481</a:t>
                      </a:r>
                      <a:endParaRPr lang="en-IN" sz="1000" dirty="0">
                        <a:effectLst/>
                        <a:latin typeface="Times New Roman" panose="02020603050405020304" pitchFamily="18" charset="0"/>
                        <a:ea typeface="Arial" panose="020B0604020202020204" pitchFamily="34" charset="0"/>
                        <a:cs typeface="Times New Roman" panose="02020603050405020304" pitchFamily="18" charset="0"/>
                      </a:endParaRPr>
                    </a:p>
                  </a:txBody>
                  <a:tcPr marL="41469" marR="41469" marT="0" marB="0"/>
                </a:tc>
                <a:extLst>
                  <a:ext uri="{0D108BD9-81ED-4DB2-BD59-A6C34878D82A}">
                    <a16:rowId xmlns:a16="http://schemas.microsoft.com/office/drawing/2014/main" val="3448598152"/>
                  </a:ext>
                </a:extLst>
              </a:tr>
            </a:tbl>
          </a:graphicData>
        </a:graphic>
      </p:graphicFrame>
      <p:sp>
        <p:nvSpPr>
          <p:cNvPr id="4" name="Rectangle 1">
            <a:extLst>
              <a:ext uri="{FF2B5EF4-FFF2-40B4-BE49-F238E27FC236}">
                <a16:creationId xmlns:a16="http://schemas.microsoft.com/office/drawing/2014/main" id="{BEC343A8-5C37-BCE5-92D8-9A4B31ABBCC6}"/>
              </a:ext>
            </a:extLst>
          </p:cNvPr>
          <p:cNvSpPr>
            <a:spLocks noChangeArrowheads="1"/>
          </p:cNvSpPr>
          <p:nvPr/>
        </p:nvSpPr>
        <p:spPr bwMode="auto">
          <a:xfrm>
            <a:off x="636839" y="894291"/>
            <a:ext cx="16517612" cy="4969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IN"/>
          </a:p>
        </p:txBody>
      </p:sp>
      <p:sp>
        <p:nvSpPr>
          <p:cNvPr id="6" name="TextBox 5">
            <a:extLst>
              <a:ext uri="{FF2B5EF4-FFF2-40B4-BE49-F238E27FC236}">
                <a16:creationId xmlns:a16="http://schemas.microsoft.com/office/drawing/2014/main" id="{B791130C-AE44-C029-9EEE-9920181E7AAA}"/>
              </a:ext>
            </a:extLst>
          </p:cNvPr>
          <p:cNvSpPr txBox="1"/>
          <p:nvPr/>
        </p:nvSpPr>
        <p:spPr>
          <a:xfrm>
            <a:off x="2247901" y="60118"/>
            <a:ext cx="9660466" cy="307777"/>
          </a:xfrm>
          <a:prstGeom prst="rect">
            <a:avLst/>
          </a:prstGeom>
          <a:noFill/>
        </p:spPr>
        <p:txBody>
          <a:bodyPr wrap="square">
            <a:spAutoFit/>
          </a:bodyPr>
          <a:lstStyle/>
          <a:p>
            <a:pPr algn="just"/>
            <a:r>
              <a:rPr lang="en-IN" sz="1400" b="1" dirty="0">
                <a:solidFill>
                  <a:schemeClr val="tx1"/>
                </a:solidFill>
                <a:effectLst/>
                <a:latin typeface="Times New Roman" panose="02020603050405020304" pitchFamily="18" charset="0"/>
                <a:ea typeface="Arial" panose="020B0604020202020204" pitchFamily="34" charset="0"/>
              </a:rPr>
              <a:t>Comparison table of </a:t>
            </a:r>
            <a:r>
              <a:rPr lang="en-IN" sz="1400" b="1" dirty="0" err="1">
                <a:solidFill>
                  <a:schemeClr val="tx1"/>
                </a:solidFill>
                <a:effectLst/>
                <a:latin typeface="Times New Roman" panose="02020603050405020304" pitchFamily="18" charset="0"/>
                <a:ea typeface="Arial" panose="020B0604020202020204" pitchFamily="34" charset="0"/>
              </a:rPr>
              <a:t>Squeezenet</a:t>
            </a:r>
            <a:r>
              <a:rPr lang="en-IN" sz="1400" b="1" dirty="0">
                <a:solidFill>
                  <a:schemeClr val="tx1"/>
                </a:solidFill>
                <a:effectLst/>
                <a:latin typeface="Times New Roman" panose="02020603050405020304" pitchFamily="18" charset="0"/>
                <a:ea typeface="Arial" panose="020B0604020202020204" pitchFamily="34" charset="0"/>
              </a:rPr>
              <a:t> and </a:t>
            </a:r>
            <a:r>
              <a:rPr lang="en-IN" sz="1400" b="1" dirty="0" err="1">
                <a:solidFill>
                  <a:schemeClr val="tx1"/>
                </a:solidFill>
                <a:effectLst/>
                <a:latin typeface="Times New Roman" panose="02020603050405020304" pitchFamily="18" charset="0"/>
                <a:ea typeface="Arial" panose="020B0604020202020204" pitchFamily="34" charset="0"/>
              </a:rPr>
              <a:t>Mobilenet</a:t>
            </a:r>
            <a:r>
              <a:rPr lang="en-IN" sz="1400" b="1" dirty="0">
                <a:solidFill>
                  <a:schemeClr val="tx1"/>
                </a:solidFill>
                <a:effectLst/>
                <a:latin typeface="Times New Roman" panose="02020603050405020304" pitchFamily="18" charset="0"/>
                <a:ea typeface="Arial" panose="020B0604020202020204" pitchFamily="34" charset="0"/>
              </a:rPr>
              <a:t> Model</a:t>
            </a:r>
            <a:endParaRPr lang="en-IN" b="1" dirty="0">
              <a:solidFill>
                <a:schemeClr val="tx1"/>
              </a:solidFill>
            </a:endParaRPr>
          </a:p>
        </p:txBody>
      </p:sp>
    </p:spTree>
    <p:extLst>
      <p:ext uri="{BB962C8B-B14F-4D97-AF65-F5344CB8AC3E}">
        <p14:creationId xmlns:p14="http://schemas.microsoft.com/office/powerpoint/2010/main" val="60640216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230"/>
        <p:cNvGrpSpPr/>
        <p:nvPr/>
      </p:nvGrpSpPr>
      <p:grpSpPr>
        <a:xfrm>
          <a:off x="0" y="0"/>
          <a:ext cx="0" cy="0"/>
          <a:chOff x="0" y="0"/>
          <a:chExt cx="0" cy="0"/>
        </a:xfrm>
      </p:grpSpPr>
      <p:sp>
        <p:nvSpPr>
          <p:cNvPr id="3" name="TextBox 2">
            <a:extLst>
              <a:ext uri="{FF2B5EF4-FFF2-40B4-BE49-F238E27FC236}">
                <a16:creationId xmlns:a16="http://schemas.microsoft.com/office/drawing/2014/main" id="{D1EB6442-E7A6-306B-5F64-1DF3983E6F5C}"/>
              </a:ext>
            </a:extLst>
          </p:cNvPr>
          <p:cNvSpPr txBox="1"/>
          <p:nvPr/>
        </p:nvSpPr>
        <p:spPr>
          <a:xfrm>
            <a:off x="269458" y="153259"/>
            <a:ext cx="3834709" cy="400110"/>
          </a:xfrm>
          <a:prstGeom prst="rect">
            <a:avLst/>
          </a:prstGeom>
          <a:noFill/>
        </p:spPr>
        <p:txBody>
          <a:bodyPr wrap="square">
            <a:spAutoFit/>
          </a:bodyPr>
          <a:lstStyle/>
          <a:p>
            <a:r>
              <a:rPr lang="en-US" sz="2000" b="1" dirty="0">
                <a:solidFill>
                  <a:schemeClr val="tx1"/>
                </a:solidFill>
                <a:latin typeface="Times New Roman" panose="02020603050405020304" pitchFamily="18" charset="0"/>
                <a:cs typeface="Times New Roman" panose="02020603050405020304" pitchFamily="18" charset="0"/>
              </a:rPr>
              <a:t>Conclusion and Future Work</a:t>
            </a:r>
            <a:endParaRPr lang="en-US" sz="3200" b="1" dirty="0"/>
          </a:p>
        </p:txBody>
      </p:sp>
      <p:sp>
        <p:nvSpPr>
          <p:cNvPr id="4" name="TextBox 3">
            <a:extLst>
              <a:ext uri="{FF2B5EF4-FFF2-40B4-BE49-F238E27FC236}">
                <a16:creationId xmlns:a16="http://schemas.microsoft.com/office/drawing/2014/main" id="{F382F284-D398-DA16-17C0-0D445F604B0C}"/>
              </a:ext>
            </a:extLst>
          </p:cNvPr>
          <p:cNvSpPr txBox="1"/>
          <p:nvPr/>
        </p:nvSpPr>
        <p:spPr>
          <a:xfrm>
            <a:off x="269458" y="836904"/>
            <a:ext cx="7549016" cy="2677656"/>
          </a:xfrm>
          <a:prstGeom prst="rect">
            <a:avLst/>
          </a:prstGeom>
          <a:noFill/>
        </p:spPr>
        <p:txBody>
          <a:bodyPr wrap="square">
            <a:spAutoFit/>
          </a:bodyPr>
          <a:lstStyle/>
          <a:p>
            <a:pPr algn="just"/>
            <a:r>
              <a:rPr lang="en-US" b="1" dirty="0">
                <a:solidFill>
                  <a:schemeClr val="tx2">
                    <a:lumMod val="50000"/>
                  </a:schemeClr>
                </a:solidFill>
                <a:latin typeface="Times New Roman" panose="02020603050405020304" pitchFamily="18" charset="0"/>
                <a:cs typeface="Times New Roman" panose="02020603050405020304" pitchFamily="18" charset="0"/>
              </a:rPr>
              <a:t>Conclusion:</a:t>
            </a:r>
          </a:p>
          <a:p>
            <a:pPr algn="just"/>
            <a:endParaRPr lang="en-US" dirty="0">
              <a:solidFill>
                <a:schemeClr val="tx2">
                  <a:lumMod val="50000"/>
                </a:schemeClr>
              </a:solidFill>
              <a:latin typeface="Times New Roman" panose="02020603050405020304" pitchFamily="18" charset="0"/>
              <a:cs typeface="Times New Roman" panose="02020603050405020304" pitchFamily="18" charset="0"/>
            </a:endParaRPr>
          </a:p>
          <a:p>
            <a:pPr algn="just"/>
            <a:r>
              <a:rPr lang="en-US" b="0" dirty="0">
                <a:solidFill>
                  <a:schemeClr val="tx2">
                    <a:lumMod val="50000"/>
                  </a:schemeClr>
                </a:solidFill>
                <a:latin typeface="Times New Roman" panose="02020603050405020304" pitchFamily="18" charset="0"/>
                <a:cs typeface="Times New Roman" panose="02020603050405020304" pitchFamily="18" charset="0"/>
              </a:rPr>
              <a:t>In conclusion, this project demonstrates the effectiveness of deep learning in disease detection in plants using image analysis. By leveraging a pre-trained model and appropriate data preprocessing techniques, we were able to accurately predict the disease present in images of plant leaves. The ability to quickly and accurately identify plant diseases can have significant implications for agricultural productivity and food security.</a:t>
            </a:r>
          </a:p>
          <a:p>
            <a:pPr algn="just"/>
            <a:endParaRPr lang="en-US" dirty="0">
              <a:solidFill>
                <a:schemeClr val="tx2">
                  <a:lumMod val="50000"/>
                </a:schemeClr>
              </a:solidFill>
              <a:latin typeface="Times New Roman" panose="02020603050405020304" pitchFamily="18" charset="0"/>
              <a:cs typeface="Times New Roman" panose="02020603050405020304" pitchFamily="18" charset="0"/>
            </a:endParaRPr>
          </a:p>
          <a:p>
            <a:pPr algn="just"/>
            <a:r>
              <a:rPr lang="en-US" b="0" dirty="0">
                <a:solidFill>
                  <a:schemeClr val="tx2">
                    <a:lumMod val="50000"/>
                  </a:schemeClr>
                </a:solidFill>
                <a:latin typeface="Times New Roman" panose="02020603050405020304" pitchFamily="18" charset="0"/>
                <a:cs typeface="Times New Roman" panose="02020603050405020304" pitchFamily="18" charset="0"/>
              </a:rPr>
              <a:t>Through this project, we have showcased a proof-of-concept for disease detection in plants, laying the groundwork for further research and development in this field. The results obtained highlight the potential of machine learning algorithms to assist farmers and agricultural experts in early disease diagnosis, thereby enabling timely interventions to prevent crop losses.</a:t>
            </a:r>
            <a:endParaRPr lang="en-IN" b="0" dirty="0">
              <a:solidFill>
                <a:schemeClr val="tx2">
                  <a:lumMod val="5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9533260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230"/>
        <p:cNvGrpSpPr/>
        <p:nvPr/>
      </p:nvGrpSpPr>
      <p:grpSpPr>
        <a:xfrm>
          <a:off x="0" y="0"/>
          <a:ext cx="0" cy="0"/>
          <a:chOff x="0" y="0"/>
          <a:chExt cx="0" cy="0"/>
        </a:xfrm>
      </p:grpSpPr>
      <p:sp>
        <p:nvSpPr>
          <p:cNvPr id="4" name="TextBox 3">
            <a:extLst>
              <a:ext uri="{FF2B5EF4-FFF2-40B4-BE49-F238E27FC236}">
                <a16:creationId xmlns:a16="http://schemas.microsoft.com/office/drawing/2014/main" id="{F382F284-D398-DA16-17C0-0D445F604B0C}"/>
              </a:ext>
            </a:extLst>
          </p:cNvPr>
          <p:cNvSpPr txBox="1"/>
          <p:nvPr/>
        </p:nvSpPr>
        <p:spPr>
          <a:xfrm>
            <a:off x="184395" y="544185"/>
            <a:ext cx="7832551" cy="1600438"/>
          </a:xfrm>
          <a:prstGeom prst="rect">
            <a:avLst/>
          </a:prstGeom>
          <a:noFill/>
        </p:spPr>
        <p:txBody>
          <a:bodyPr wrap="square">
            <a:spAutoFit/>
          </a:bodyPr>
          <a:lstStyle/>
          <a:p>
            <a:pPr algn="just"/>
            <a:r>
              <a:rPr lang="en-US" b="1" dirty="0">
                <a:solidFill>
                  <a:schemeClr val="tx2">
                    <a:lumMod val="50000"/>
                  </a:schemeClr>
                </a:solidFill>
                <a:latin typeface="Times New Roman" panose="02020603050405020304" pitchFamily="18" charset="0"/>
                <a:cs typeface="Times New Roman" panose="02020603050405020304" pitchFamily="18" charset="0"/>
              </a:rPr>
              <a:t>Future Work:</a:t>
            </a:r>
          </a:p>
          <a:p>
            <a:pPr algn="just"/>
            <a:endParaRPr lang="en-US" b="1" dirty="0">
              <a:solidFill>
                <a:schemeClr val="tx2">
                  <a:lumMod val="50000"/>
                </a:schemeClr>
              </a:solidFill>
              <a:latin typeface="Times New Roman" panose="02020603050405020304" pitchFamily="18" charset="0"/>
              <a:cs typeface="Times New Roman" panose="02020603050405020304" pitchFamily="18" charset="0"/>
            </a:endParaRPr>
          </a:p>
          <a:p>
            <a:pPr algn="just"/>
            <a:r>
              <a:rPr lang="en-US" dirty="0">
                <a:solidFill>
                  <a:schemeClr val="tx2">
                    <a:lumMod val="50000"/>
                  </a:schemeClr>
                </a:solidFill>
                <a:latin typeface="Times New Roman" panose="02020603050405020304" pitchFamily="18" charset="0"/>
                <a:cs typeface="Times New Roman" panose="02020603050405020304" pitchFamily="18" charset="0"/>
              </a:rPr>
              <a:t>While this project has provided promising results, there are several avenues for future work and improvement:</a:t>
            </a:r>
          </a:p>
          <a:p>
            <a:pPr algn="just"/>
            <a:endParaRPr lang="en-US" dirty="0">
              <a:solidFill>
                <a:schemeClr val="tx2">
                  <a:lumMod val="50000"/>
                </a:schemeClr>
              </a:solidFill>
              <a:latin typeface="Times New Roman" panose="02020603050405020304" pitchFamily="18" charset="0"/>
              <a:cs typeface="Times New Roman" panose="02020603050405020304" pitchFamily="18" charset="0"/>
            </a:endParaRPr>
          </a:p>
          <a:p>
            <a:pPr algn="just"/>
            <a:endParaRPr lang="en-US" dirty="0">
              <a:solidFill>
                <a:schemeClr val="tx2">
                  <a:lumMod val="50000"/>
                </a:schemeClr>
              </a:solidFill>
              <a:latin typeface="Times New Roman" panose="02020603050405020304" pitchFamily="18" charset="0"/>
              <a:cs typeface="Times New Roman" panose="02020603050405020304" pitchFamily="18" charset="0"/>
            </a:endParaRPr>
          </a:p>
          <a:p>
            <a:pPr algn="just"/>
            <a:endParaRPr lang="en-US" dirty="0">
              <a:solidFill>
                <a:schemeClr val="tx2">
                  <a:lumMod val="50000"/>
                </a:schemeClr>
              </a:solidFill>
              <a:latin typeface="Times New Roman" panose="02020603050405020304" pitchFamily="18" charset="0"/>
              <a:cs typeface="Times New Roman" panose="02020603050405020304" pitchFamily="18" charset="0"/>
            </a:endParaRPr>
          </a:p>
        </p:txBody>
      </p:sp>
      <p:sp>
        <p:nvSpPr>
          <p:cNvPr id="2" name="Rectangle 1">
            <a:extLst>
              <a:ext uri="{FF2B5EF4-FFF2-40B4-BE49-F238E27FC236}">
                <a16:creationId xmlns:a16="http://schemas.microsoft.com/office/drawing/2014/main" id="{C7BCD72C-DC75-3DBA-2FA3-27AB53B1B12D}"/>
              </a:ext>
            </a:extLst>
          </p:cNvPr>
          <p:cNvSpPr>
            <a:spLocks noChangeArrowheads="1"/>
          </p:cNvSpPr>
          <p:nvPr/>
        </p:nvSpPr>
        <p:spPr bwMode="auto">
          <a:xfrm>
            <a:off x="428943" y="1478047"/>
            <a:ext cx="7588003" cy="26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50000"/>
              </a:lnSpc>
              <a:spcBef>
                <a:spcPct val="0"/>
              </a:spcBef>
              <a:spcAft>
                <a:spcPct val="0"/>
              </a:spcAft>
              <a:buClrTx/>
              <a:buSzTx/>
              <a:buFontTx/>
              <a:buChar char="•"/>
              <a:tabLst/>
            </a:pPr>
            <a:r>
              <a:rPr kumimoji="0" lang="en-US" altLang="en-US" b="1" i="0" u="none" strike="noStrike" cap="none" normalizeH="0" baseline="0" dirty="0">
                <a:ln>
                  <a:noFill/>
                </a:ln>
                <a:solidFill>
                  <a:schemeClr val="tx2">
                    <a:lumMod val="50000"/>
                  </a:schemeClr>
                </a:solidFill>
                <a:effectLst/>
                <a:latin typeface="Times New Roman" panose="02020603050405020304" pitchFamily="18" charset="0"/>
                <a:cs typeface="Times New Roman" panose="02020603050405020304" pitchFamily="18" charset="0"/>
              </a:rPr>
              <a:t>Model Fine-tuning</a:t>
            </a:r>
            <a:r>
              <a:rPr kumimoji="0" lang="en-US" altLang="en-US" b="0" i="0" u="none" strike="noStrike" cap="none" normalizeH="0" baseline="0" dirty="0">
                <a:ln>
                  <a:noFill/>
                </a:ln>
                <a:solidFill>
                  <a:schemeClr val="tx2">
                    <a:lumMod val="50000"/>
                  </a:schemeClr>
                </a:solidFill>
                <a:effectLst/>
                <a:latin typeface="Times New Roman" panose="02020603050405020304" pitchFamily="18" charset="0"/>
                <a:cs typeface="Times New Roman" panose="02020603050405020304" pitchFamily="18" charset="0"/>
              </a:rPr>
              <a:t>: Fine-tuning the pre-trained model on domain-specific data or exploring different architectures could potentially improve the model's performance further.</a:t>
            </a:r>
          </a:p>
          <a:p>
            <a:pPr marL="0" marR="0" lvl="0" indent="0" algn="just" defTabSz="914400" rtl="0" eaLnBrk="0" fontAlgn="base" latinLnBrk="0" hangingPunct="0">
              <a:lnSpc>
                <a:spcPct val="150000"/>
              </a:lnSpc>
              <a:spcBef>
                <a:spcPct val="0"/>
              </a:spcBef>
              <a:spcAft>
                <a:spcPct val="0"/>
              </a:spcAft>
              <a:buClrTx/>
              <a:buSzTx/>
              <a:buFontTx/>
              <a:buChar char="•"/>
              <a:tabLst/>
            </a:pPr>
            <a:r>
              <a:rPr kumimoji="0" lang="en-US" altLang="en-US" b="1" i="0" u="none" strike="noStrike" cap="none" normalizeH="0" baseline="0" dirty="0">
                <a:ln>
                  <a:noFill/>
                </a:ln>
                <a:solidFill>
                  <a:schemeClr val="tx2">
                    <a:lumMod val="50000"/>
                  </a:schemeClr>
                </a:solidFill>
                <a:effectLst/>
                <a:latin typeface="Times New Roman" panose="02020603050405020304" pitchFamily="18" charset="0"/>
                <a:cs typeface="Times New Roman" panose="02020603050405020304" pitchFamily="18" charset="0"/>
              </a:rPr>
              <a:t>Real-time Deployment</a:t>
            </a:r>
            <a:r>
              <a:rPr kumimoji="0" lang="en-US" altLang="en-US" b="0" i="0" u="none" strike="noStrike" cap="none" normalizeH="0" baseline="0" dirty="0">
                <a:ln>
                  <a:noFill/>
                </a:ln>
                <a:solidFill>
                  <a:schemeClr val="tx2">
                    <a:lumMod val="50000"/>
                  </a:schemeClr>
                </a:solidFill>
                <a:effectLst/>
                <a:latin typeface="Times New Roman" panose="02020603050405020304" pitchFamily="18" charset="0"/>
                <a:cs typeface="Times New Roman" panose="02020603050405020304" pitchFamily="18" charset="0"/>
              </a:rPr>
              <a:t>: Developing a user-friendly interface or mobile application for real-time disease detection in the field can make the technology more accessible to farmers and agricultural workers.</a:t>
            </a:r>
          </a:p>
          <a:p>
            <a:pPr marL="0" marR="0" lvl="0" indent="0" algn="just" defTabSz="914400" rtl="0" eaLnBrk="0" fontAlgn="base" latinLnBrk="0" hangingPunct="0">
              <a:lnSpc>
                <a:spcPct val="150000"/>
              </a:lnSpc>
              <a:spcBef>
                <a:spcPct val="0"/>
              </a:spcBef>
              <a:spcAft>
                <a:spcPct val="0"/>
              </a:spcAft>
              <a:buClrTx/>
              <a:buSzTx/>
              <a:buFontTx/>
              <a:buChar char="•"/>
              <a:tabLst/>
            </a:pPr>
            <a:r>
              <a:rPr kumimoji="0" lang="en-US" altLang="en-US" b="1" i="0" u="none" strike="noStrike" cap="none" normalizeH="0" baseline="0" dirty="0">
                <a:ln>
                  <a:noFill/>
                </a:ln>
                <a:solidFill>
                  <a:schemeClr val="tx2">
                    <a:lumMod val="50000"/>
                  </a:schemeClr>
                </a:solidFill>
                <a:effectLst/>
                <a:latin typeface="Times New Roman" panose="02020603050405020304" pitchFamily="18" charset="0"/>
                <a:cs typeface="Times New Roman" panose="02020603050405020304" pitchFamily="18" charset="0"/>
              </a:rPr>
              <a:t>Integration with IoT Devices</a:t>
            </a:r>
            <a:r>
              <a:rPr kumimoji="0" lang="en-US" altLang="en-US" b="0" i="0" u="none" strike="noStrike" cap="none" normalizeH="0" baseline="0" dirty="0">
                <a:ln>
                  <a:noFill/>
                </a:ln>
                <a:solidFill>
                  <a:schemeClr val="tx2">
                    <a:lumMod val="50000"/>
                  </a:schemeClr>
                </a:solidFill>
                <a:effectLst/>
                <a:latin typeface="Times New Roman" panose="02020603050405020304" pitchFamily="18" charset="0"/>
                <a:cs typeface="Times New Roman" panose="02020603050405020304" pitchFamily="18" charset="0"/>
              </a:rPr>
              <a:t>: Integrating the disease detection system with Internet of Things (IoT) devices and sensors for continuous monitoring of plant health and environmental conditions can enable proactive disease management strategies.</a:t>
            </a:r>
          </a:p>
        </p:txBody>
      </p:sp>
    </p:spTree>
    <p:extLst>
      <p:ext uri="{BB962C8B-B14F-4D97-AF65-F5344CB8AC3E}">
        <p14:creationId xmlns:p14="http://schemas.microsoft.com/office/powerpoint/2010/main" val="323270012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578"/>
        <p:cNvGrpSpPr/>
        <p:nvPr/>
      </p:nvGrpSpPr>
      <p:grpSpPr>
        <a:xfrm>
          <a:off x="0" y="0"/>
          <a:ext cx="0" cy="0"/>
          <a:chOff x="0" y="0"/>
          <a:chExt cx="0" cy="0"/>
        </a:xfrm>
      </p:grpSpPr>
      <p:sp>
        <p:nvSpPr>
          <p:cNvPr id="2" name="Text Placeholder 1">
            <a:extLst>
              <a:ext uri="{FF2B5EF4-FFF2-40B4-BE49-F238E27FC236}">
                <a16:creationId xmlns:a16="http://schemas.microsoft.com/office/drawing/2014/main" id="{85BC3637-0D80-4530-24C5-E137EEA993E5}"/>
              </a:ext>
            </a:extLst>
          </p:cNvPr>
          <p:cNvSpPr>
            <a:spLocks noGrp="1"/>
          </p:cNvSpPr>
          <p:nvPr>
            <p:ph type="body" idx="1"/>
          </p:nvPr>
        </p:nvSpPr>
        <p:spPr>
          <a:xfrm>
            <a:off x="157030" y="973349"/>
            <a:ext cx="8266970" cy="4022399"/>
          </a:xfrm>
        </p:spPr>
        <p:txBody>
          <a:bodyPr/>
          <a:lstStyle/>
          <a:p>
            <a:pPr algn="just">
              <a:buFont typeface="Wingdings"/>
              <a:buChar char="Ø"/>
            </a:pPr>
            <a:r>
              <a:rPr lang="en-US" sz="1300" dirty="0">
                <a:solidFill>
                  <a:srgbClr val="000000"/>
                </a:solidFill>
                <a:latin typeface="Times New Roman"/>
                <a:cs typeface="Segoe UI"/>
              </a:rPr>
              <a:t>[1] A. </a:t>
            </a:r>
            <a:r>
              <a:rPr lang="en-US" sz="1300" dirty="0" err="1">
                <a:solidFill>
                  <a:srgbClr val="000000"/>
                </a:solidFill>
                <a:latin typeface="Times New Roman"/>
                <a:cs typeface="Segoe UI"/>
              </a:rPr>
              <a:t>Hidayatuloh</a:t>
            </a:r>
            <a:r>
              <a:rPr lang="en-US" sz="1300" dirty="0">
                <a:solidFill>
                  <a:srgbClr val="000000"/>
                </a:solidFill>
                <a:latin typeface="Times New Roman"/>
                <a:cs typeface="Segoe UI"/>
              </a:rPr>
              <a:t>, M. </a:t>
            </a:r>
            <a:r>
              <a:rPr lang="en-US" sz="1300" dirty="0" err="1">
                <a:solidFill>
                  <a:srgbClr val="000000"/>
                </a:solidFill>
                <a:latin typeface="Times New Roman"/>
                <a:cs typeface="Segoe UI"/>
              </a:rPr>
              <a:t>Nursalman</a:t>
            </a:r>
            <a:r>
              <a:rPr lang="en-US" sz="1300" dirty="0">
                <a:solidFill>
                  <a:srgbClr val="000000"/>
                </a:solidFill>
                <a:latin typeface="Times New Roman"/>
                <a:cs typeface="Segoe UI"/>
              </a:rPr>
              <a:t> and E. </a:t>
            </a:r>
            <a:r>
              <a:rPr lang="en-US" sz="1300" dirty="0" err="1">
                <a:solidFill>
                  <a:srgbClr val="000000"/>
                </a:solidFill>
                <a:latin typeface="Times New Roman"/>
                <a:cs typeface="Segoe UI"/>
              </a:rPr>
              <a:t>Nugraha</a:t>
            </a:r>
            <a:r>
              <a:rPr lang="en-US" sz="1300" dirty="0">
                <a:solidFill>
                  <a:srgbClr val="000000"/>
                </a:solidFill>
                <a:latin typeface="Times New Roman"/>
                <a:cs typeface="Segoe UI"/>
              </a:rPr>
              <a:t>, "Identification of Tomato Plant Diseases by Leaf Image Using </a:t>
            </a:r>
            <a:r>
              <a:rPr lang="en-US" sz="1300" dirty="0" err="1">
                <a:solidFill>
                  <a:srgbClr val="000000"/>
                </a:solidFill>
                <a:latin typeface="Times New Roman"/>
                <a:cs typeface="Segoe UI"/>
              </a:rPr>
              <a:t>Squeezenet</a:t>
            </a:r>
            <a:r>
              <a:rPr lang="en-US" sz="1300" dirty="0">
                <a:solidFill>
                  <a:srgbClr val="000000"/>
                </a:solidFill>
                <a:latin typeface="Times New Roman"/>
                <a:cs typeface="Segoe UI"/>
              </a:rPr>
              <a:t> Model," 2018 International Conference on Information Technology Systems and Innovation (ICITSI), pp. 199-204, Bandung, Indonesia, 2018.</a:t>
            </a:r>
            <a:r>
              <a:rPr lang="en-US" sz="1300" dirty="0">
                <a:solidFill>
                  <a:srgbClr val="000000"/>
                </a:solidFill>
                <a:latin typeface="Times New Roman"/>
                <a:cs typeface="Times New Roman"/>
              </a:rPr>
              <a:t> </a:t>
            </a:r>
            <a:endParaRPr lang="en-US" sz="1300" dirty="0">
              <a:solidFill>
                <a:srgbClr val="000000"/>
              </a:solidFill>
              <a:latin typeface="Times New Roman"/>
            </a:endParaRPr>
          </a:p>
          <a:p>
            <a:pPr marL="139700" indent="0" algn="just">
              <a:buNone/>
            </a:pPr>
            <a:r>
              <a:rPr lang="en-US" sz="1300" dirty="0">
                <a:solidFill>
                  <a:srgbClr val="000000"/>
                </a:solidFill>
                <a:latin typeface="Times New Roman"/>
                <a:cs typeface="Segoe UI"/>
              </a:rPr>
              <a:t> </a:t>
            </a:r>
            <a:r>
              <a:rPr lang="en-US" sz="1300" dirty="0">
                <a:solidFill>
                  <a:srgbClr val="000000"/>
                </a:solidFill>
                <a:latin typeface="Times New Roman"/>
                <a:cs typeface="Times New Roman"/>
              </a:rPr>
              <a:t> </a:t>
            </a:r>
            <a:endParaRPr lang="en-US" dirty="0">
              <a:solidFill>
                <a:srgbClr val="000000"/>
              </a:solidFill>
              <a:latin typeface="Times New Roman"/>
            </a:endParaRPr>
          </a:p>
          <a:p>
            <a:pPr algn="just">
              <a:buFont typeface="Wingdings"/>
              <a:buChar char="Ø"/>
            </a:pPr>
            <a:r>
              <a:rPr lang="en-US" sz="1300" dirty="0">
                <a:solidFill>
                  <a:srgbClr val="000000"/>
                </a:solidFill>
                <a:latin typeface="Times New Roman"/>
                <a:cs typeface="Segoe UI"/>
              </a:rPr>
              <a:t>[2] H. Mallika, B. </a:t>
            </a:r>
            <a:r>
              <a:rPr lang="en-US" sz="1300" dirty="0" err="1">
                <a:solidFill>
                  <a:srgbClr val="000000"/>
                </a:solidFill>
                <a:latin typeface="Times New Roman"/>
                <a:cs typeface="Segoe UI"/>
              </a:rPr>
              <a:t>Jagadeeswar</a:t>
            </a:r>
            <a:r>
              <a:rPr lang="en-US" sz="1300" dirty="0">
                <a:solidFill>
                  <a:srgbClr val="000000"/>
                </a:solidFill>
                <a:latin typeface="Times New Roman"/>
                <a:cs typeface="Segoe UI"/>
              </a:rPr>
              <a:t> Reddy, </a:t>
            </a:r>
            <a:r>
              <a:rPr lang="en-US" sz="1300" dirty="0" err="1">
                <a:solidFill>
                  <a:srgbClr val="000000"/>
                </a:solidFill>
                <a:latin typeface="Times New Roman"/>
                <a:cs typeface="Segoe UI"/>
              </a:rPr>
              <a:t>Adavi</a:t>
            </a:r>
            <a:r>
              <a:rPr lang="en-US" sz="1300" dirty="0">
                <a:solidFill>
                  <a:srgbClr val="000000"/>
                </a:solidFill>
                <a:latin typeface="Times New Roman"/>
                <a:cs typeface="Segoe UI"/>
              </a:rPr>
              <a:t> Ananth, Bhimaraju Sai Charan, Gattu Sreedhar Nikhil, “Tomato Leaf Disease Detection using Deep Learning”, Proceedings of International Conference on Artificial Intelligence, 5G Communications and Network Technologies (ICA5NT), pp. 522-526, 2023.</a:t>
            </a:r>
            <a:r>
              <a:rPr lang="en-US" sz="1300" dirty="0">
                <a:solidFill>
                  <a:srgbClr val="000000"/>
                </a:solidFill>
                <a:latin typeface="Times New Roman"/>
                <a:cs typeface="Times New Roman"/>
              </a:rPr>
              <a:t> </a:t>
            </a:r>
            <a:endParaRPr lang="en-US" dirty="0">
              <a:solidFill>
                <a:srgbClr val="000000"/>
              </a:solidFill>
              <a:latin typeface="Times New Roman"/>
            </a:endParaRPr>
          </a:p>
          <a:p>
            <a:pPr algn="just">
              <a:buFont typeface="Wingdings"/>
              <a:buChar char="Ø"/>
            </a:pPr>
            <a:endParaRPr lang="en-US" sz="1300" dirty="0">
              <a:solidFill>
                <a:srgbClr val="000000"/>
              </a:solidFill>
              <a:latin typeface="Times New Roman"/>
              <a:cs typeface="Times New Roman"/>
            </a:endParaRPr>
          </a:p>
          <a:p>
            <a:pPr algn="just">
              <a:buFont typeface="Wingdings"/>
              <a:buChar char="Ø"/>
            </a:pPr>
            <a:r>
              <a:rPr lang="en-US" sz="1300" dirty="0">
                <a:solidFill>
                  <a:srgbClr val="000000"/>
                </a:solidFill>
                <a:latin typeface="Times New Roman"/>
                <a:cs typeface="Segoe UI"/>
              </a:rPr>
              <a:t>[3] SK Mahmudul Hassan and Arnab Kumar Maji, “Plant Disease Identification Using a Novel Convolutional Neural Network”, IEEE Access, vol.10, pp. 5390 - 5401, January 2022</a:t>
            </a:r>
            <a:r>
              <a:rPr lang="en-US" sz="1300" dirty="0">
                <a:solidFill>
                  <a:srgbClr val="000000"/>
                </a:solidFill>
                <a:latin typeface="Times New Roman"/>
                <a:cs typeface="Times New Roman"/>
              </a:rPr>
              <a:t> </a:t>
            </a:r>
            <a:endParaRPr lang="en-US" dirty="0">
              <a:solidFill>
                <a:srgbClr val="000000"/>
              </a:solidFill>
              <a:latin typeface="Times New Roman"/>
            </a:endParaRPr>
          </a:p>
          <a:p>
            <a:pPr algn="just">
              <a:buFont typeface="Wingdings"/>
              <a:buChar char="Ø"/>
            </a:pPr>
            <a:endParaRPr lang="en-US" sz="1300" dirty="0">
              <a:solidFill>
                <a:srgbClr val="000000"/>
              </a:solidFill>
              <a:latin typeface="Times New Roman"/>
              <a:cs typeface="Times New Roman"/>
            </a:endParaRPr>
          </a:p>
          <a:p>
            <a:pPr algn="just">
              <a:buFont typeface="Wingdings"/>
              <a:buChar char="Ø"/>
            </a:pPr>
            <a:r>
              <a:rPr lang="en-US" sz="1300" dirty="0">
                <a:solidFill>
                  <a:srgbClr val="000000"/>
                </a:solidFill>
                <a:latin typeface="Times New Roman"/>
                <a:cs typeface="Segoe UI"/>
              </a:rPr>
              <a:t>[4] GERDAN KOC D, KOC C, VATANDAS M, Diagnosis of Tomato Plant Diseases Using Pre-trained Architectures and A Proposed Convolutional Neural Network Model. Journal of Agricultural Sciences (Tarim </a:t>
            </a:r>
            <a:r>
              <a:rPr lang="en-US" sz="1300" dirty="0" err="1">
                <a:solidFill>
                  <a:srgbClr val="000000"/>
                </a:solidFill>
                <a:latin typeface="Times New Roman"/>
                <a:cs typeface="Segoe UI"/>
              </a:rPr>
              <a:t>Bilimleri</a:t>
            </a:r>
            <a:r>
              <a:rPr lang="en-US" sz="1300" dirty="0">
                <a:solidFill>
                  <a:srgbClr val="000000"/>
                </a:solidFill>
                <a:latin typeface="Times New Roman"/>
                <a:cs typeface="Segoe UI"/>
              </a:rPr>
              <a:t> </a:t>
            </a:r>
            <a:r>
              <a:rPr lang="en-US" sz="1300" dirty="0" err="1">
                <a:solidFill>
                  <a:srgbClr val="000000"/>
                </a:solidFill>
                <a:latin typeface="Times New Roman"/>
                <a:cs typeface="Segoe UI"/>
              </a:rPr>
              <a:t>Dergisi</a:t>
            </a:r>
            <a:r>
              <a:rPr lang="en-US" sz="1300" dirty="0">
                <a:solidFill>
                  <a:srgbClr val="000000"/>
                </a:solidFill>
                <a:latin typeface="Times New Roman"/>
                <a:cs typeface="Segoe UI"/>
              </a:rPr>
              <a:t>), pp. 627 - 638, March 2023 </a:t>
            </a:r>
            <a:r>
              <a:rPr lang="en-US" sz="1300" dirty="0">
                <a:solidFill>
                  <a:srgbClr val="000000"/>
                </a:solidFill>
                <a:latin typeface="Times New Roman"/>
                <a:cs typeface="Times New Roman"/>
              </a:rPr>
              <a:t> </a:t>
            </a:r>
            <a:endParaRPr lang="en-US" dirty="0">
              <a:solidFill>
                <a:srgbClr val="000000"/>
              </a:solidFill>
              <a:latin typeface="Times New Roman"/>
            </a:endParaRPr>
          </a:p>
          <a:p>
            <a:pPr marL="139700" indent="0" algn="just" rtl="0">
              <a:buNone/>
            </a:pPr>
            <a:endParaRPr lang="en-US" sz="1300" dirty="0">
              <a:solidFill>
                <a:srgbClr val="000000"/>
              </a:solidFill>
              <a:latin typeface="Times New Roman"/>
              <a:ea typeface="Times New Roman"/>
              <a:cs typeface="Times New Roman"/>
            </a:endParaRPr>
          </a:p>
          <a:p>
            <a:pPr algn="just">
              <a:buFont typeface="Wingdings"/>
              <a:buChar char="Ø"/>
            </a:pPr>
            <a:r>
              <a:rPr lang="en-US" sz="1300" dirty="0">
                <a:solidFill>
                  <a:srgbClr val="000000"/>
                </a:solidFill>
                <a:latin typeface="Times New Roman"/>
                <a:cs typeface="Segoe UI"/>
              </a:rPr>
              <a:t>[5] </a:t>
            </a:r>
            <a:r>
              <a:rPr lang="en-US" sz="1300" dirty="0" err="1">
                <a:solidFill>
                  <a:srgbClr val="000000"/>
                </a:solidFill>
                <a:latin typeface="Times New Roman"/>
                <a:cs typeface="Segoe UI"/>
              </a:rPr>
              <a:t>Cheemaladinne</a:t>
            </a:r>
            <a:r>
              <a:rPr lang="en-US" sz="1300" dirty="0">
                <a:solidFill>
                  <a:srgbClr val="000000"/>
                </a:solidFill>
                <a:latin typeface="Times New Roman"/>
                <a:cs typeface="Segoe UI"/>
              </a:rPr>
              <a:t> </a:t>
            </a:r>
            <a:r>
              <a:rPr lang="en-US" sz="1300" dirty="0" err="1">
                <a:solidFill>
                  <a:srgbClr val="000000"/>
                </a:solidFill>
                <a:latin typeface="Times New Roman"/>
                <a:cs typeface="Segoe UI"/>
              </a:rPr>
              <a:t>Vengaiah</a:t>
            </a:r>
            <a:r>
              <a:rPr lang="en-US" sz="1300" dirty="0">
                <a:solidFill>
                  <a:srgbClr val="000000"/>
                </a:solidFill>
                <a:latin typeface="Times New Roman"/>
                <a:cs typeface="Segoe UI"/>
              </a:rPr>
              <a:t>, Srinivasa Reddy Konda, A Review on Tomato Leaf Disease Detection using Deep Learning Approaches, International Journal on Recent and Innovation Trends in Computing and Communication, vol.11, pp 647 - 664, August 2023</a:t>
            </a:r>
            <a:endParaRPr lang="en-US" sz="1300" dirty="0">
              <a:solidFill>
                <a:srgbClr val="000000"/>
              </a:solidFill>
            </a:endParaRPr>
          </a:p>
        </p:txBody>
      </p:sp>
      <p:sp>
        <p:nvSpPr>
          <p:cNvPr id="4579" name="Google Shape;4579;p72"/>
          <p:cNvSpPr txBox="1">
            <a:spLocks noGrp="1"/>
          </p:cNvSpPr>
          <p:nvPr>
            <p:ph type="title"/>
          </p:nvPr>
        </p:nvSpPr>
        <p:spPr>
          <a:xfrm>
            <a:off x="924716" y="275575"/>
            <a:ext cx="6825426" cy="581229"/>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800" b="1" dirty="0">
                <a:solidFill>
                  <a:schemeClr val="tx1"/>
                </a:solidFill>
                <a:latin typeface="Times New Roman" panose="02020603050405020304" pitchFamily="18" charset="0"/>
                <a:cs typeface="Times New Roman" panose="02020603050405020304" pitchFamily="18" charset="0"/>
              </a:rPr>
              <a:t>References</a:t>
            </a:r>
            <a:endParaRPr dirty="0">
              <a:solidFill>
                <a:schemeClr val="dk2"/>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6601"/>
        <p:cNvGrpSpPr/>
        <p:nvPr/>
      </p:nvGrpSpPr>
      <p:grpSpPr>
        <a:xfrm>
          <a:off x="0" y="0"/>
          <a:ext cx="0" cy="0"/>
          <a:chOff x="0" y="0"/>
          <a:chExt cx="0" cy="0"/>
        </a:xfrm>
      </p:grpSpPr>
      <p:sp>
        <p:nvSpPr>
          <p:cNvPr id="6602" name="Google Shape;6602;p117"/>
          <p:cNvSpPr txBox="1">
            <a:spLocks noGrp="1"/>
          </p:cNvSpPr>
          <p:nvPr>
            <p:ph type="ctrTitle"/>
          </p:nvPr>
        </p:nvSpPr>
        <p:spPr>
          <a:xfrm>
            <a:off x="3997360" y="1657054"/>
            <a:ext cx="4284000" cy="1212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Times New Roman" panose="02020603050405020304" pitchFamily="18" charset="0"/>
                <a:cs typeface="Times New Roman" panose="02020603050405020304" pitchFamily="18" charset="0"/>
              </a:rPr>
              <a:t>Thanks!</a:t>
            </a:r>
            <a:endParaRPr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180"/>
        <p:cNvGrpSpPr/>
        <p:nvPr/>
      </p:nvGrpSpPr>
      <p:grpSpPr>
        <a:xfrm>
          <a:off x="0" y="0"/>
          <a:ext cx="0" cy="0"/>
          <a:chOff x="0" y="0"/>
          <a:chExt cx="0" cy="0"/>
        </a:xfrm>
      </p:grpSpPr>
      <p:sp>
        <p:nvSpPr>
          <p:cNvPr id="4181" name="Google Shape;4181;p61"/>
          <p:cNvSpPr txBox="1">
            <a:spLocks noGrp="1"/>
          </p:cNvSpPr>
          <p:nvPr>
            <p:ph type="title" idx="21"/>
          </p:nvPr>
        </p:nvSpPr>
        <p:spPr>
          <a:xfrm>
            <a:off x="975414" y="1231892"/>
            <a:ext cx="2499600" cy="1866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TABLE OF </a:t>
            </a:r>
            <a:r>
              <a:rPr lang="en" dirty="0">
                <a:solidFill>
                  <a:schemeClr val="dk2"/>
                </a:solidFill>
              </a:rPr>
              <a:t>CONTENTS</a:t>
            </a:r>
            <a:endParaRPr dirty="0">
              <a:solidFill>
                <a:schemeClr val="dk2"/>
              </a:solidFill>
            </a:endParaRPr>
          </a:p>
        </p:txBody>
      </p:sp>
      <p:sp>
        <p:nvSpPr>
          <p:cNvPr id="4182" name="Google Shape;4182;p61"/>
          <p:cNvSpPr txBox="1">
            <a:spLocks noGrp="1"/>
          </p:cNvSpPr>
          <p:nvPr>
            <p:ph type="ctrTitle"/>
          </p:nvPr>
        </p:nvSpPr>
        <p:spPr>
          <a:xfrm>
            <a:off x="4801686" y="230891"/>
            <a:ext cx="3048600" cy="367500"/>
          </a:xfrm>
          <a:prstGeom prst="rect">
            <a:avLst/>
          </a:prstGeom>
        </p:spPr>
        <p:txBody>
          <a:bodyPr spcFirstLastPara="1" wrap="square" lIns="91425" tIns="91425" rIns="91425" bIns="91425" anchor="ctr" anchorCtr="0">
            <a:noAutofit/>
          </a:bodyPr>
          <a:lstStyle/>
          <a:p>
            <a:r>
              <a:rPr lang="en-US" sz="1400" b="1" dirty="0">
                <a:solidFill>
                  <a:schemeClr val="tx1">
                    <a:lumMod val="75000"/>
                  </a:schemeClr>
                </a:solidFill>
                <a:latin typeface="Times New Roman" panose="02020603050405020304" pitchFamily="18" charset="0"/>
                <a:cs typeface="Times New Roman" panose="02020603050405020304" pitchFamily="18" charset="0"/>
              </a:rPr>
              <a:t>Introduction</a:t>
            </a:r>
            <a:br>
              <a:rPr lang="en-US" sz="1400" b="1" dirty="0">
                <a:solidFill>
                  <a:schemeClr val="tx1">
                    <a:lumMod val="75000"/>
                  </a:schemeClr>
                </a:solidFill>
                <a:latin typeface="Times New Roman" panose="02020603050405020304" pitchFamily="18" charset="0"/>
                <a:cs typeface="Times New Roman" panose="02020603050405020304" pitchFamily="18" charset="0"/>
              </a:rPr>
            </a:br>
            <a:endParaRPr sz="1400" dirty="0">
              <a:solidFill>
                <a:schemeClr val="tx1">
                  <a:lumMod val="75000"/>
                </a:schemeClr>
              </a:solidFill>
            </a:endParaRPr>
          </a:p>
        </p:txBody>
      </p:sp>
      <p:sp>
        <p:nvSpPr>
          <p:cNvPr id="4184" name="Google Shape;4184;p61"/>
          <p:cNvSpPr txBox="1">
            <a:spLocks noGrp="1"/>
          </p:cNvSpPr>
          <p:nvPr>
            <p:ph type="title" idx="2"/>
          </p:nvPr>
        </p:nvSpPr>
        <p:spPr>
          <a:xfrm>
            <a:off x="3711301" y="-81209"/>
            <a:ext cx="867300" cy="560700"/>
          </a:xfrm>
          <a:prstGeom prst="rect">
            <a:avLst/>
          </a:prstGeom>
        </p:spPr>
        <p:txBody>
          <a:bodyPr spcFirstLastPara="1" wrap="square" lIns="91425" tIns="0" rIns="91425" bIns="0" anchor="b" anchorCtr="0">
            <a:noAutofit/>
          </a:bodyPr>
          <a:lstStyle/>
          <a:p>
            <a:pPr marL="0" lvl="0" indent="0" algn="r" rtl="0">
              <a:spcBef>
                <a:spcPts val="0"/>
              </a:spcBef>
              <a:spcAft>
                <a:spcPts val="0"/>
              </a:spcAft>
              <a:buNone/>
            </a:pPr>
            <a:r>
              <a:rPr lang="en" sz="1400" b="1" dirty="0">
                <a:solidFill>
                  <a:schemeClr val="tx1">
                    <a:lumMod val="75000"/>
                  </a:schemeClr>
                </a:solidFill>
              </a:rPr>
              <a:t>01</a:t>
            </a:r>
          </a:p>
        </p:txBody>
      </p:sp>
      <p:sp>
        <p:nvSpPr>
          <p:cNvPr id="4185" name="Google Shape;4185;p61"/>
          <p:cNvSpPr txBox="1">
            <a:spLocks noGrp="1"/>
          </p:cNvSpPr>
          <p:nvPr>
            <p:ph type="ctrTitle" idx="3"/>
          </p:nvPr>
        </p:nvSpPr>
        <p:spPr>
          <a:xfrm>
            <a:off x="4801686" y="751151"/>
            <a:ext cx="3048600" cy="367500"/>
          </a:xfrm>
          <a:prstGeom prst="rect">
            <a:avLst/>
          </a:prstGeom>
        </p:spPr>
        <p:txBody>
          <a:bodyPr spcFirstLastPara="1" wrap="square" lIns="91425" tIns="91425" rIns="91425" bIns="91425" anchor="ctr" anchorCtr="0">
            <a:noAutofit/>
          </a:bodyPr>
          <a:lstStyle/>
          <a:p>
            <a:r>
              <a:rPr lang="en-US" sz="1400" b="1" dirty="0">
                <a:solidFill>
                  <a:schemeClr val="tx1">
                    <a:lumMod val="75000"/>
                  </a:schemeClr>
                </a:solidFill>
                <a:latin typeface="Times New Roman" panose="02020603050405020304" pitchFamily="18" charset="0"/>
                <a:cs typeface="Times New Roman" panose="02020603050405020304" pitchFamily="18" charset="0"/>
              </a:rPr>
              <a:t>Problem Statement</a:t>
            </a:r>
            <a:r>
              <a:rPr lang="en-US" sz="1400" dirty="0">
                <a:solidFill>
                  <a:schemeClr val="tx1">
                    <a:lumMod val="75000"/>
                  </a:schemeClr>
                </a:solidFill>
                <a:latin typeface="Times New Roman" panose="02020603050405020304" pitchFamily="18" charset="0"/>
                <a:cs typeface="Times New Roman" panose="02020603050405020304" pitchFamily="18" charset="0"/>
              </a:rPr>
              <a:t> </a:t>
            </a:r>
            <a:br>
              <a:rPr lang="en-US" sz="1400" dirty="0">
                <a:solidFill>
                  <a:schemeClr val="tx1">
                    <a:lumMod val="75000"/>
                  </a:schemeClr>
                </a:solidFill>
                <a:latin typeface="Times New Roman" panose="02020603050405020304" pitchFamily="18" charset="0"/>
                <a:cs typeface="Times New Roman" panose="02020603050405020304" pitchFamily="18" charset="0"/>
              </a:rPr>
            </a:br>
            <a:endParaRPr sz="1400" dirty="0">
              <a:solidFill>
                <a:schemeClr val="tx1">
                  <a:lumMod val="75000"/>
                </a:schemeClr>
              </a:solidFill>
            </a:endParaRPr>
          </a:p>
        </p:txBody>
      </p:sp>
      <p:sp>
        <p:nvSpPr>
          <p:cNvPr id="4187" name="Google Shape;4187;p61"/>
          <p:cNvSpPr txBox="1">
            <a:spLocks noGrp="1"/>
          </p:cNvSpPr>
          <p:nvPr>
            <p:ph type="title" idx="5"/>
          </p:nvPr>
        </p:nvSpPr>
        <p:spPr>
          <a:xfrm>
            <a:off x="3711301" y="469313"/>
            <a:ext cx="867300" cy="541200"/>
          </a:xfrm>
          <a:prstGeom prst="rect">
            <a:avLst/>
          </a:prstGeom>
        </p:spPr>
        <p:txBody>
          <a:bodyPr spcFirstLastPara="1" wrap="square" lIns="91425" tIns="0" rIns="91425" bIns="0" anchor="b" anchorCtr="0">
            <a:noAutofit/>
          </a:bodyPr>
          <a:lstStyle/>
          <a:p>
            <a:pPr marL="0" lvl="0" indent="0" algn="r" rtl="0">
              <a:spcBef>
                <a:spcPts val="0"/>
              </a:spcBef>
              <a:spcAft>
                <a:spcPts val="0"/>
              </a:spcAft>
              <a:buNone/>
            </a:pPr>
            <a:r>
              <a:rPr lang="en" sz="1400" b="1" dirty="0">
                <a:solidFill>
                  <a:schemeClr val="tx1">
                    <a:lumMod val="75000"/>
                  </a:schemeClr>
                </a:solidFill>
              </a:rPr>
              <a:t>02</a:t>
            </a:r>
            <a:endParaRPr sz="1400" b="1" dirty="0">
              <a:solidFill>
                <a:schemeClr val="tx1">
                  <a:lumMod val="75000"/>
                </a:schemeClr>
              </a:solidFill>
            </a:endParaRPr>
          </a:p>
        </p:txBody>
      </p:sp>
      <p:sp>
        <p:nvSpPr>
          <p:cNvPr id="4188" name="Google Shape;4188;p61"/>
          <p:cNvSpPr txBox="1">
            <a:spLocks noGrp="1"/>
          </p:cNvSpPr>
          <p:nvPr>
            <p:ph type="ctrTitle" idx="6"/>
          </p:nvPr>
        </p:nvSpPr>
        <p:spPr>
          <a:xfrm>
            <a:off x="4801686" y="1293663"/>
            <a:ext cx="3048600" cy="367500"/>
          </a:xfrm>
          <a:prstGeom prst="rect">
            <a:avLst/>
          </a:prstGeom>
        </p:spPr>
        <p:txBody>
          <a:bodyPr spcFirstLastPara="1" wrap="square" lIns="91425" tIns="91425" rIns="91425" bIns="91425" anchor="ctr" anchorCtr="0">
            <a:noAutofit/>
          </a:bodyPr>
          <a:lstStyle/>
          <a:p>
            <a:r>
              <a:rPr lang="en-US" sz="1400" b="1" dirty="0">
                <a:solidFill>
                  <a:schemeClr val="tx1">
                    <a:lumMod val="75000"/>
                  </a:schemeClr>
                </a:solidFill>
                <a:latin typeface="Times New Roman" panose="02020603050405020304" pitchFamily="18" charset="0"/>
                <a:cs typeface="Times New Roman" panose="02020603050405020304" pitchFamily="18" charset="0"/>
              </a:rPr>
              <a:t>Objective and Scope</a:t>
            </a:r>
            <a:br>
              <a:rPr lang="en-US" sz="1400" b="1" dirty="0">
                <a:solidFill>
                  <a:schemeClr val="tx1">
                    <a:lumMod val="75000"/>
                  </a:schemeClr>
                </a:solidFill>
                <a:latin typeface="Times New Roman" panose="02020603050405020304" pitchFamily="18" charset="0"/>
                <a:cs typeface="Times New Roman" panose="02020603050405020304" pitchFamily="18" charset="0"/>
              </a:rPr>
            </a:br>
            <a:endParaRPr sz="1400" dirty="0">
              <a:solidFill>
                <a:schemeClr val="tx1">
                  <a:lumMod val="75000"/>
                </a:schemeClr>
              </a:solidFill>
            </a:endParaRPr>
          </a:p>
        </p:txBody>
      </p:sp>
      <p:sp>
        <p:nvSpPr>
          <p:cNvPr id="4189" name="Google Shape;4189;p61"/>
          <p:cNvSpPr txBox="1">
            <a:spLocks noGrp="1"/>
          </p:cNvSpPr>
          <p:nvPr>
            <p:ph type="subTitle" idx="7"/>
          </p:nvPr>
        </p:nvSpPr>
        <p:spPr>
          <a:xfrm>
            <a:off x="4814001" y="1404199"/>
            <a:ext cx="3796200" cy="310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200" b="1" dirty="0">
                <a:solidFill>
                  <a:schemeClr val="bg2"/>
                </a:solidFill>
                <a:latin typeface="Times New Roman" panose="02020603050405020304" pitchFamily="18" charset="0"/>
                <a:cs typeface="Times New Roman" panose="02020603050405020304" pitchFamily="18" charset="0"/>
              </a:rPr>
              <a:t>Objectives and future Scopes</a:t>
            </a:r>
            <a:endParaRPr sz="1200" b="1" dirty="0">
              <a:solidFill>
                <a:schemeClr val="bg2"/>
              </a:solidFill>
              <a:latin typeface="Times New Roman" panose="02020603050405020304" pitchFamily="18" charset="0"/>
              <a:cs typeface="Times New Roman" panose="02020603050405020304" pitchFamily="18" charset="0"/>
            </a:endParaRPr>
          </a:p>
        </p:txBody>
      </p:sp>
      <p:sp>
        <p:nvSpPr>
          <p:cNvPr id="4190" name="Google Shape;4190;p61"/>
          <p:cNvSpPr txBox="1">
            <a:spLocks noGrp="1"/>
          </p:cNvSpPr>
          <p:nvPr>
            <p:ph type="title" idx="8"/>
          </p:nvPr>
        </p:nvSpPr>
        <p:spPr>
          <a:xfrm>
            <a:off x="3704700" y="1040632"/>
            <a:ext cx="867300" cy="541200"/>
          </a:xfrm>
          <a:prstGeom prst="rect">
            <a:avLst/>
          </a:prstGeom>
        </p:spPr>
        <p:txBody>
          <a:bodyPr spcFirstLastPara="1" wrap="square" lIns="91425" tIns="0" rIns="91425" bIns="0" anchor="b" anchorCtr="0">
            <a:noAutofit/>
          </a:bodyPr>
          <a:lstStyle/>
          <a:p>
            <a:pPr marL="0" lvl="0" indent="0" algn="r" rtl="0">
              <a:spcBef>
                <a:spcPts val="0"/>
              </a:spcBef>
              <a:spcAft>
                <a:spcPts val="0"/>
              </a:spcAft>
              <a:buNone/>
            </a:pPr>
            <a:r>
              <a:rPr lang="en" sz="1400" b="1" dirty="0">
                <a:solidFill>
                  <a:schemeClr val="tx1">
                    <a:lumMod val="75000"/>
                  </a:schemeClr>
                </a:solidFill>
              </a:rPr>
              <a:t>03</a:t>
            </a:r>
            <a:endParaRPr sz="1400" b="1" dirty="0">
              <a:solidFill>
                <a:schemeClr val="tx1">
                  <a:lumMod val="75000"/>
                </a:schemeClr>
              </a:solidFill>
            </a:endParaRPr>
          </a:p>
        </p:txBody>
      </p:sp>
      <p:sp>
        <p:nvSpPr>
          <p:cNvPr id="4191" name="Google Shape;4191;p61"/>
          <p:cNvSpPr txBox="1">
            <a:spLocks noGrp="1"/>
          </p:cNvSpPr>
          <p:nvPr>
            <p:ph type="ctrTitle" idx="9"/>
          </p:nvPr>
        </p:nvSpPr>
        <p:spPr>
          <a:xfrm>
            <a:off x="4814001" y="1861225"/>
            <a:ext cx="3048600" cy="367500"/>
          </a:xfrm>
          <a:prstGeom prst="rect">
            <a:avLst/>
          </a:prstGeom>
        </p:spPr>
        <p:txBody>
          <a:bodyPr spcFirstLastPara="1" wrap="square" lIns="91425" tIns="91425" rIns="91425" bIns="91425" anchor="ctr" anchorCtr="0">
            <a:noAutofit/>
          </a:bodyPr>
          <a:lstStyle/>
          <a:p>
            <a:r>
              <a:rPr lang="en-US" sz="1400" b="1" dirty="0">
                <a:solidFill>
                  <a:schemeClr val="tx1">
                    <a:lumMod val="75000"/>
                  </a:schemeClr>
                </a:solidFill>
                <a:latin typeface="Times New Roman" panose="02020603050405020304" pitchFamily="18" charset="0"/>
                <a:cs typeface="Times New Roman" panose="02020603050405020304" pitchFamily="18" charset="0"/>
              </a:rPr>
              <a:t>Literature Survey</a:t>
            </a:r>
            <a:br>
              <a:rPr lang="en-US" sz="1400" b="1" dirty="0">
                <a:solidFill>
                  <a:schemeClr val="tx1">
                    <a:lumMod val="75000"/>
                  </a:schemeClr>
                </a:solidFill>
                <a:latin typeface="Times New Roman" panose="02020603050405020304" pitchFamily="18" charset="0"/>
                <a:cs typeface="Times New Roman" panose="02020603050405020304" pitchFamily="18" charset="0"/>
              </a:rPr>
            </a:br>
            <a:endParaRPr sz="1400" dirty="0">
              <a:solidFill>
                <a:schemeClr val="tx1">
                  <a:lumMod val="75000"/>
                </a:schemeClr>
              </a:solidFill>
            </a:endParaRPr>
          </a:p>
        </p:txBody>
      </p:sp>
      <p:sp>
        <p:nvSpPr>
          <p:cNvPr id="4192" name="Google Shape;4192;p61"/>
          <p:cNvSpPr txBox="1">
            <a:spLocks noGrp="1"/>
          </p:cNvSpPr>
          <p:nvPr>
            <p:ph type="subTitle" idx="13"/>
          </p:nvPr>
        </p:nvSpPr>
        <p:spPr>
          <a:xfrm>
            <a:off x="4814001" y="2010092"/>
            <a:ext cx="3796200" cy="310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200" b="1" dirty="0">
                <a:solidFill>
                  <a:schemeClr val="bg2"/>
                </a:solidFill>
                <a:latin typeface="Times New Roman" panose="02020603050405020304" pitchFamily="18" charset="0"/>
                <a:cs typeface="Times New Roman" panose="02020603050405020304" pitchFamily="18" charset="0"/>
              </a:rPr>
              <a:t>Brief Description of two research papers</a:t>
            </a:r>
            <a:endParaRPr sz="1200" b="1" dirty="0">
              <a:solidFill>
                <a:schemeClr val="bg2"/>
              </a:solidFill>
              <a:latin typeface="Times New Roman" panose="02020603050405020304" pitchFamily="18" charset="0"/>
              <a:cs typeface="Times New Roman" panose="02020603050405020304" pitchFamily="18" charset="0"/>
            </a:endParaRPr>
          </a:p>
        </p:txBody>
      </p:sp>
      <p:sp>
        <p:nvSpPr>
          <p:cNvPr id="4193" name="Google Shape;4193;p61"/>
          <p:cNvSpPr txBox="1">
            <a:spLocks noGrp="1"/>
          </p:cNvSpPr>
          <p:nvPr>
            <p:ph type="title" idx="14"/>
          </p:nvPr>
        </p:nvSpPr>
        <p:spPr>
          <a:xfrm>
            <a:off x="3692385" y="1607914"/>
            <a:ext cx="867300" cy="541200"/>
          </a:xfrm>
          <a:prstGeom prst="rect">
            <a:avLst/>
          </a:prstGeom>
        </p:spPr>
        <p:txBody>
          <a:bodyPr spcFirstLastPara="1" wrap="square" lIns="91425" tIns="0" rIns="91425" bIns="0" anchor="b" anchorCtr="0">
            <a:noAutofit/>
          </a:bodyPr>
          <a:lstStyle/>
          <a:p>
            <a:pPr marL="0" lvl="0" indent="0" algn="r" rtl="0">
              <a:spcBef>
                <a:spcPts val="0"/>
              </a:spcBef>
              <a:spcAft>
                <a:spcPts val="0"/>
              </a:spcAft>
              <a:buNone/>
            </a:pPr>
            <a:r>
              <a:rPr lang="en" sz="1400" b="1" dirty="0">
                <a:solidFill>
                  <a:schemeClr val="tx1">
                    <a:lumMod val="75000"/>
                  </a:schemeClr>
                </a:solidFill>
              </a:rPr>
              <a:t>04</a:t>
            </a:r>
            <a:endParaRPr sz="1400" b="1" dirty="0">
              <a:solidFill>
                <a:schemeClr val="tx1">
                  <a:lumMod val="75000"/>
                </a:schemeClr>
              </a:solidFill>
            </a:endParaRPr>
          </a:p>
        </p:txBody>
      </p:sp>
      <p:sp>
        <p:nvSpPr>
          <p:cNvPr id="4194" name="Google Shape;4194;p61"/>
          <p:cNvSpPr txBox="1">
            <a:spLocks noGrp="1"/>
          </p:cNvSpPr>
          <p:nvPr>
            <p:ph type="subTitle" idx="15"/>
          </p:nvPr>
        </p:nvSpPr>
        <p:spPr>
          <a:xfrm>
            <a:off x="4801686" y="2613953"/>
            <a:ext cx="4807594" cy="310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200" b="1" dirty="0">
                <a:solidFill>
                  <a:schemeClr val="bg2"/>
                </a:solidFill>
                <a:latin typeface="Times New Roman" panose="02020603050405020304" pitchFamily="18" charset="0"/>
                <a:cs typeface="Times New Roman" panose="02020603050405020304" pitchFamily="18" charset="0"/>
              </a:rPr>
              <a:t>Methodology used for our dataset training and testing purpose</a:t>
            </a:r>
            <a:endParaRPr sz="1200" b="1" dirty="0">
              <a:solidFill>
                <a:schemeClr val="bg2"/>
              </a:solidFill>
              <a:latin typeface="Times New Roman" panose="02020603050405020304" pitchFamily="18" charset="0"/>
              <a:cs typeface="Times New Roman" panose="02020603050405020304" pitchFamily="18" charset="0"/>
            </a:endParaRPr>
          </a:p>
        </p:txBody>
      </p:sp>
      <p:sp>
        <p:nvSpPr>
          <p:cNvPr id="4195" name="Google Shape;4195;p61"/>
          <p:cNvSpPr txBox="1">
            <a:spLocks noGrp="1"/>
          </p:cNvSpPr>
          <p:nvPr>
            <p:ph type="title" idx="16"/>
          </p:nvPr>
        </p:nvSpPr>
        <p:spPr>
          <a:xfrm>
            <a:off x="3692385" y="2169228"/>
            <a:ext cx="867300" cy="560700"/>
          </a:xfrm>
          <a:prstGeom prst="rect">
            <a:avLst/>
          </a:prstGeom>
        </p:spPr>
        <p:txBody>
          <a:bodyPr spcFirstLastPara="1" wrap="square" lIns="91425" tIns="0" rIns="91425" bIns="0" anchor="b" anchorCtr="0">
            <a:noAutofit/>
          </a:bodyPr>
          <a:lstStyle/>
          <a:p>
            <a:pPr marL="0" lvl="0" indent="0" algn="r" rtl="0">
              <a:spcBef>
                <a:spcPts val="0"/>
              </a:spcBef>
              <a:spcAft>
                <a:spcPts val="0"/>
              </a:spcAft>
              <a:buNone/>
            </a:pPr>
            <a:r>
              <a:rPr lang="en" sz="1400" b="1" dirty="0">
                <a:solidFill>
                  <a:schemeClr val="tx1">
                    <a:lumMod val="75000"/>
                  </a:schemeClr>
                </a:solidFill>
              </a:rPr>
              <a:t>05</a:t>
            </a:r>
            <a:endParaRPr sz="1400" b="1" dirty="0">
              <a:solidFill>
                <a:schemeClr val="tx1">
                  <a:lumMod val="75000"/>
                </a:schemeClr>
              </a:solidFill>
            </a:endParaRPr>
          </a:p>
        </p:txBody>
      </p:sp>
      <p:sp>
        <p:nvSpPr>
          <p:cNvPr id="4196" name="Google Shape;4196;p61"/>
          <p:cNvSpPr txBox="1">
            <a:spLocks noGrp="1"/>
          </p:cNvSpPr>
          <p:nvPr>
            <p:ph type="ctrTitle" idx="17"/>
          </p:nvPr>
        </p:nvSpPr>
        <p:spPr>
          <a:xfrm>
            <a:off x="4801686" y="2458236"/>
            <a:ext cx="4079173" cy="367500"/>
          </a:xfrm>
          <a:prstGeom prst="rect">
            <a:avLst/>
          </a:prstGeom>
        </p:spPr>
        <p:txBody>
          <a:bodyPr spcFirstLastPara="1" wrap="square" lIns="91425" tIns="91425" rIns="91425" bIns="91425" anchor="ctr" anchorCtr="0">
            <a:noAutofit/>
          </a:bodyPr>
          <a:lstStyle/>
          <a:p>
            <a:r>
              <a:rPr lang="en-US" sz="1400" b="1" dirty="0">
                <a:solidFill>
                  <a:schemeClr val="tx1">
                    <a:lumMod val="75000"/>
                  </a:schemeClr>
                </a:solidFill>
                <a:latin typeface="Times New Roman" panose="02020603050405020304" pitchFamily="18" charset="0"/>
                <a:cs typeface="Times New Roman" panose="02020603050405020304" pitchFamily="18" charset="0"/>
              </a:rPr>
              <a:t>Proposed Design and Methodology </a:t>
            </a:r>
            <a:br>
              <a:rPr lang="en-US" sz="1400" b="1" dirty="0">
                <a:solidFill>
                  <a:schemeClr val="tx1">
                    <a:lumMod val="75000"/>
                  </a:schemeClr>
                </a:solidFill>
                <a:latin typeface="Times New Roman" panose="02020603050405020304" pitchFamily="18" charset="0"/>
                <a:cs typeface="Times New Roman" panose="02020603050405020304" pitchFamily="18" charset="0"/>
              </a:rPr>
            </a:br>
            <a:endParaRPr sz="1400" dirty="0">
              <a:solidFill>
                <a:schemeClr val="tx1">
                  <a:lumMod val="75000"/>
                </a:schemeClr>
              </a:solidFill>
            </a:endParaRPr>
          </a:p>
        </p:txBody>
      </p:sp>
      <p:sp>
        <p:nvSpPr>
          <p:cNvPr id="4197" name="Google Shape;4197;p61"/>
          <p:cNvSpPr txBox="1">
            <a:spLocks noGrp="1"/>
          </p:cNvSpPr>
          <p:nvPr>
            <p:ph type="subTitle" idx="18"/>
          </p:nvPr>
        </p:nvSpPr>
        <p:spPr>
          <a:xfrm>
            <a:off x="4781685" y="4475128"/>
            <a:ext cx="3796200" cy="310200"/>
          </a:xfrm>
          <a:prstGeom prst="rect">
            <a:avLst/>
          </a:prstGeom>
        </p:spPr>
        <p:txBody>
          <a:bodyPr spcFirstLastPara="1" wrap="square" lIns="91425" tIns="91425" rIns="91425" bIns="91425" anchor="ctr" anchorCtr="0">
            <a:noAutofit/>
          </a:bodyPr>
          <a:lstStyle/>
          <a:p>
            <a:pPr marL="0" lvl="0" indent="0" algn="just" rtl="0">
              <a:spcBef>
                <a:spcPts val="0"/>
              </a:spcBef>
              <a:spcAft>
                <a:spcPts val="0"/>
              </a:spcAft>
              <a:buNone/>
            </a:pPr>
            <a:r>
              <a:rPr lang="en" sz="1200" b="1" dirty="0">
                <a:solidFill>
                  <a:schemeClr val="bg2"/>
                </a:solidFill>
                <a:latin typeface="Times New Roman" panose="02020603050405020304" pitchFamily="18" charset="0"/>
                <a:cs typeface="Times New Roman" panose="02020603050405020304" pitchFamily="18" charset="0"/>
              </a:rPr>
              <a:t>Timeline for the project and References taken from different research papers</a:t>
            </a:r>
            <a:endParaRPr sz="1200" b="1" dirty="0">
              <a:solidFill>
                <a:schemeClr val="bg2"/>
              </a:solidFill>
              <a:latin typeface="Times New Roman" panose="02020603050405020304" pitchFamily="18" charset="0"/>
              <a:cs typeface="Times New Roman" panose="02020603050405020304" pitchFamily="18" charset="0"/>
            </a:endParaRPr>
          </a:p>
        </p:txBody>
      </p:sp>
      <p:sp>
        <p:nvSpPr>
          <p:cNvPr id="4198" name="Google Shape;4198;p61"/>
          <p:cNvSpPr txBox="1">
            <a:spLocks noGrp="1"/>
          </p:cNvSpPr>
          <p:nvPr>
            <p:ph type="title" idx="19"/>
          </p:nvPr>
        </p:nvSpPr>
        <p:spPr>
          <a:xfrm>
            <a:off x="3690070" y="3892508"/>
            <a:ext cx="867300" cy="560700"/>
          </a:xfrm>
          <a:prstGeom prst="rect">
            <a:avLst/>
          </a:prstGeom>
        </p:spPr>
        <p:txBody>
          <a:bodyPr spcFirstLastPara="1" wrap="square" lIns="91425" tIns="0" rIns="91425" bIns="0" anchor="b" anchorCtr="0">
            <a:noAutofit/>
          </a:bodyPr>
          <a:lstStyle/>
          <a:p>
            <a:pPr marL="0" lvl="0" indent="0" algn="r" rtl="0">
              <a:spcBef>
                <a:spcPts val="0"/>
              </a:spcBef>
              <a:spcAft>
                <a:spcPts val="0"/>
              </a:spcAft>
              <a:buNone/>
            </a:pPr>
            <a:r>
              <a:rPr lang="en" sz="1400" b="1" dirty="0">
                <a:solidFill>
                  <a:schemeClr val="tx1">
                    <a:lumMod val="75000"/>
                  </a:schemeClr>
                </a:solidFill>
              </a:rPr>
              <a:t>08</a:t>
            </a:r>
            <a:endParaRPr sz="1400" b="1" dirty="0">
              <a:solidFill>
                <a:schemeClr val="tx1">
                  <a:lumMod val="75000"/>
                </a:schemeClr>
              </a:solidFill>
            </a:endParaRPr>
          </a:p>
        </p:txBody>
      </p:sp>
      <p:sp>
        <p:nvSpPr>
          <p:cNvPr id="4199" name="Google Shape;4199;p61"/>
          <p:cNvSpPr txBox="1">
            <a:spLocks noGrp="1"/>
          </p:cNvSpPr>
          <p:nvPr>
            <p:ph type="ctrTitle" idx="20"/>
          </p:nvPr>
        </p:nvSpPr>
        <p:spPr>
          <a:xfrm>
            <a:off x="4789371" y="4104110"/>
            <a:ext cx="3048600" cy="367500"/>
          </a:xfrm>
          <a:prstGeom prst="rect">
            <a:avLst/>
          </a:prstGeom>
        </p:spPr>
        <p:txBody>
          <a:bodyPr spcFirstLastPara="1" wrap="square" lIns="91425" tIns="91425" rIns="91425" bIns="91425" anchor="ctr" anchorCtr="0">
            <a:noAutofit/>
          </a:bodyPr>
          <a:lstStyle/>
          <a:p>
            <a:r>
              <a:rPr lang="en-US" sz="1400" b="1" dirty="0">
                <a:solidFill>
                  <a:schemeClr val="tx1">
                    <a:lumMod val="75000"/>
                  </a:schemeClr>
                </a:solidFill>
                <a:latin typeface="Times New Roman" panose="02020603050405020304" pitchFamily="18" charset="0"/>
                <a:cs typeface="Times New Roman" panose="02020603050405020304" pitchFamily="18" charset="0"/>
              </a:rPr>
              <a:t>Timeline &amp; References</a:t>
            </a:r>
            <a:endParaRPr sz="1400" dirty="0">
              <a:solidFill>
                <a:schemeClr val="tx1">
                  <a:lumMod val="75000"/>
                </a:schemeClr>
              </a:solidFill>
            </a:endParaRPr>
          </a:p>
        </p:txBody>
      </p:sp>
      <p:sp>
        <p:nvSpPr>
          <p:cNvPr id="3" name="Subtitle 2">
            <a:extLst>
              <a:ext uri="{FF2B5EF4-FFF2-40B4-BE49-F238E27FC236}">
                <a16:creationId xmlns:a16="http://schemas.microsoft.com/office/drawing/2014/main" id="{DD942B5D-B53F-4387-D0BE-11E48201830B}"/>
              </a:ext>
            </a:extLst>
          </p:cNvPr>
          <p:cNvSpPr>
            <a:spLocks noGrp="1"/>
          </p:cNvSpPr>
          <p:nvPr>
            <p:ph type="subTitle" idx="1"/>
          </p:nvPr>
        </p:nvSpPr>
        <p:spPr>
          <a:xfrm>
            <a:off x="4665385" y="312914"/>
            <a:ext cx="3172586" cy="395944"/>
          </a:xfrm>
        </p:spPr>
        <p:txBody>
          <a:bodyPr/>
          <a:lstStyle/>
          <a:p>
            <a:r>
              <a:rPr lang="en-IN" sz="1200" b="1" dirty="0">
                <a:solidFill>
                  <a:schemeClr val="bg2"/>
                </a:solidFill>
                <a:latin typeface="Times New Roman" panose="02020603050405020304" pitchFamily="18" charset="0"/>
                <a:cs typeface="Times New Roman" panose="02020603050405020304" pitchFamily="18" charset="0"/>
              </a:rPr>
              <a:t>Brief Introduction to review 1</a:t>
            </a:r>
          </a:p>
        </p:txBody>
      </p:sp>
      <p:sp>
        <p:nvSpPr>
          <p:cNvPr id="5" name="Subtitle 4">
            <a:extLst>
              <a:ext uri="{FF2B5EF4-FFF2-40B4-BE49-F238E27FC236}">
                <a16:creationId xmlns:a16="http://schemas.microsoft.com/office/drawing/2014/main" id="{D7994E6A-6CDC-4529-0ABB-84C8AC9D8D92}"/>
              </a:ext>
            </a:extLst>
          </p:cNvPr>
          <p:cNvSpPr>
            <a:spLocks noGrp="1"/>
          </p:cNvSpPr>
          <p:nvPr>
            <p:ph type="subTitle" idx="4"/>
          </p:nvPr>
        </p:nvSpPr>
        <p:spPr>
          <a:xfrm>
            <a:off x="4677700" y="858675"/>
            <a:ext cx="3796200" cy="310200"/>
          </a:xfrm>
        </p:spPr>
        <p:txBody>
          <a:bodyPr/>
          <a:lstStyle/>
          <a:p>
            <a:r>
              <a:rPr lang="en-IN" sz="1200" b="1" dirty="0">
                <a:solidFill>
                  <a:schemeClr val="bg2"/>
                </a:solidFill>
                <a:latin typeface="Times New Roman" panose="02020603050405020304" pitchFamily="18" charset="0"/>
                <a:cs typeface="Times New Roman" panose="02020603050405020304" pitchFamily="18" charset="0"/>
              </a:rPr>
              <a:t>Problem statement of our topic</a:t>
            </a:r>
          </a:p>
        </p:txBody>
      </p:sp>
      <p:sp>
        <p:nvSpPr>
          <p:cNvPr id="2" name="Google Shape;4191;p61">
            <a:extLst>
              <a:ext uri="{FF2B5EF4-FFF2-40B4-BE49-F238E27FC236}">
                <a16:creationId xmlns:a16="http://schemas.microsoft.com/office/drawing/2014/main" id="{FD241809-011E-3D78-D3B2-D2C7E505121A}"/>
              </a:ext>
            </a:extLst>
          </p:cNvPr>
          <p:cNvSpPr txBox="1">
            <a:spLocks/>
          </p:cNvSpPr>
          <p:nvPr/>
        </p:nvSpPr>
        <p:spPr>
          <a:xfrm>
            <a:off x="4828838" y="2981476"/>
            <a:ext cx="3048600" cy="367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000"/>
              <a:buFont typeface="Denk One"/>
              <a:buNone/>
              <a:defRPr sz="2000" b="0" i="0" u="none" strike="noStrike" cap="none">
                <a:solidFill>
                  <a:schemeClr val="dk1"/>
                </a:solidFill>
                <a:latin typeface="Denk One"/>
                <a:ea typeface="Denk One"/>
                <a:cs typeface="Denk One"/>
                <a:sym typeface="Denk One"/>
              </a:defRPr>
            </a:lvl1pPr>
            <a:lvl2pPr marR="0" lvl="1" algn="l" rtl="0">
              <a:lnSpc>
                <a:spcPct val="100000"/>
              </a:lnSpc>
              <a:spcBef>
                <a:spcPts val="0"/>
              </a:spcBef>
              <a:spcAft>
                <a:spcPts val="0"/>
              </a:spcAft>
              <a:buClr>
                <a:schemeClr val="dk1"/>
              </a:buClr>
              <a:buSzPts val="2000"/>
              <a:buFont typeface="Denk One"/>
              <a:buNone/>
              <a:defRPr sz="2000" b="0" i="0" u="none" strike="noStrike" cap="none">
                <a:solidFill>
                  <a:schemeClr val="dk1"/>
                </a:solidFill>
                <a:latin typeface="Denk One"/>
                <a:ea typeface="Denk One"/>
                <a:cs typeface="Denk One"/>
                <a:sym typeface="Denk One"/>
              </a:defRPr>
            </a:lvl2pPr>
            <a:lvl3pPr marR="0" lvl="2" algn="l" rtl="0">
              <a:lnSpc>
                <a:spcPct val="100000"/>
              </a:lnSpc>
              <a:spcBef>
                <a:spcPts val="0"/>
              </a:spcBef>
              <a:spcAft>
                <a:spcPts val="0"/>
              </a:spcAft>
              <a:buClr>
                <a:schemeClr val="dk1"/>
              </a:buClr>
              <a:buSzPts val="2000"/>
              <a:buFont typeface="Denk One"/>
              <a:buNone/>
              <a:defRPr sz="2000" b="0" i="0" u="none" strike="noStrike" cap="none">
                <a:solidFill>
                  <a:schemeClr val="dk1"/>
                </a:solidFill>
                <a:latin typeface="Denk One"/>
                <a:ea typeface="Denk One"/>
                <a:cs typeface="Denk One"/>
                <a:sym typeface="Denk One"/>
              </a:defRPr>
            </a:lvl3pPr>
            <a:lvl4pPr marR="0" lvl="3" algn="l" rtl="0">
              <a:lnSpc>
                <a:spcPct val="100000"/>
              </a:lnSpc>
              <a:spcBef>
                <a:spcPts val="0"/>
              </a:spcBef>
              <a:spcAft>
                <a:spcPts val="0"/>
              </a:spcAft>
              <a:buClr>
                <a:schemeClr val="dk1"/>
              </a:buClr>
              <a:buSzPts val="2000"/>
              <a:buFont typeface="Denk One"/>
              <a:buNone/>
              <a:defRPr sz="2000" b="0" i="0" u="none" strike="noStrike" cap="none">
                <a:solidFill>
                  <a:schemeClr val="dk1"/>
                </a:solidFill>
                <a:latin typeface="Denk One"/>
                <a:ea typeface="Denk One"/>
                <a:cs typeface="Denk One"/>
                <a:sym typeface="Denk One"/>
              </a:defRPr>
            </a:lvl4pPr>
            <a:lvl5pPr marR="0" lvl="4" algn="l" rtl="0">
              <a:lnSpc>
                <a:spcPct val="100000"/>
              </a:lnSpc>
              <a:spcBef>
                <a:spcPts val="0"/>
              </a:spcBef>
              <a:spcAft>
                <a:spcPts val="0"/>
              </a:spcAft>
              <a:buClr>
                <a:schemeClr val="dk1"/>
              </a:buClr>
              <a:buSzPts val="2000"/>
              <a:buFont typeface="Denk One"/>
              <a:buNone/>
              <a:defRPr sz="2000" b="0" i="0" u="none" strike="noStrike" cap="none">
                <a:solidFill>
                  <a:schemeClr val="dk1"/>
                </a:solidFill>
                <a:latin typeface="Denk One"/>
                <a:ea typeface="Denk One"/>
                <a:cs typeface="Denk One"/>
                <a:sym typeface="Denk One"/>
              </a:defRPr>
            </a:lvl5pPr>
            <a:lvl6pPr marR="0" lvl="5" algn="l" rtl="0">
              <a:lnSpc>
                <a:spcPct val="100000"/>
              </a:lnSpc>
              <a:spcBef>
                <a:spcPts val="0"/>
              </a:spcBef>
              <a:spcAft>
                <a:spcPts val="0"/>
              </a:spcAft>
              <a:buClr>
                <a:schemeClr val="dk1"/>
              </a:buClr>
              <a:buSzPts val="2000"/>
              <a:buFont typeface="Denk One"/>
              <a:buNone/>
              <a:defRPr sz="2000" b="0" i="0" u="none" strike="noStrike" cap="none">
                <a:solidFill>
                  <a:schemeClr val="dk1"/>
                </a:solidFill>
                <a:latin typeface="Denk One"/>
                <a:ea typeface="Denk One"/>
                <a:cs typeface="Denk One"/>
                <a:sym typeface="Denk One"/>
              </a:defRPr>
            </a:lvl6pPr>
            <a:lvl7pPr marR="0" lvl="6" algn="l" rtl="0">
              <a:lnSpc>
                <a:spcPct val="100000"/>
              </a:lnSpc>
              <a:spcBef>
                <a:spcPts val="0"/>
              </a:spcBef>
              <a:spcAft>
                <a:spcPts val="0"/>
              </a:spcAft>
              <a:buClr>
                <a:schemeClr val="dk1"/>
              </a:buClr>
              <a:buSzPts val="2000"/>
              <a:buFont typeface="Denk One"/>
              <a:buNone/>
              <a:defRPr sz="2000" b="0" i="0" u="none" strike="noStrike" cap="none">
                <a:solidFill>
                  <a:schemeClr val="dk1"/>
                </a:solidFill>
                <a:latin typeface="Denk One"/>
                <a:ea typeface="Denk One"/>
                <a:cs typeface="Denk One"/>
                <a:sym typeface="Denk One"/>
              </a:defRPr>
            </a:lvl7pPr>
            <a:lvl8pPr marR="0" lvl="7" algn="l" rtl="0">
              <a:lnSpc>
                <a:spcPct val="100000"/>
              </a:lnSpc>
              <a:spcBef>
                <a:spcPts val="0"/>
              </a:spcBef>
              <a:spcAft>
                <a:spcPts val="0"/>
              </a:spcAft>
              <a:buClr>
                <a:schemeClr val="dk1"/>
              </a:buClr>
              <a:buSzPts val="2000"/>
              <a:buFont typeface="Denk One"/>
              <a:buNone/>
              <a:defRPr sz="2000" b="0" i="0" u="none" strike="noStrike" cap="none">
                <a:solidFill>
                  <a:schemeClr val="dk1"/>
                </a:solidFill>
                <a:latin typeface="Denk One"/>
                <a:ea typeface="Denk One"/>
                <a:cs typeface="Denk One"/>
                <a:sym typeface="Denk One"/>
              </a:defRPr>
            </a:lvl8pPr>
            <a:lvl9pPr marR="0" lvl="8" algn="l" rtl="0">
              <a:lnSpc>
                <a:spcPct val="100000"/>
              </a:lnSpc>
              <a:spcBef>
                <a:spcPts val="0"/>
              </a:spcBef>
              <a:spcAft>
                <a:spcPts val="0"/>
              </a:spcAft>
              <a:buClr>
                <a:schemeClr val="dk1"/>
              </a:buClr>
              <a:buSzPts val="2000"/>
              <a:buFont typeface="Denk One"/>
              <a:buNone/>
              <a:defRPr sz="2000" b="0" i="0" u="none" strike="noStrike" cap="none">
                <a:solidFill>
                  <a:schemeClr val="dk1"/>
                </a:solidFill>
                <a:latin typeface="Denk One"/>
                <a:ea typeface="Denk One"/>
                <a:cs typeface="Denk One"/>
                <a:sym typeface="Denk One"/>
              </a:defRPr>
            </a:lvl9pPr>
          </a:lstStyle>
          <a:p>
            <a:r>
              <a:rPr lang="en-US" sz="1400" b="1" dirty="0">
                <a:solidFill>
                  <a:schemeClr val="tx1">
                    <a:lumMod val="75000"/>
                  </a:schemeClr>
                </a:solidFill>
                <a:latin typeface="Times New Roman" panose="02020603050405020304" pitchFamily="18" charset="0"/>
                <a:cs typeface="Times New Roman" panose="02020603050405020304" pitchFamily="18" charset="0"/>
              </a:rPr>
              <a:t>Results and Discussion</a:t>
            </a:r>
            <a:endParaRPr lang="en-US" sz="1400" dirty="0">
              <a:solidFill>
                <a:schemeClr val="tx1">
                  <a:lumMod val="75000"/>
                </a:schemeClr>
              </a:solidFill>
            </a:endParaRPr>
          </a:p>
        </p:txBody>
      </p:sp>
      <p:sp>
        <p:nvSpPr>
          <p:cNvPr id="6" name="Google Shape;4192;p61">
            <a:extLst>
              <a:ext uri="{FF2B5EF4-FFF2-40B4-BE49-F238E27FC236}">
                <a16:creationId xmlns:a16="http://schemas.microsoft.com/office/drawing/2014/main" id="{0CC18DC3-1559-6B95-5B3C-996C857E9A40}"/>
              </a:ext>
            </a:extLst>
          </p:cNvPr>
          <p:cNvSpPr txBox="1">
            <a:spLocks/>
          </p:cNvSpPr>
          <p:nvPr/>
        </p:nvSpPr>
        <p:spPr>
          <a:xfrm>
            <a:off x="4816523" y="3190049"/>
            <a:ext cx="3796200" cy="310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2"/>
              </a:buClr>
              <a:buSzPts val="1400"/>
              <a:buFont typeface="Poppins"/>
              <a:buNone/>
              <a:defRPr sz="1400" b="0" i="0" u="none" strike="noStrike" cap="none">
                <a:solidFill>
                  <a:schemeClr val="lt2"/>
                </a:solidFill>
                <a:latin typeface="Poppins"/>
                <a:ea typeface="Poppins"/>
                <a:cs typeface="Poppins"/>
                <a:sym typeface="Poppins"/>
              </a:defRPr>
            </a:lvl1pPr>
            <a:lvl2pPr marL="914400" marR="0" lvl="1" indent="-317500" algn="l" rtl="0">
              <a:lnSpc>
                <a:spcPct val="100000"/>
              </a:lnSpc>
              <a:spcBef>
                <a:spcPts val="0"/>
              </a:spcBef>
              <a:spcAft>
                <a:spcPts val="0"/>
              </a:spcAft>
              <a:buClr>
                <a:schemeClr val="lt2"/>
              </a:buClr>
              <a:buSzPts val="1400"/>
              <a:buFont typeface="Poppins"/>
              <a:buNone/>
              <a:defRPr sz="1400" b="0" i="0" u="none" strike="noStrike" cap="none">
                <a:solidFill>
                  <a:schemeClr val="lt2"/>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lt2"/>
              </a:buClr>
              <a:buSzPts val="1400"/>
              <a:buFont typeface="Poppins"/>
              <a:buNone/>
              <a:defRPr sz="1400" b="0" i="0" u="none" strike="noStrike" cap="none">
                <a:solidFill>
                  <a:schemeClr val="lt2"/>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lt2"/>
              </a:buClr>
              <a:buSzPts val="1400"/>
              <a:buFont typeface="Poppins"/>
              <a:buNone/>
              <a:defRPr sz="1400" b="0" i="0" u="none" strike="noStrike" cap="none">
                <a:solidFill>
                  <a:schemeClr val="lt2"/>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lt2"/>
              </a:buClr>
              <a:buSzPts val="1400"/>
              <a:buFont typeface="Poppins"/>
              <a:buNone/>
              <a:defRPr sz="1400" b="0" i="0" u="none" strike="noStrike" cap="none">
                <a:solidFill>
                  <a:schemeClr val="lt2"/>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lt2"/>
              </a:buClr>
              <a:buSzPts val="1400"/>
              <a:buFont typeface="Poppins"/>
              <a:buNone/>
              <a:defRPr sz="1400" b="0" i="0" u="none" strike="noStrike" cap="none">
                <a:solidFill>
                  <a:schemeClr val="lt2"/>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lt2"/>
              </a:buClr>
              <a:buSzPts val="1400"/>
              <a:buFont typeface="Poppins"/>
              <a:buNone/>
              <a:defRPr sz="1400" b="0" i="0" u="none" strike="noStrike" cap="none">
                <a:solidFill>
                  <a:schemeClr val="lt2"/>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lt2"/>
              </a:buClr>
              <a:buSzPts val="1400"/>
              <a:buFont typeface="Poppins"/>
              <a:buNone/>
              <a:defRPr sz="1400" b="0" i="0" u="none" strike="noStrike" cap="none">
                <a:solidFill>
                  <a:schemeClr val="lt2"/>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lt2"/>
              </a:buClr>
              <a:buSzPts val="1400"/>
              <a:buFont typeface="Poppins"/>
              <a:buNone/>
              <a:defRPr sz="1400" b="0" i="0" u="none" strike="noStrike" cap="none">
                <a:solidFill>
                  <a:schemeClr val="lt2"/>
                </a:solidFill>
                <a:latin typeface="Poppins"/>
                <a:ea typeface="Poppins"/>
                <a:cs typeface="Poppins"/>
                <a:sym typeface="Poppins"/>
              </a:defRPr>
            </a:lvl9pPr>
          </a:lstStyle>
          <a:p>
            <a:pPr marL="0" indent="0"/>
            <a:r>
              <a:rPr lang="en-US" sz="1200" b="1" dirty="0">
                <a:solidFill>
                  <a:schemeClr val="bg2"/>
                </a:solidFill>
                <a:latin typeface="Times New Roman" panose="02020603050405020304" pitchFamily="18" charset="0"/>
                <a:cs typeface="Times New Roman" panose="02020603050405020304" pitchFamily="18" charset="0"/>
              </a:rPr>
              <a:t>Results obtained Training and Testing the model</a:t>
            </a:r>
          </a:p>
        </p:txBody>
      </p:sp>
      <p:sp>
        <p:nvSpPr>
          <p:cNvPr id="7" name="Google Shape;4193;p61">
            <a:extLst>
              <a:ext uri="{FF2B5EF4-FFF2-40B4-BE49-F238E27FC236}">
                <a16:creationId xmlns:a16="http://schemas.microsoft.com/office/drawing/2014/main" id="{76D3BDA0-9003-21CF-9EB7-0F74BB67A903}"/>
              </a:ext>
            </a:extLst>
          </p:cNvPr>
          <p:cNvSpPr txBox="1">
            <a:spLocks/>
          </p:cNvSpPr>
          <p:nvPr/>
        </p:nvSpPr>
        <p:spPr>
          <a:xfrm>
            <a:off x="3692385" y="2790167"/>
            <a:ext cx="867300" cy="541200"/>
          </a:xfrm>
          <a:prstGeom prst="rect">
            <a:avLst/>
          </a:prstGeom>
          <a:noFill/>
          <a:ln>
            <a:noFill/>
          </a:ln>
        </p:spPr>
        <p:txBody>
          <a:bodyPr spcFirstLastPara="1" wrap="square" lIns="91425" tIns="0" rIns="91425" bIns="0"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3600"/>
              <a:buFont typeface="Denk One"/>
              <a:buNone/>
              <a:defRPr sz="3600" b="0" i="0" u="none" strike="noStrike" cap="none">
                <a:solidFill>
                  <a:schemeClr val="dk1"/>
                </a:solidFill>
                <a:latin typeface="Denk One"/>
                <a:ea typeface="Denk One"/>
                <a:cs typeface="Denk One"/>
                <a:sym typeface="Denk One"/>
              </a:defRPr>
            </a:lvl1pPr>
            <a:lvl2pPr marR="0" lvl="1" algn="r" rtl="0">
              <a:lnSpc>
                <a:spcPct val="100000"/>
              </a:lnSpc>
              <a:spcBef>
                <a:spcPts val="0"/>
              </a:spcBef>
              <a:spcAft>
                <a:spcPts val="0"/>
              </a:spcAft>
              <a:buClr>
                <a:schemeClr val="dk1"/>
              </a:buClr>
              <a:buSzPts val="3600"/>
              <a:buFont typeface="Fira Sans Extra Condensed"/>
              <a:buNone/>
              <a:defRPr sz="3600" b="0" i="0" u="none" strike="noStrike" cap="none">
                <a:solidFill>
                  <a:schemeClr val="dk1"/>
                </a:solidFill>
                <a:latin typeface="Fira Sans Extra Condensed"/>
                <a:ea typeface="Fira Sans Extra Condensed"/>
                <a:cs typeface="Fira Sans Extra Condensed"/>
                <a:sym typeface="Fira Sans Extra Condensed"/>
              </a:defRPr>
            </a:lvl2pPr>
            <a:lvl3pPr marR="0" lvl="2" algn="r" rtl="0">
              <a:lnSpc>
                <a:spcPct val="100000"/>
              </a:lnSpc>
              <a:spcBef>
                <a:spcPts val="0"/>
              </a:spcBef>
              <a:spcAft>
                <a:spcPts val="0"/>
              </a:spcAft>
              <a:buClr>
                <a:schemeClr val="dk1"/>
              </a:buClr>
              <a:buSzPts val="3600"/>
              <a:buFont typeface="Fira Sans Extra Condensed"/>
              <a:buNone/>
              <a:defRPr sz="3600" b="0" i="0" u="none" strike="noStrike" cap="none">
                <a:solidFill>
                  <a:schemeClr val="dk1"/>
                </a:solidFill>
                <a:latin typeface="Fira Sans Extra Condensed"/>
                <a:ea typeface="Fira Sans Extra Condensed"/>
                <a:cs typeface="Fira Sans Extra Condensed"/>
                <a:sym typeface="Fira Sans Extra Condensed"/>
              </a:defRPr>
            </a:lvl3pPr>
            <a:lvl4pPr marR="0" lvl="3" algn="r" rtl="0">
              <a:lnSpc>
                <a:spcPct val="100000"/>
              </a:lnSpc>
              <a:spcBef>
                <a:spcPts val="0"/>
              </a:spcBef>
              <a:spcAft>
                <a:spcPts val="0"/>
              </a:spcAft>
              <a:buClr>
                <a:schemeClr val="dk1"/>
              </a:buClr>
              <a:buSzPts val="3600"/>
              <a:buFont typeface="Fira Sans Extra Condensed"/>
              <a:buNone/>
              <a:defRPr sz="3600" b="0" i="0" u="none" strike="noStrike" cap="none">
                <a:solidFill>
                  <a:schemeClr val="dk1"/>
                </a:solidFill>
                <a:latin typeface="Fira Sans Extra Condensed"/>
                <a:ea typeface="Fira Sans Extra Condensed"/>
                <a:cs typeface="Fira Sans Extra Condensed"/>
                <a:sym typeface="Fira Sans Extra Condensed"/>
              </a:defRPr>
            </a:lvl4pPr>
            <a:lvl5pPr marR="0" lvl="4" algn="r" rtl="0">
              <a:lnSpc>
                <a:spcPct val="100000"/>
              </a:lnSpc>
              <a:spcBef>
                <a:spcPts val="0"/>
              </a:spcBef>
              <a:spcAft>
                <a:spcPts val="0"/>
              </a:spcAft>
              <a:buClr>
                <a:schemeClr val="dk1"/>
              </a:buClr>
              <a:buSzPts val="3600"/>
              <a:buFont typeface="Fira Sans Extra Condensed"/>
              <a:buNone/>
              <a:defRPr sz="3600" b="0" i="0" u="none" strike="noStrike" cap="none">
                <a:solidFill>
                  <a:schemeClr val="dk1"/>
                </a:solidFill>
                <a:latin typeface="Fira Sans Extra Condensed"/>
                <a:ea typeface="Fira Sans Extra Condensed"/>
                <a:cs typeface="Fira Sans Extra Condensed"/>
                <a:sym typeface="Fira Sans Extra Condensed"/>
              </a:defRPr>
            </a:lvl5pPr>
            <a:lvl6pPr marR="0" lvl="5" algn="r" rtl="0">
              <a:lnSpc>
                <a:spcPct val="100000"/>
              </a:lnSpc>
              <a:spcBef>
                <a:spcPts val="0"/>
              </a:spcBef>
              <a:spcAft>
                <a:spcPts val="0"/>
              </a:spcAft>
              <a:buClr>
                <a:schemeClr val="dk1"/>
              </a:buClr>
              <a:buSzPts val="3600"/>
              <a:buFont typeface="Fira Sans Extra Condensed"/>
              <a:buNone/>
              <a:defRPr sz="3600" b="0" i="0" u="none" strike="noStrike" cap="none">
                <a:solidFill>
                  <a:schemeClr val="dk1"/>
                </a:solidFill>
                <a:latin typeface="Fira Sans Extra Condensed"/>
                <a:ea typeface="Fira Sans Extra Condensed"/>
                <a:cs typeface="Fira Sans Extra Condensed"/>
                <a:sym typeface="Fira Sans Extra Condensed"/>
              </a:defRPr>
            </a:lvl6pPr>
            <a:lvl7pPr marR="0" lvl="6" algn="r" rtl="0">
              <a:lnSpc>
                <a:spcPct val="100000"/>
              </a:lnSpc>
              <a:spcBef>
                <a:spcPts val="0"/>
              </a:spcBef>
              <a:spcAft>
                <a:spcPts val="0"/>
              </a:spcAft>
              <a:buClr>
                <a:schemeClr val="dk1"/>
              </a:buClr>
              <a:buSzPts val="3600"/>
              <a:buFont typeface="Fira Sans Extra Condensed"/>
              <a:buNone/>
              <a:defRPr sz="3600" b="0" i="0" u="none" strike="noStrike" cap="none">
                <a:solidFill>
                  <a:schemeClr val="dk1"/>
                </a:solidFill>
                <a:latin typeface="Fira Sans Extra Condensed"/>
                <a:ea typeface="Fira Sans Extra Condensed"/>
                <a:cs typeface="Fira Sans Extra Condensed"/>
                <a:sym typeface="Fira Sans Extra Condensed"/>
              </a:defRPr>
            </a:lvl7pPr>
            <a:lvl8pPr marR="0" lvl="7" algn="r" rtl="0">
              <a:lnSpc>
                <a:spcPct val="100000"/>
              </a:lnSpc>
              <a:spcBef>
                <a:spcPts val="0"/>
              </a:spcBef>
              <a:spcAft>
                <a:spcPts val="0"/>
              </a:spcAft>
              <a:buClr>
                <a:schemeClr val="dk1"/>
              </a:buClr>
              <a:buSzPts val="3600"/>
              <a:buFont typeface="Fira Sans Extra Condensed"/>
              <a:buNone/>
              <a:defRPr sz="3600" b="0" i="0" u="none" strike="noStrike" cap="none">
                <a:solidFill>
                  <a:schemeClr val="dk1"/>
                </a:solidFill>
                <a:latin typeface="Fira Sans Extra Condensed"/>
                <a:ea typeface="Fira Sans Extra Condensed"/>
                <a:cs typeface="Fira Sans Extra Condensed"/>
                <a:sym typeface="Fira Sans Extra Condensed"/>
              </a:defRPr>
            </a:lvl8pPr>
            <a:lvl9pPr marR="0" lvl="8" algn="r" rtl="0">
              <a:lnSpc>
                <a:spcPct val="100000"/>
              </a:lnSpc>
              <a:spcBef>
                <a:spcPts val="0"/>
              </a:spcBef>
              <a:spcAft>
                <a:spcPts val="0"/>
              </a:spcAft>
              <a:buClr>
                <a:schemeClr val="dk1"/>
              </a:buClr>
              <a:buSzPts val="3600"/>
              <a:buFont typeface="Fira Sans Extra Condensed"/>
              <a:buNone/>
              <a:defRPr sz="3600" b="0" i="0" u="none" strike="noStrike" cap="none">
                <a:solidFill>
                  <a:schemeClr val="dk1"/>
                </a:solidFill>
                <a:latin typeface="Fira Sans Extra Condensed"/>
                <a:ea typeface="Fira Sans Extra Condensed"/>
                <a:cs typeface="Fira Sans Extra Condensed"/>
                <a:sym typeface="Fira Sans Extra Condensed"/>
              </a:defRPr>
            </a:lvl9pPr>
          </a:lstStyle>
          <a:p>
            <a:r>
              <a:rPr lang="en" sz="1400" b="1" dirty="0">
                <a:solidFill>
                  <a:schemeClr val="tx1">
                    <a:lumMod val="75000"/>
                  </a:schemeClr>
                </a:solidFill>
              </a:rPr>
              <a:t>06</a:t>
            </a:r>
          </a:p>
        </p:txBody>
      </p:sp>
      <p:sp>
        <p:nvSpPr>
          <p:cNvPr id="16" name="Google Shape;4191;p61">
            <a:extLst>
              <a:ext uri="{FF2B5EF4-FFF2-40B4-BE49-F238E27FC236}">
                <a16:creationId xmlns:a16="http://schemas.microsoft.com/office/drawing/2014/main" id="{21830FEB-E0FF-A39F-F9BE-022AA3CA18DD}"/>
              </a:ext>
            </a:extLst>
          </p:cNvPr>
          <p:cNvSpPr txBox="1">
            <a:spLocks/>
          </p:cNvSpPr>
          <p:nvPr/>
        </p:nvSpPr>
        <p:spPr>
          <a:xfrm>
            <a:off x="4826316" y="3513240"/>
            <a:ext cx="3048600" cy="367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000"/>
              <a:buFont typeface="Denk One"/>
              <a:buNone/>
              <a:defRPr sz="2000" b="0" i="0" u="none" strike="noStrike" cap="none">
                <a:solidFill>
                  <a:schemeClr val="dk1"/>
                </a:solidFill>
                <a:latin typeface="Denk One"/>
                <a:ea typeface="Denk One"/>
                <a:cs typeface="Denk One"/>
                <a:sym typeface="Denk One"/>
              </a:defRPr>
            </a:lvl1pPr>
            <a:lvl2pPr marR="0" lvl="1" algn="l" rtl="0">
              <a:lnSpc>
                <a:spcPct val="100000"/>
              </a:lnSpc>
              <a:spcBef>
                <a:spcPts val="0"/>
              </a:spcBef>
              <a:spcAft>
                <a:spcPts val="0"/>
              </a:spcAft>
              <a:buClr>
                <a:schemeClr val="dk1"/>
              </a:buClr>
              <a:buSzPts val="2000"/>
              <a:buFont typeface="Denk One"/>
              <a:buNone/>
              <a:defRPr sz="2000" b="0" i="0" u="none" strike="noStrike" cap="none">
                <a:solidFill>
                  <a:schemeClr val="dk1"/>
                </a:solidFill>
                <a:latin typeface="Denk One"/>
                <a:ea typeface="Denk One"/>
                <a:cs typeface="Denk One"/>
                <a:sym typeface="Denk One"/>
              </a:defRPr>
            </a:lvl2pPr>
            <a:lvl3pPr marR="0" lvl="2" algn="l" rtl="0">
              <a:lnSpc>
                <a:spcPct val="100000"/>
              </a:lnSpc>
              <a:spcBef>
                <a:spcPts val="0"/>
              </a:spcBef>
              <a:spcAft>
                <a:spcPts val="0"/>
              </a:spcAft>
              <a:buClr>
                <a:schemeClr val="dk1"/>
              </a:buClr>
              <a:buSzPts val="2000"/>
              <a:buFont typeface="Denk One"/>
              <a:buNone/>
              <a:defRPr sz="2000" b="0" i="0" u="none" strike="noStrike" cap="none">
                <a:solidFill>
                  <a:schemeClr val="dk1"/>
                </a:solidFill>
                <a:latin typeface="Denk One"/>
                <a:ea typeface="Denk One"/>
                <a:cs typeface="Denk One"/>
                <a:sym typeface="Denk One"/>
              </a:defRPr>
            </a:lvl3pPr>
            <a:lvl4pPr marR="0" lvl="3" algn="l" rtl="0">
              <a:lnSpc>
                <a:spcPct val="100000"/>
              </a:lnSpc>
              <a:spcBef>
                <a:spcPts val="0"/>
              </a:spcBef>
              <a:spcAft>
                <a:spcPts val="0"/>
              </a:spcAft>
              <a:buClr>
                <a:schemeClr val="dk1"/>
              </a:buClr>
              <a:buSzPts val="2000"/>
              <a:buFont typeface="Denk One"/>
              <a:buNone/>
              <a:defRPr sz="2000" b="0" i="0" u="none" strike="noStrike" cap="none">
                <a:solidFill>
                  <a:schemeClr val="dk1"/>
                </a:solidFill>
                <a:latin typeface="Denk One"/>
                <a:ea typeface="Denk One"/>
                <a:cs typeface="Denk One"/>
                <a:sym typeface="Denk One"/>
              </a:defRPr>
            </a:lvl4pPr>
            <a:lvl5pPr marR="0" lvl="4" algn="l" rtl="0">
              <a:lnSpc>
                <a:spcPct val="100000"/>
              </a:lnSpc>
              <a:spcBef>
                <a:spcPts val="0"/>
              </a:spcBef>
              <a:spcAft>
                <a:spcPts val="0"/>
              </a:spcAft>
              <a:buClr>
                <a:schemeClr val="dk1"/>
              </a:buClr>
              <a:buSzPts val="2000"/>
              <a:buFont typeface="Denk One"/>
              <a:buNone/>
              <a:defRPr sz="2000" b="0" i="0" u="none" strike="noStrike" cap="none">
                <a:solidFill>
                  <a:schemeClr val="dk1"/>
                </a:solidFill>
                <a:latin typeface="Denk One"/>
                <a:ea typeface="Denk One"/>
                <a:cs typeface="Denk One"/>
                <a:sym typeface="Denk One"/>
              </a:defRPr>
            </a:lvl5pPr>
            <a:lvl6pPr marR="0" lvl="5" algn="l" rtl="0">
              <a:lnSpc>
                <a:spcPct val="100000"/>
              </a:lnSpc>
              <a:spcBef>
                <a:spcPts val="0"/>
              </a:spcBef>
              <a:spcAft>
                <a:spcPts val="0"/>
              </a:spcAft>
              <a:buClr>
                <a:schemeClr val="dk1"/>
              </a:buClr>
              <a:buSzPts val="2000"/>
              <a:buFont typeface="Denk One"/>
              <a:buNone/>
              <a:defRPr sz="2000" b="0" i="0" u="none" strike="noStrike" cap="none">
                <a:solidFill>
                  <a:schemeClr val="dk1"/>
                </a:solidFill>
                <a:latin typeface="Denk One"/>
                <a:ea typeface="Denk One"/>
                <a:cs typeface="Denk One"/>
                <a:sym typeface="Denk One"/>
              </a:defRPr>
            </a:lvl6pPr>
            <a:lvl7pPr marR="0" lvl="6" algn="l" rtl="0">
              <a:lnSpc>
                <a:spcPct val="100000"/>
              </a:lnSpc>
              <a:spcBef>
                <a:spcPts val="0"/>
              </a:spcBef>
              <a:spcAft>
                <a:spcPts val="0"/>
              </a:spcAft>
              <a:buClr>
                <a:schemeClr val="dk1"/>
              </a:buClr>
              <a:buSzPts val="2000"/>
              <a:buFont typeface="Denk One"/>
              <a:buNone/>
              <a:defRPr sz="2000" b="0" i="0" u="none" strike="noStrike" cap="none">
                <a:solidFill>
                  <a:schemeClr val="dk1"/>
                </a:solidFill>
                <a:latin typeface="Denk One"/>
                <a:ea typeface="Denk One"/>
                <a:cs typeface="Denk One"/>
                <a:sym typeface="Denk One"/>
              </a:defRPr>
            </a:lvl7pPr>
            <a:lvl8pPr marR="0" lvl="7" algn="l" rtl="0">
              <a:lnSpc>
                <a:spcPct val="100000"/>
              </a:lnSpc>
              <a:spcBef>
                <a:spcPts val="0"/>
              </a:spcBef>
              <a:spcAft>
                <a:spcPts val="0"/>
              </a:spcAft>
              <a:buClr>
                <a:schemeClr val="dk1"/>
              </a:buClr>
              <a:buSzPts val="2000"/>
              <a:buFont typeface="Denk One"/>
              <a:buNone/>
              <a:defRPr sz="2000" b="0" i="0" u="none" strike="noStrike" cap="none">
                <a:solidFill>
                  <a:schemeClr val="dk1"/>
                </a:solidFill>
                <a:latin typeface="Denk One"/>
                <a:ea typeface="Denk One"/>
                <a:cs typeface="Denk One"/>
                <a:sym typeface="Denk One"/>
              </a:defRPr>
            </a:lvl8pPr>
            <a:lvl9pPr marR="0" lvl="8" algn="l" rtl="0">
              <a:lnSpc>
                <a:spcPct val="100000"/>
              </a:lnSpc>
              <a:spcBef>
                <a:spcPts val="0"/>
              </a:spcBef>
              <a:spcAft>
                <a:spcPts val="0"/>
              </a:spcAft>
              <a:buClr>
                <a:schemeClr val="dk1"/>
              </a:buClr>
              <a:buSzPts val="2000"/>
              <a:buFont typeface="Denk One"/>
              <a:buNone/>
              <a:defRPr sz="2000" b="0" i="0" u="none" strike="noStrike" cap="none">
                <a:solidFill>
                  <a:schemeClr val="dk1"/>
                </a:solidFill>
                <a:latin typeface="Denk One"/>
                <a:ea typeface="Denk One"/>
                <a:cs typeface="Denk One"/>
                <a:sym typeface="Denk One"/>
              </a:defRPr>
            </a:lvl9pPr>
          </a:lstStyle>
          <a:p>
            <a:r>
              <a:rPr lang="en-US" sz="1400" b="1" dirty="0">
                <a:solidFill>
                  <a:schemeClr val="tx1">
                    <a:lumMod val="75000"/>
                  </a:schemeClr>
                </a:solidFill>
                <a:latin typeface="Times New Roman" panose="02020603050405020304" pitchFamily="18" charset="0"/>
                <a:cs typeface="Times New Roman" panose="02020603050405020304" pitchFamily="18" charset="0"/>
              </a:rPr>
              <a:t>Conclusion and Future Work</a:t>
            </a:r>
            <a:endParaRPr lang="en-US" sz="1400" dirty="0">
              <a:solidFill>
                <a:schemeClr val="tx1">
                  <a:lumMod val="75000"/>
                </a:schemeClr>
              </a:solidFill>
            </a:endParaRPr>
          </a:p>
        </p:txBody>
      </p:sp>
      <p:sp>
        <p:nvSpPr>
          <p:cNvPr id="17" name="Google Shape;4192;p61">
            <a:extLst>
              <a:ext uri="{FF2B5EF4-FFF2-40B4-BE49-F238E27FC236}">
                <a16:creationId xmlns:a16="http://schemas.microsoft.com/office/drawing/2014/main" id="{F9A56412-D5BC-060F-C469-A67BE7A7544F}"/>
              </a:ext>
            </a:extLst>
          </p:cNvPr>
          <p:cNvSpPr txBox="1">
            <a:spLocks/>
          </p:cNvSpPr>
          <p:nvPr/>
        </p:nvSpPr>
        <p:spPr>
          <a:xfrm>
            <a:off x="4814001" y="3721813"/>
            <a:ext cx="3796200" cy="310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2"/>
              </a:buClr>
              <a:buSzPts val="1400"/>
              <a:buFont typeface="Poppins"/>
              <a:buNone/>
              <a:defRPr sz="1400" b="0" i="0" u="none" strike="noStrike" cap="none">
                <a:solidFill>
                  <a:schemeClr val="lt2"/>
                </a:solidFill>
                <a:latin typeface="Poppins"/>
                <a:ea typeface="Poppins"/>
                <a:cs typeface="Poppins"/>
                <a:sym typeface="Poppins"/>
              </a:defRPr>
            </a:lvl1pPr>
            <a:lvl2pPr marL="914400" marR="0" lvl="1" indent="-317500" algn="l" rtl="0">
              <a:lnSpc>
                <a:spcPct val="100000"/>
              </a:lnSpc>
              <a:spcBef>
                <a:spcPts val="0"/>
              </a:spcBef>
              <a:spcAft>
                <a:spcPts val="0"/>
              </a:spcAft>
              <a:buClr>
                <a:schemeClr val="lt2"/>
              </a:buClr>
              <a:buSzPts val="1400"/>
              <a:buFont typeface="Poppins"/>
              <a:buNone/>
              <a:defRPr sz="1400" b="0" i="0" u="none" strike="noStrike" cap="none">
                <a:solidFill>
                  <a:schemeClr val="lt2"/>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lt2"/>
              </a:buClr>
              <a:buSzPts val="1400"/>
              <a:buFont typeface="Poppins"/>
              <a:buNone/>
              <a:defRPr sz="1400" b="0" i="0" u="none" strike="noStrike" cap="none">
                <a:solidFill>
                  <a:schemeClr val="lt2"/>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lt2"/>
              </a:buClr>
              <a:buSzPts val="1400"/>
              <a:buFont typeface="Poppins"/>
              <a:buNone/>
              <a:defRPr sz="1400" b="0" i="0" u="none" strike="noStrike" cap="none">
                <a:solidFill>
                  <a:schemeClr val="lt2"/>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lt2"/>
              </a:buClr>
              <a:buSzPts val="1400"/>
              <a:buFont typeface="Poppins"/>
              <a:buNone/>
              <a:defRPr sz="1400" b="0" i="0" u="none" strike="noStrike" cap="none">
                <a:solidFill>
                  <a:schemeClr val="lt2"/>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lt2"/>
              </a:buClr>
              <a:buSzPts val="1400"/>
              <a:buFont typeface="Poppins"/>
              <a:buNone/>
              <a:defRPr sz="1400" b="0" i="0" u="none" strike="noStrike" cap="none">
                <a:solidFill>
                  <a:schemeClr val="lt2"/>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lt2"/>
              </a:buClr>
              <a:buSzPts val="1400"/>
              <a:buFont typeface="Poppins"/>
              <a:buNone/>
              <a:defRPr sz="1400" b="0" i="0" u="none" strike="noStrike" cap="none">
                <a:solidFill>
                  <a:schemeClr val="lt2"/>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lt2"/>
              </a:buClr>
              <a:buSzPts val="1400"/>
              <a:buFont typeface="Poppins"/>
              <a:buNone/>
              <a:defRPr sz="1400" b="0" i="0" u="none" strike="noStrike" cap="none">
                <a:solidFill>
                  <a:schemeClr val="lt2"/>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lt2"/>
              </a:buClr>
              <a:buSzPts val="1400"/>
              <a:buFont typeface="Poppins"/>
              <a:buNone/>
              <a:defRPr sz="1400" b="0" i="0" u="none" strike="noStrike" cap="none">
                <a:solidFill>
                  <a:schemeClr val="lt2"/>
                </a:solidFill>
                <a:latin typeface="Poppins"/>
                <a:ea typeface="Poppins"/>
                <a:cs typeface="Poppins"/>
                <a:sym typeface="Poppins"/>
              </a:defRPr>
            </a:lvl9pPr>
          </a:lstStyle>
          <a:p>
            <a:pPr marL="0" indent="0"/>
            <a:r>
              <a:rPr lang="en-US" sz="1200" b="1" dirty="0">
                <a:solidFill>
                  <a:schemeClr val="bg2"/>
                </a:solidFill>
                <a:latin typeface="Times New Roman" panose="02020603050405020304" pitchFamily="18" charset="0"/>
                <a:cs typeface="Times New Roman" panose="02020603050405020304" pitchFamily="18" charset="0"/>
              </a:rPr>
              <a:t>Conclusion of the project</a:t>
            </a:r>
          </a:p>
        </p:txBody>
      </p:sp>
      <p:sp>
        <p:nvSpPr>
          <p:cNvPr id="18" name="Google Shape;4193;p61">
            <a:extLst>
              <a:ext uri="{FF2B5EF4-FFF2-40B4-BE49-F238E27FC236}">
                <a16:creationId xmlns:a16="http://schemas.microsoft.com/office/drawing/2014/main" id="{393414FE-82B4-BB60-28D6-E8A53B317FF1}"/>
              </a:ext>
            </a:extLst>
          </p:cNvPr>
          <p:cNvSpPr txBox="1">
            <a:spLocks/>
          </p:cNvSpPr>
          <p:nvPr/>
        </p:nvSpPr>
        <p:spPr>
          <a:xfrm>
            <a:off x="3690070" y="3291069"/>
            <a:ext cx="867300" cy="541200"/>
          </a:xfrm>
          <a:prstGeom prst="rect">
            <a:avLst/>
          </a:prstGeom>
          <a:noFill/>
          <a:ln>
            <a:noFill/>
          </a:ln>
        </p:spPr>
        <p:txBody>
          <a:bodyPr spcFirstLastPara="1" wrap="square" lIns="91425" tIns="0" rIns="91425" bIns="0"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3600"/>
              <a:buFont typeface="Denk One"/>
              <a:buNone/>
              <a:defRPr sz="3600" b="0" i="0" u="none" strike="noStrike" cap="none">
                <a:solidFill>
                  <a:schemeClr val="dk1"/>
                </a:solidFill>
                <a:latin typeface="Denk One"/>
                <a:ea typeface="Denk One"/>
                <a:cs typeface="Denk One"/>
                <a:sym typeface="Denk One"/>
              </a:defRPr>
            </a:lvl1pPr>
            <a:lvl2pPr marR="0" lvl="1" algn="r" rtl="0">
              <a:lnSpc>
                <a:spcPct val="100000"/>
              </a:lnSpc>
              <a:spcBef>
                <a:spcPts val="0"/>
              </a:spcBef>
              <a:spcAft>
                <a:spcPts val="0"/>
              </a:spcAft>
              <a:buClr>
                <a:schemeClr val="dk1"/>
              </a:buClr>
              <a:buSzPts val="3600"/>
              <a:buFont typeface="Fira Sans Extra Condensed"/>
              <a:buNone/>
              <a:defRPr sz="3600" b="0" i="0" u="none" strike="noStrike" cap="none">
                <a:solidFill>
                  <a:schemeClr val="dk1"/>
                </a:solidFill>
                <a:latin typeface="Fira Sans Extra Condensed"/>
                <a:ea typeface="Fira Sans Extra Condensed"/>
                <a:cs typeface="Fira Sans Extra Condensed"/>
                <a:sym typeface="Fira Sans Extra Condensed"/>
              </a:defRPr>
            </a:lvl2pPr>
            <a:lvl3pPr marR="0" lvl="2" algn="r" rtl="0">
              <a:lnSpc>
                <a:spcPct val="100000"/>
              </a:lnSpc>
              <a:spcBef>
                <a:spcPts val="0"/>
              </a:spcBef>
              <a:spcAft>
                <a:spcPts val="0"/>
              </a:spcAft>
              <a:buClr>
                <a:schemeClr val="dk1"/>
              </a:buClr>
              <a:buSzPts val="3600"/>
              <a:buFont typeface="Fira Sans Extra Condensed"/>
              <a:buNone/>
              <a:defRPr sz="3600" b="0" i="0" u="none" strike="noStrike" cap="none">
                <a:solidFill>
                  <a:schemeClr val="dk1"/>
                </a:solidFill>
                <a:latin typeface="Fira Sans Extra Condensed"/>
                <a:ea typeface="Fira Sans Extra Condensed"/>
                <a:cs typeface="Fira Sans Extra Condensed"/>
                <a:sym typeface="Fira Sans Extra Condensed"/>
              </a:defRPr>
            </a:lvl3pPr>
            <a:lvl4pPr marR="0" lvl="3" algn="r" rtl="0">
              <a:lnSpc>
                <a:spcPct val="100000"/>
              </a:lnSpc>
              <a:spcBef>
                <a:spcPts val="0"/>
              </a:spcBef>
              <a:spcAft>
                <a:spcPts val="0"/>
              </a:spcAft>
              <a:buClr>
                <a:schemeClr val="dk1"/>
              </a:buClr>
              <a:buSzPts val="3600"/>
              <a:buFont typeface="Fira Sans Extra Condensed"/>
              <a:buNone/>
              <a:defRPr sz="3600" b="0" i="0" u="none" strike="noStrike" cap="none">
                <a:solidFill>
                  <a:schemeClr val="dk1"/>
                </a:solidFill>
                <a:latin typeface="Fira Sans Extra Condensed"/>
                <a:ea typeface="Fira Sans Extra Condensed"/>
                <a:cs typeface="Fira Sans Extra Condensed"/>
                <a:sym typeface="Fira Sans Extra Condensed"/>
              </a:defRPr>
            </a:lvl4pPr>
            <a:lvl5pPr marR="0" lvl="4" algn="r" rtl="0">
              <a:lnSpc>
                <a:spcPct val="100000"/>
              </a:lnSpc>
              <a:spcBef>
                <a:spcPts val="0"/>
              </a:spcBef>
              <a:spcAft>
                <a:spcPts val="0"/>
              </a:spcAft>
              <a:buClr>
                <a:schemeClr val="dk1"/>
              </a:buClr>
              <a:buSzPts val="3600"/>
              <a:buFont typeface="Fira Sans Extra Condensed"/>
              <a:buNone/>
              <a:defRPr sz="3600" b="0" i="0" u="none" strike="noStrike" cap="none">
                <a:solidFill>
                  <a:schemeClr val="dk1"/>
                </a:solidFill>
                <a:latin typeface="Fira Sans Extra Condensed"/>
                <a:ea typeface="Fira Sans Extra Condensed"/>
                <a:cs typeface="Fira Sans Extra Condensed"/>
                <a:sym typeface="Fira Sans Extra Condensed"/>
              </a:defRPr>
            </a:lvl5pPr>
            <a:lvl6pPr marR="0" lvl="5" algn="r" rtl="0">
              <a:lnSpc>
                <a:spcPct val="100000"/>
              </a:lnSpc>
              <a:spcBef>
                <a:spcPts val="0"/>
              </a:spcBef>
              <a:spcAft>
                <a:spcPts val="0"/>
              </a:spcAft>
              <a:buClr>
                <a:schemeClr val="dk1"/>
              </a:buClr>
              <a:buSzPts val="3600"/>
              <a:buFont typeface="Fira Sans Extra Condensed"/>
              <a:buNone/>
              <a:defRPr sz="3600" b="0" i="0" u="none" strike="noStrike" cap="none">
                <a:solidFill>
                  <a:schemeClr val="dk1"/>
                </a:solidFill>
                <a:latin typeface="Fira Sans Extra Condensed"/>
                <a:ea typeface="Fira Sans Extra Condensed"/>
                <a:cs typeface="Fira Sans Extra Condensed"/>
                <a:sym typeface="Fira Sans Extra Condensed"/>
              </a:defRPr>
            </a:lvl6pPr>
            <a:lvl7pPr marR="0" lvl="6" algn="r" rtl="0">
              <a:lnSpc>
                <a:spcPct val="100000"/>
              </a:lnSpc>
              <a:spcBef>
                <a:spcPts val="0"/>
              </a:spcBef>
              <a:spcAft>
                <a:spcPts val="0"/>
              </a:spcAft>
              <a:buClr>
                <a:schemeClr val="dk1"/>
              </a:buClr>
              <a:buSzPts val="3600"/>
              <a:buFont typeface="Fira Sans Extra Condensed"/>
              <a:buNone/>
              <a:defRPr sz="3600" b="0" i="0" u="none" strike="noStrike" cap="none">
                <a:solidFill>
                  <a:schemeClr val="dk1"/>
                </a:solidFill>
                <a:latin typeface="Fira Sans Extra Condensed"/>
                <a:ea typeface="Fira Sans Extra Condensed"/>
                <a:cs typeface="Fira Sans Extra Condensed"/>
                <a:sym typeface="Fira Sans Extra Condensed"/>
              </a:defRPr>
            </a:lvl7pPr>
            <a:lvl8pPr marR="0" lvl="7" algn="r" rtl="0">
              <a:lnSpc>
                <a:spcPct val="100000"/>
              </a:lnSpc>
              <a:spcBef>
                <a:spcPts val="0"/>
              </a:spcBef>
              <a:spcAft>
                <a:spcPts val="0"/>
              </a:spcAft>
              <a:buClr>
                <a:schemeClr val="dk1"/>
              </a:buClr>
              <a:buSzPts val="3600"/>
              <a:buFont typeface="Fira Sans Extra Condensed"/>
              <a:buNone/>
              <a:defRPr sz="3600" b="0" i="0" u="none" strike="noStrike" cap="none">
                <a:solidFill>
                  <a:schemeClr val="dk1"/>
                </a:solidFill>
                <a:latin typeface="Fira Sans Extra Condensed"/>
                <a:ea typeface="Fira Sans Extra Condensed"/>
                <a:cs typeface="Fira Sans Extra Condensed"/>
                <a:sym typeface="Fira Sans Extra Condensed"/>
              </a:defRPr>
            </a:lvl8pPr>
            <a:lvl9pPr marR="0" lvl="8" algn="r" rtl="0">
              <a:lnSpc>
                <a:spcPct val="100000"/>
              </a:lnSpc>
              <a:spcBef>
                <a:spcPts val="0"/>
              </a:spcBef>
              <a:spcAft>
                <a:spcPts val="0"/>
              </a:spcAft>
              <a:buClr>
                <a:schemeClr val="dk1"/>
              </a:buClr>
              <a:buSzPts val="3600"/>
              <a:buFont typeface="Fira Sans Extra Condensed"/>
              <a:buNone/>
              <a:defRPr sz="3600" b="0" i="0" u="none" strike="noStrike" cap="none">
                <a:solidFill>
                  <a:schemeClr val="dk1"/>
                </a:solidFill>
                <a:latin typeface="Fira Sans Extra Condensed"/>
                <a:ea typeface="Fira Sans Extra Condensed"/>
                <a:cs typeface="Fira Sans Extra Condensed"/>
                <a:sym typeface="Fira Sans Extra Condensed"/>
              </a:defRPr>
            </a:lvl9pPr>
          </a:lstStyle>
          <a:p>
            <a:r>
              <a:rPr lang="en" sz="1400" b="1" dirty="0">
                <a:solidFill>
                  <a:schemeClr val="tx1">
                    <a:lumMod val="75000"/>
                  </a:schemeClr>
                </a:solidFill>
              </a:rPr>
              <a:t>07</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130"/>
        <p:cNvGrpSpPr/>
        <p:nvPr/>
      </p:nvGrpSpPr>
      <p:grpSpPr>
        <a:xfrm>
          <a:off x="0" y="0"/>
          <a:ext cx="0" cy="0"/>
          <a:chOff x="0" y="0"/>
          <a:chExt cx="0" cy="0"/>
        </a:xfrm>
      </p:grpSpPr>
      <p:sp>
        <p:nvSpPr>
          <p:cNvPr id="4131" name="Google Shape;4131;p59"/>
          <p:cNvSpPr txBox="1">
            <a:spLocks noGrp="1"/>
          </p:cNvSpPr>
          <p:nvPr>
            <p:ph type="title"/>
          </p:nvPr>
        </p:nvSpPr>
        <p:spPr>
          <a:xfrm>
            <a:off x="687536" y="158400"/>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N" dirty="0">
                <a:solidFill>
                  <a:schemeClr val="tx1">
                    <a:lumMod val="75000"/>
                  </a:schemeClr>
                </a:solidFill>
                <a:latin typeface="Times New Roman" panose="02020603050405020304" pitchFamily="18" charset="0"/>
                <a:cs typeface="Times New Roman" panose="02020603050405020304" pitchFamily="18" charset="0"/>
              </a:rPr>
              <a:t>Introduction:</a:t>
            </a:r>
            <a:endParaRPr dirty="0">
              <a:solidFill>
                <a:schemeClr val="tx1">
                  <a:lumMod val="75000"/>
                </a:schemeClr>
              </a:solidFill>
              <a:latin typeface="Times New Roman" panose="02020603050405020304" pitchFamily="18" charset="0"/>
              <a:cs typeface="Times New Roman" panose="02020603050405020304" pitchFamily="18" charset="0"/>
            </a:endParaRPr>
          </a:p>
        </p:txBody>
      </p:sp>
      <p:sp>
        <p:nvSpPr>
          <p:cNvPr id="4132" name="Google Shape;4132;p59"/>
          <p:cNvSpPr txBox="1">
            <a:spLocks noGrp="1"/>
          </p:cNvSpPr>
          <p:nvPr>
            <p:ph type="body" idx="1"/>
          </p:nvPr>
        </p:nvSpPr>
        <p:spPr>
          <a:xfrm>
            <a:off x="687536" y="731100"/>
            <a:ext cx="7639073" cy="3991026"/>
          </a:xfrm>
          <a:prstGeom prst="rect">
            <a:avLst/>
          </a:prstGeom>
        </p:spPr>
        <p:txBody>
          <a:bodyPr spcFirstLastPara="1" wrap="square" lIns="91425" tIns="91425" rIns="91425" bIns="91425" anchor="t" anchorCtr="0">
            <a:noAutofit/>
          </a:bodyPr>
          <a:lstStyle/>
          <a:p>
            <a:pPr marL="0" indent="0" algn="just">
              <a:buNone/>
            </a:pPr>
            <a:r>
              <a:rPr lang="en-US" sz="1600" dirty="0">
                <a:latin typeface="Times New Roman"/>
                <a:cs typeface="Times New Roman"/>
              </a:rPr>
              <a:t>Various methods, including the CNN (Convolutional Neural Network) approach within deep learning, are employed to address plant pests and diseases. CNN utilizes architectures like </a:t>
            </a:r>
            <a:r>
              <a:rPr lang="en-US" sz="1600" noProof="1">
                <a:latin typeface="Times New Roman"/>
                <a:cs typeface="Times New Roman"/>
              </a:rPr>
              <a:t>AlexNet</a:t>
            </a:r>
            <a:r>
              <a:rPr lang="en-US" sz="1600" dirty="0">
                <a:latin typeface="Times New Roman"/>
                <a:cs typeface="Times New Roman"/>
              </a:rPr>
              <a:t>, Mobile</a:t>
            </a:r>
            <a:r>
              <a:rPr lang="en-US" sz="1600" noProof="1">
                <a:latin typeface="Times New Roman"/>
                <a:cs typeface="Times New Roman"/>
              </a:rPr>
              <a:t>Net</a:t>
            </a:r>
            <a:r>
              <a:rPr lang="en-US" sz="1600" dirty="0">
                <a:latin typeface="Times New Roman"/>
                <a:cs typeface="Times New Roman"/>
              </a:rPr>
              <a:t>, and VGG, primarily emphasizing accuracy.</a:t>
            </a:r>
          </a:p>
          <a:p>
            <a:pPr marL="0" indent="0" algn="just">
              <a:buNone/>
            </a:pPr>
            <a:endParaRPr lang="en-US" sz="1600" dirty="0">
              <a:latin typeface="Times New Roman"/>
              <a:cs typeface="Times New Roman"/>
            </a:endParaRPr>
          </a:p>
          <a:p>
            <a:pPr marL="0" indent="0" algn="just">
              <a:buNone/>
            </a:pPr>
            <a:r>
              <a:rPr lang="en-US" sz="1600" dirty="0">
                <a:latin typeface="Times New Roman"/>
                <a:cs typeface="Times New Roman"/>
              </a:rPr>
              <a:t>Here in this review We will be using these following Deep Learning models -</a:t>
            </a:r>
          </a:p>
          <a:p>
            <a:pPr marL="0" indent="0" algn="just">
              <a:buNone/>
            </a:pPr>
            <a:endParaRPr lang="en-US" sz="1600" dirty="0">
              <a:latin typeface="Times New Roman"/>
              <a:cs typeface="Times New Roman"/>
            </a:endParaRPr>
          </a:p>
          <a:p>
            <a:pPr marL="0" indent="0" algn="just">
              <a:buNone/>
            </a:pPr>
            <a:r>
              <a:rPr lang="en-US" sz="1600" dirty="0">
                <a:latin typeface="Times New Roman"/>
                <a:cs typeface="Times New Roman"/>
              </a:rPr>
              <a:t>The </a:t>
            </a:r>
            <a:r>
              <a:rPr lang="en-US" sz="1600" noProof="1">
                <a:latin typeface="Times New Roman"/>
                <a:cs typeface="Times New Roman"/>
              </a:rPr>
              <a:t>SqueezeNet </a:t>
            </a:r>
            <a:r>
              <a:rPr lang="en-US" sz="1600" dirty="0">
                <a:latin typeface="Times New Roman"/>
                <a:cs typeface="Times New Roman"/>
              </a:rPr>
              <a:t>architecture employs three key strategies to achieve high accuracy while minimizing parameters. Its compact size requires less bandwidth for model deployment on cloud platforms and facilitates easier deployment on memory-limited hardware devices like FPGA.</a:t>
            </a:r>
          </a:p>
          <a:p>
            <a:pPr marL="0" indent="0" algn="just">
              <a:buNone/>
            </a:pPr>
            <a:endParaRPr lang="en-US" sz="1600" dirty="0">
              <a:latin typeface="Times New Roman"/>
              <a:cs typeface="Times New Roman"/>
            </a:endParaRPr>
          </a:p>
          <a:p>
            <a:pPr marL="0" indent="0" algn="just">
              <a:buNone/>
            </a:pPr>
            <a:r>
              <a:rPr lang="en-US" sz="1600" dirty="0" err="1">
                <a:latin typeface="Times New Roman" panose="02020603050405020304" pitchFamily="18" charset="0"/>
                <a:cs typeface="Times New Roman" panose="02020603050405020304" pitchFamily="18" charset="0"/>
              </a:rPr>
              <a:t>MobileNet</a:t>
            </a:r>
            <a:r>
              <a:rPr lang="en-US" sz="1600" dirty="0">
                <a:latin typeface="Times New Roman" panose="02020603050405020304" pitchFamily="18" charset="0"/>
                <a:cs typeface="Times New Roman" panose="02020603050405020304" pitchFamily="18" charset="0"/>
              </a:rPr>
              <a:t> is a highly efficient convolutional neural network (CNN) architecture designed for mobile and embedded devices. Developed by Google, it strikes a balance between accuracy and computational efficiency, making it ideal for applications with limited computational resources</a:t>
            </a:r>
            <a:endParaRPr sz="16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203"/>
        <p:cNvGrpSpPr/>
        <p:nvPr/>
      </p:nvGrpSpPr>
      <p:grpSpPr>
        <a:xfrm>
          <a:off x="0" y="0"/>
          <a:ext cx="0" cy="0"/>
          <a:chOff x="0" y="0"/>
          <a:chExt cx="0" cy="0"/>
        </a:xfrm>
      </p:grpSpPr>
      <p:sp>
        <p:nvSpPr>
          <p:cNvPr id="4204" name="Google Shape;4204;p62"/>
          <p:cNvSpPr txBox="1">
            <a:spLocks noGrp="1"/>
          </p:cNvSpPr>
          <p:nvPr>
            <p:ph type="title"/>
          </p:nvPr>
        </p:nvSpPr>
        <p:spPr>
          <a:xfrm>
            <a:off x="504037" y="282143"/>
            <a:ext cx="6789576" cy="1008654"/>
          </a:xfrm>
          <a:prstGeom prst="rect">
            <a:avLst/>
          </a:prstGeom>
        </p:spPr>
        <p:txBody>
          <a:bodyPr spcFirstLastPara="1" wrap="square" lIns="91425" tIns="91425" rIns="91425" bIns="91425" anchor="ctr" anchorCtr="0">
            <a:noAutofit/>
          </a:bodyPr>
          <a:lstStyle/>
          <a:p>
            <a:pPr marL="0" lvl="0" indent="0" algn="just" rtl="0">
              <a:spcBef>
                <a:spcPts val="0"/>
              </a:spcBef>
              <a:spcAft>
                <a:spcPts val="0"/>
              </a:spcAft>
              <a:buNone/>
            </a:pPr>
            <a:r>
              <a:rPr lang="en-US" sz="2000" b="1" dirty="0">
                <a:latin typeface="Times New Roman"/>
                <a:cs typeface="Times New Roman"/>
              </a:rPr>
              <a:t>Problem statement: </a:t>
            </a:r>
            <a:r>
              <a:rPr lang="en-US" sz="1400" dirty="0">
                <a:latin typeface="Times New Roman"/>
                <a:cs typeface="Times New Roman"/>
              </a:rPr>
              <a:t>Identification of Tomato plant diseases by leaf images using </a:t>
            </a:r>
            <a:r>
              <a:rPr lang="en-IN" sz="1400" noProof="1">
                <a:latin typeface="Times New Roman"/>
                <a:cs typeface="Times New Roman"/>
              </a:rPr>
              <a:t>SqueezeNet and MobileNet </a:t>
            </a:r>
            <a:r>
              <a:rPr lang="en-US" sz="1400" dirty="0">
                <a:latin typeface="Times New Roman"/>
                <a:cs typeface="Times New Roman"/>
              </a:rPr>
              <a:t>model. </a:t>
            </a:r>
            <a:endParaRPr sz="1400" dirty="0">
              <a:solidFill>
                <a:schemeClr val="dk2"/>
              </a:solidFill>
            </a:endParaRPr>
          </a:p>
        </p:txBody>
      </p:sp>
      <p:sp>
        <p:nvSpPr>
          <p:cNvPr id="4205" name="Google Shape;4205;p62"/>
          <p:cNvSpPr txBox="1">
            <a:spLocks noGrp="1"/>
          </p:cNvSpPr>
          <p:nvPr>
            <p:ph type="body" idx="1"/>
          </p:nvPr>
        </p:nvSpPr>
        <p:spPr>
          <a:xfrm>
            <a:off x="439224" y="1290797"/>
            <a:ext cx="6854389" cy="3474535"/>
          </a:xfrm>
          <a:prstGeom prst="rect">
            <a:avLst/>
          </a:prstGeom>
        </p:spPr>
        <p:txBody>
          <a:bodyPr spcFirstLastPara="1" wrap="square" lIns="91425" tIns="91425" rIns="91425" bIns="91425" anchor="t" anchorCtr="0">
            <a:noAutofit/>
          </a:bodyPr>
          <a:lstStyle/>
          <a:p>
            <a:pPr marL="171450" lvl="1" indent="-171450" algn="just">
              <a:buFont typeface="Wingdings,Sans-Serif"/>
              <a:buChar char="Ø"/>
            </a:pPr>
            <a:r>
              <a:rPr lang="en-IN" dirty="0">
                <a:latin typeface="Times New Roman"/>
                <a:cs typeface="Arial"/>
              </a:rPr>
              <a:t>Early and accurate detection of plant diseases is crucial for reducing yield and quality losses in agriculture.​</a:t>
            </a:r>
          </a:p>
          <a:p>
            <a:pPr marL="0" lvl="1" indent="0" algn="just">
              <a:buNone/>
            </a:pPr>
            <a:endParaRPr lang="en-IN" dirty="0">
              <a:latin typeface="Times New Roman"/>
              <a:cs typeface="Arial"/>
            </a:endParaRPr>
          </a:p>
          <a:p>
            <a:pPr marL="171450" lvl="1" indent="-171450" algn="just">
              <a:buFont typeface="Wingdings,Sans-Serif"/>
              <a:buChar char="Ø"/>
            </a:pPr>
            <a:r>
              <a:rPr lang="en-IN" dirty="0">
                <a:latin typeface="Times New Roman"/>
                <a:cs typeface="Arial"/>
              </a:rPr>
              <a:t>This study focuses on tomato plant disease, showcasing the potential of CNN methods, specifically with </a:t>
            </a:r>
            <a:r>
              <a:rPr lang="en-IN" noProof="1">
                <a:latin typeface="Times New Roman"/>
                <a:cs typeface="Arial"/>
              </a:rPr>
              <a:t>SqueezeNet </a:t>
            </a:r>
            <a:r>
              <a:rPr lang="en-IN" dirty="0">
                <a:latin typeface="Times New Roman"/>
                <a:cs typeface="Arial"/>
              </a:rPr>
              <a:t>architecture, for disease detection in agriculture.​</a:t>
            </a:r>
          </a:p>
          <a:p>
            <a:pPr marL="171450" lvl="1" indent="-171450" algn="just">
              <a:buFont typeface="Wingdings,Sans-Serif"/>
              <a:buChar char="Ø"/>
            </a:pPr>
            <a:endParaRPr lang="en-IN" noProof="1">
              <a:latin typeface="Times New Roman"/>
              <a:cs typeface="Arial"/>
            </a:endParaRPr>
          </a:p>
          <a:p>
            <a:pPr marL="171450" lvl="1" indent="-171450" algn="just">
              <a:buFont typeface="Wingdings,Sans-Serif"/>
              <a:buChar char="Ø"/>
            </a:pPr>
            <a:r>
              <a:rPr lang="en-IN" noProof="1">
                <a:latin typeface="Times New Roman"/>
                <a:cs typeface="Arial"/>
              </a:rPr>
              <a:t>Squeezenet </a:t>
            </a:r>
            <a:r>
              <a:rPr lang="en-IN" dirty="0">
                <a:latin typeface="Times New Roman"/>
                <a:cs typeface="Arial"/>
              </a:rPr>
              <a:t>architecture enables the creation of compact models suitable for implementation on smartphones, servers, and microcontroller devices.​</a:t>
            </a:r>
          </a:p>
          <a:p>
            <a:pPr marL="0" lvl="1" indent="0" algn="just">
              <a:buNone/>
            </a:pPr>
            <a:endParaRPr lang="en-IN" dirty="0">
              <a:latin typeface="Times New Roman"/>
              <a:cs typeface="Arial"/>
            </a:endParaRPr>
          </a:p>
          <a:p>
            <a:pPr marL="171450" lvl="1" indent="-171450" algn="just">
              <a:buFont typeface="Wingdings,Sans-Serif"/>
              <a:buChar char="Ø"/>
            </a:pPr>
            <a:r>
              <a:rPr lang="en-IN" dirty="0">
                <a:latin typeface="Times New Roman"/>
                <a:cs typeface="Arial"/>
              </a:rPr>
              <a:t>This research aims to build a model using </a:t>
            </a:r>
            <a:r>
              <a:rPr lang="en-IN" noProof="1">
                <a:latin typeface="Times New Roman"/>
                <a:cs typeface="Arial"/>
              </a:rPr>
              <a:t>SqueezeNet </a:t>
            </a:r>
            <a:r>
              <a:rPr lang="en-IN" dirty="0">
                <a:latin typeface="Times New Roman"/>
                <a:cs typeface="Arial"/>
              </a:rPr>
              <a:t>architecture to classify various types of tomato plant diseases, including healthy leaves, utilizing the "Tomato-Village dataset".</a:t>
            </a:r>
          </a:p>
          <a:p>
            <a:pPr marL="171450" lvl="1" indent="-171450" algn="just">
              <a:buFont typeface="Wingdings,Sans-Serif"/>
              <a:buChar char="Ø"/>
            </a:pPr>
            <a:endParaRPr lang="en-IN" dirty="0">
              <a:latin typeface="Times New Roman"/>
              <a:cs typeface="Arial"/>
            </a:endParaRPr>
          </a:p>
          <a:p>
            <a:pPr marL="0" lvl="1" algn="just"/>
            <a:endParaRPr lang="en-IN" dirty="0">
              <a:latin typeface="Times New Roman"/>
              <a:cs typeface="Arial"/>
            </a:endParaRPr>
          </a:p>
          <a:p>
            <a:pPr marL="0" lvl="0" indent="0" algn="l" rtl="0">
              <a:spcBef>
                <a:spcPts val="0"/>
              </a:spcBef>
              <a:spcAft>
                <a:spcPts val="0"/>
              </a:spcAft>
              <a:buNone/>
            </a:pPr>
            <a:endParaRPr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401"/>
        <p:cNvGrpSpPr/>
        <p:nvPr/>
      </p:nvGrpSpPr>
      <p:grpSpPr>
        <a:xfrm>
          <a:off x="0" y="0"/>
          <a:ext cx="0" cy="0"/>
          <a:chOff x="0" y="0"/>
          <a:chExt cx="0" cy="0"/>
        </a:xfrm>
      </p:grpSpPr>
      <p:sp>
        <p:nvSpPr>
          <p:cNvPr id="4402" name="Google Shape;4402;p66"/>
          <p:cNvSpPr txBox="1">
            <a:spLocks noGrp="1"/>
          </p:cNvSpPr>
          <p:nvPr>
            <p:ph type="title"/>
          </p:nvPr>
        </p:nvSpPr>
        <p:spPr>
          <a:xfrm>
            <a:off x="714590" y="91064"/>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bg2"/>
                </a:solidFill>
              </a:rPr>
              <a:t>Objectives </a:t>
            </a:r>
            <a:r>
              <a:rPr lang="en" dirty="0">
                <a:solidFill>
                  <a:schemeClr val="tx1">
                    <a:lumMod val="75000"/>
                  </a:schemeClr>
                </a:solidFill>
              </a:rPr>
              <a:t>and Scope.</a:t>
            </a:r>
            <a:endParaRPr dirty="0">
              <a:solidFill>
                <a:schemeClr val="tx1">
                  <a:lumMod val="75000"/>
                </a:schemeClr>
              </a:solidFill>
            </a:endParaRPr>
          </a:p>
        </p:txBody>
      </p:sp>
      <p:sp>
        <p:nvSpPr>
          <p:cNvPr id="4403" name="Google Shape;4403;p66"/>
          <p:cNvSpPr/>
          <p:nvPr/>
        </p:nvSpPr>
        <p:spPr>
          <a:xfrm>
            <a:off x="434283" y="1222339"/>
            <a:ext cx="2484042" cy="327300"/>
          </a:xfrm>
          <a:prstGeom prst="roundRect">
            <a:avLst>
              <a:gd name="adj" fmla="val 44271"/>
            </a:avLst>
          </a:prstGeom>
          <a:solidFill>
            <a:schemeClr val="accent6"/>
          </a:solidFill>
          <a:ln w="9525" cap="flat" cmpd="sng">
            <a:solidFill>
              <a:schemeClr val="accent6"/>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IN" sz="1500" dirty="0">
                <a:solidFill>
                  <a:schemeClr val="lt2"/>
                </a:solidFill>
                <a:latin typeface="Denk One"/>
                <a:ea typeface="Poppins"/>
                <a:cs typeface="Times New Roman" panose="02020603050405020304" pitchFamily="18" charset="0"/>
                <a:sym typeface="Poppins"/>
              </a:rPr>
              <a:t>Objective Clarity</a:t>
            </a:r>
            <a:endParaRPr sz="1500" dirty="0">
              <a:solidFill>
                <a:schemeClr val="lt2"/>
              </a:solidFill>
              <a:latin typeface="Denk One"/>
              <a:ea typeface="Poppins"/>
              <a:cs typeface="Times New Roman" panose="02020603050405020304" pitchFamily="18" charset="0"/>
              <a:sym typeface="Poppins"/>
            </a:endParaRPr>
          </a:p>
        </p:txBody>
      </p:sp>
      <p:sp>
        <p:nvSpPr>
          <p:cNvPr id="4404" name="Google Shape;4404;p66"/>
          <p:cNvSpPr/>
          <p:nvPr/>
        </p:nvSpPr>
        <p:spPr>
          <a:xfrm>
            <a:off x="2983592" y="907109"/>
            <a:ext cx="3581700" cy="937985"/>
          </a:xfrm>
          <a:prstGeom prst="roundRect">
            <a:avLst>
              <a:gd name="adj" fmla="val 44271"/>
            </a:avLst>
          </a:prstGeom>
          <a:no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just" rtl="0">
              <a:spcBef>
                <a:spcPts val="0"/>
              </a:spcBef>
              <a:spcAft>
                <a:spcPts val="0"/>
              </a:spcAft>
              <a:buNone/>
            </a:pPr>
            <a:r>
              <a:rPr lang="en-US" sz="1200" dirty="0">
                <a:latin typeface="Times New Roman" panose="02020603050405020304" pitchFamily="18" charset="0"/>
                <a:ea typeface="Poppins"/>
                <a:cs typeface="Times New Roman" panose="02020603050405020304" pitchFamily="18" charset="0"/>
                <a:sym typeface="Poppins"/>
              </a:rPr>
              <a:t>The project aims to develop an automated tomato leaf disease detection system using the </a:t>
            </a:r>
            <a:r>
              <a:rPr lang="en-US" sz="1200" dirty="0" err="1">
                <a:latin typeface="Times New Roman" panose="02020603050405020304" pitchFamily="18" charset="0"/>
                <a:ea typeface="Poppins"/>
                <a:cs typeface="Times New Roman" panose="02020603050405020304" pitchFamily="18" charset="0"/>
                <a:sym typeface="Poppins"/>
              </a:rPr>
              <a:t>SqueezeNet</a:t>
            </a:r>
            <a:r>
              <a:rPr lang="en-US" sz="1200" dirty="0">
                <a:latin typeface="Times New Roman" panose="02020603050405020304" pitchFamily="18" charset="0"/>
                <a:ea typeface="Poppins"/>
                <a:cs typeface="Times New Roman" panose="02020603050405020304" pitchFamily="18" charset="0"/>
                <a:sym typeface="Poppins"/>
              </a:rPr>
              <a:t> deep learning model, focusing on identifying early blight, late blight, and bacterial spot.</a:t>
            </a:r>
            <a:endParaRPr sz="1200" dirty="0">
              <a:latin typeface="Times New Roman" panose="02020603050405020304" pitchFamily="18" charset="0"/>
              <a:ea typeface="Poppins"/>
              <a:cs typeface="Times New Roman" panose="02020603050405020304" pitchFamily="18" charset="0"/>
              <a:sym typeface="Poppins"/>
            </a:endParaRPr>
          </a:p>
        </p:txBody>
      </p:sp>
      <p:sp>
        <p:nvSpPr>
          <p:cNvPr id="4405" name="Google Shape;4405;p66"/>
          <p:cNvSpPr/>
          <p:nvPr/>
        </p:nvSpPr>
        <p:spPr>
          <a:xfrm>
            <a:off x="472936" y="1288908"/>
            <a:ext cx="189464" cy="212250"/>
          </a:xfrm>
          <a:prstGeom prst="ellipse">
            <a:avLst/>
          </a:pr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06" name="Google Shape;4406;p66"/>
          <p:cNvSpPr/>
          <p:nvPr/>
        </p:nvSpPr>
        <p:spPr>
          <a:xfrm>
            <a:off x="6626292" y="982017"/>
            <a:ext cx="2408517" cy="3782871"/>
          </a:xfrm>
          <a:prstGeom prst="roundRect">
            <a:avLst>
              <a:gd name="adj" fmla="val 6521"/>
            </a:avLst>
          </a:prstGeom>
          <a:noFill/>
          <a:ln w="9525" cap="flat" cmpd="sng">
            <a:solidFill>
              <a:schemeClr val="accent6"/>
            </a:solidFill>
            <a:prstDash val="solid"/>
            <a:round/>
            <a:headEnd type="none" w="sm" len="sm"/>
            <a:tailEnd type="none" w="sm" len="sm"/>
          </a:ln>
        </p:spPr>
        <p:txBody>
          <a:bodyPr spcFirstLastPara="1" wrap="square" lIns="91425" tIns="91425" rIns="91425" bIns="91425" anchor="t" anchorCtr="0">
            <a:noAutofit/>
          </a:bodyPr>
          <a:lstStyle/>
          <a:p>
            <a:pPr marL="171450" lvl="0" indent="-171450" algn="just" rtl="0">
              <a:spcBef>
                <a:spcPts val="0"/>
              </a:spcBef>
              <a:spcAft>
                <a:spcPts val="0"/>
              </a:spcAft>
              <a:buFont typeface="Arial" panose="020B0604020202020204" pitchFamily="34" charset="0"/>
              <a:buChar char="•"/>
            </a:pPr>
            <a:r>
              <a:rPr lang="en-US" sz="1200" dirty="0">
                <a:latin typeface="Times New Roman" panose="02020603050405020304" pitchFamily="18" charset="0"/>
                <a:ea typeface="Poppins"/>
                <a:cs typeface="Times New Roman" panose="02020603050405020304" pitchFamily="18" charset="0"/>
                <a:sym typeface="Poppins"/>
              </a:rPr>
              <a:t>Understanding &amp; implementing </a:t>
            </a:r>
            <a:r>
              <a:rPr lang="en-US" sz="1200" dirty="0" err="1">
                <a:latin typeface="Times New Roman" panose="02020603050405020304" pitchFamily="18" charset="0"/>
                <a:ea typeface="Poppins"/>
                <a:cs typeface="Times New Roman" panose="02020603050405020304" pitchFamily="18" charset="0"/>
                <a:sym typeface="Poppins"/>
              </a:rPr>
              <a:t>SqueezeNet</a:t>
            </a:r>
            <a:r>
              <a:rPr lang="en-US" sz="1200" dirty="0">
                <a:latin typeface="Times New Roman" panose="02020603050405020304" pitchFamily="18" charset="0"/>
                <a:ea typeface="Poppins"/>
                <a:cs typeface="Times New Roman" panose="02020603050405020304" pitchFamily="18" charset="0"/>
                <a:sym typeface="Poppins"/>
              </a:rPr>
              <a:t>, emphasizing size reduction while preserving accuracy</a:t>
            </a:r>
            <a:endParaRPr lang="en-US" sz="1200" dirty="0">
              <a:latin typeface="Poppins"/>
              <a:ea typeface="Poppins"/>
              <a:cs typeface="Poppins"/>
              <a:sym typeface="Poppins"/>
            </a:endParaRPr>
          </a:p>
          <a:p>
            <a:pPr marL="171450" lvl="0" indent="-171450" algn="just" rtl="0">
              <a:spcBef>
                <a:spcPts val="0"/>
              </a:spcBef>
              <a:spcAft>
                <a:spcPts val="0"/>
              </a:spcAft>
              <a:buFont typeface="Arial" panose="020B0604020202020204" pitchFamily="34" charset="0"/>
              <a:buChar char="•"/>
            </a:pPr>
            <a:endParaRPr lang="en-US" sz="1200" dirty="0">
              <a:latin typeface="Times New Roman" panose="02020603050405020304" pitchFamily="18" charset="0"/>
              <a:ea typeface="Poppins"/>
              <a:cs typeface="Times New Roman" panose="02020603050405020304" pitchFamily="18" charset="0"/>
              <a:sym typeface="Poppins"/>
            </a:endParaRPr>
          </a:p>
          <a:p>
            <a:pPr marL="171450" lvl="0" indent="-171450" algn="just" rtl="0">
              <a:spcBef>
                <a:spcPts val="0"/>
              </a:spcBef>
              <a:spcAft>
                <a:spcPts val="0"/>
              </a:spcAft>
              <a:buFont typeface="Arial" panose="020B0604020202020204" pitchFamily="34" charset="0"/>
              <a:buChar char="•"/>
            </a:pPr>
            <a:r>
              <a:rPr lang="en-US" sz="1200" dirty="0">
                <a:latin typeface="Times New Roman" panose="02020603050405020304" pitchFamily="18" charset="0"/>
                <a:ea typeface="Poppins"/>
                <a:cs typeface="Times New Roman" panose="02020603050405020304" pitchFamily="18" charset="0"/>
                <a:sym typeface="Poppins"/>
              </a:rPr>
              <a:t>Collecting and preprocessing tomato leaf images, including healthy and diseased samples.</a:t>
            </a:r>
          </a:p>
          <a:p>
            <a:pPr marL="171450" lvl="0" indent="-171450" algn="just" rtl="0">
              <a:spcBef>
                <a:spcPts val="0"/>
              </a:spcBef>
              <a:spcAft>
                <a:spcPts val="0"/>
              </a:spcAft>
              <a:buFont typeface="Arial" panose="020B0604020202020204" pitchFamily="34" charset="0"/>
              <a:buChar char="•"/>
            </a:pPr>
            <a:endParaRPr lang="en-US" sz="1200" dirty="0">
              <a:latin typeface="Times New Roman" panose="02020603050405020304" pitchFamily="18" charset="0"/>
              <a:ea typeface="Poppins"/>
              <a:cs typeface="Times New Roman" panose="02020603050405020304" pitchFamily="18" charset="0"/>
              <a:sym typeface="Poppins"/>
            </a:endParaRPr>
          </a:p>
          <a:p>
            <a:pPr marL="171450" lvl="0" indent="-171450" algn="just" rtl="0">
              <a:spcBef>
                <a:spcPts val="0"/>
              </a:spcBef>
              <a:spcAft>
                <a:spcPts val="0"/>
              </a:spcAft>
              <a:buFont typeface="Arial" panose="020B0604020202020204" pitchFamily="34" charset="0"/>
              <a:buChar char="•"/>
            </a:pPr>
            <a:r>
              <a:rPr lang="en-US" sz="1200" dirty="0">
                <a:latin typeface="Times New Roman" panose="02020603050405020304" pitchFamily="18" charset="0"/>
                <a:ea typeface="Poppins"/>
                <a:cs typeface="Times New Roman" panose="02020603050405020304" pitchFamily="18" charset="0"/>
                <a:sym typeface="Poppins"/>
              </a:rPr>
              <a:t>Training </a:t>
            </a:r>
            <a:r>
              <a:rPr lang="en-US" sz="1200" dirty="0" err="1">
                <a:latin typeface="Times New Roman" panose="02020603050405020304" pitchFamily="18" charset="0"/>
                <a:ea typeface="Poppins"/>
                <a:cs typeface="Times New Roman" panose="02020603050405020304" pitchFamily="18" charset="0"/>
                <a:sym typeface="Poppins"/>
              </a:rPr>
              <a:t>SqueezeNet</a:t>
            </a:r>
            <a:r>
              <a:rPr lang="en-US" sz="1200" dirty="0">
                <a:latin typeface="Times New Roman" panose="02020603050405020304" pitchFamily="18" charset="0"/>
                <a:ea typeface="Poppins"/>
                <a:cs typeface="Times New Roman" panose="02020603050405020304" pitchFamily="18" charset="0"/>
                <a:sym typeface="Poppins"/>
              </a:rPr>
              <a:t>, fine-tuning hyperparameters, and optimizing for accurate disease detection.</a:t>
            </a:r>
          </a:p>
          <a:p>
            <a:pPr lvl="0" algn="just" rtl="0">
              <a:spcBef>
                <a:spcPts val="0"/>
              </a:spcBef>
              <a:spcAft>
                <a:spcPts val="0"/>
              </a:spcAft>
            </a:pPr>
            <a:r>
              <a:rPr lang="en-US" sz="1200" dirty="0">
                <a:latin typeface="Times New Roman" panose="02020603050405020304" pitchFamily="18" charset="0"/>
                <a:ea typeface="Poppins"/>
                <a:cs typeface="Times New Roman" panose="02020603050405020304" pitchFamily="18" charset="0"/>
                <a:sym typeface="Poppins"/>
              </a:rPr>
              <a:t> </a:t>
            </a:r>
          </a:p>
          <a:p>
            <a:pPr marL="171450" lvl="0" indent="-171450" algn="just" rtl="0">
              <a:spcBef>
                <a:spcPts val="0"/>
              </a:spcBef>
              <a:spcAft>
                <a:spcPts val="0"/>
              </a:spcAft>
              <a:buFont typeface="Arial" panose="020B0604020202020204" pitchFamily="34" charset="0"/>
              <a:buChar char="•"/>
            </a:pPr>
            <a:r>
              <a:rPr lang="en-US" sz="1200" dirty="0">
                <a:latin typeface="Times New Roman" panose="02020603050405020304" pitchFamily="18" charset="0"/>
                <a:ea typeface="Poppins"/>
                <a:cs typeface="Times New Roman" panose="02020603050405020304" pitchFamily="18" charset="0"/>
                <a:sym typeface="Poppins"/>
              </a:rPr>
              <a:t>Emphasizing model size reduction and computational efficiency for practical deployment.</a:t>
            </a:r>
            <a:endParaRPr sz="1200" dirty="0">
              <a:latin typeface="Times New Roman" panose="02020603050405020304" pitchFamily="18" charset="0"/>
              <a:ea typeface="Poppins"/>
              <a:cs typeface="Times New Roman" panose="02020603050405020304" pitchFamily="18" charset="0"/>
              <a:sym typeface="Poppins"/>
            </a:endParaRPr>
          </a:p>
        </p:txBody>
      </p:sp>
      <p:sp>
        <p:nvSpPr>
          <p:cNvPr id="4407" name="Google Shape;4407;p66"/>
          <p:cNvSpPr txBox="1"/>
          <p:nvPr/>
        </p:nvSpPr>
        <p:spPr>
          <a:xfrm>
            <a:off x="6550209" y="663872"/>
            <a:ext cx="2484600" cy="400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1200"/>
              </a:spcAft>
              <a:buNone/>
            </a:pPr>
            <a:r>
              <a:rPr lang="en" sz="2000" b="1" dirty="0">
                <a:solidFill>
                  <a:schemeClr val="tx1">
                    <a:lumMod val="75000"/>
                  </a:schemeClr>
                </a:solidFill>
                <a:latin typeface="Times New Roman" panose="02020603050405020304" pitchFamily="18" charset="0"/>
                <a:ea typeface="Denk One"/>
                <a:cs typeface="Times New Roman" panose="02020603050405020304" pitchFamily="18" charset="0"/>
                <a:sym typeface="Denk One"/>
              </a:rPr>
              <a:t>Scope</a:t>
            </a:r>
            <a:endParaRPr sz="2000" b="1" dirty="0">
              <a:solidFill>
                <a:schemeClr val="tx1">
                  <a:lumMod val="75000"/>
                </a:schemeClr>
              </a:solidFill>
              <a:latin typeface="Times New Roman" panose="02020603050405020304" pitchFamily="18" charset="0"/>
              <a:ea typeface="Denk One"/>
              <a:cs typeface="Times New Roman" panose="02020603050405020304" pitchFamily="18" charset="0"/>
              <a:sym typeface="Denk One"/>
            </a:endParaRPr>
          </a:p>
        </p:txBody>
      </p:sp>
      <p:sp>
        <p:nvSpPr>
          <p:cNvPr id="4408" name="Google Shape;4408;p66"/>
          <p:cNvSpPr/>
          <p:nvPr/>
        </p:nvSpPr>
        <p:spPr>
          <a:xfrm>
            <a:off x="434284" y="2112091"/>
            <a:ext cx="2490570" cy="327300"/>
          </a:xfrm>
          <a:prstGeom prst="roundRect">
            <a:avLst>
              <a:gd name="adj" fmla="val 44271"/>
            </a:avLst>
          </a:prstGeom>
          <a:solidFill>
            <a:schemeClr val="accent6"/>
          </a:solidFill>
          <a:ln w="9525" cap="flat" cmpd="sng">
            <a:solidFill>
              <a:schemeClr val="accent6"/>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IN" sz="1500" dirty="0">
                <a:solidFill>
                  <a:schemeClr val="lt2"/>
                </a:solidFill>
                <a:latin typeface="Denk One"/>
                <a:ea typeface="Poppins"/>
                <a:cs typeface="Poppins"/>
                <a:sym typeface="Poppins"/>
              </a:rPr>
              <a:t>Deep Learning Utilization</a:t>
            </a:r>
            <a:endParaRPr sz="1500" dirty="0">
              <a:solidFill>
                <a:schemeClr val="lt2"/>
              </a:solidFill>
              <a:latin typeface="Denk One"/>
              <a:ea typeface="Poppins"/>
              <a:cs typeface="Poppins"/>
              <a:sym typeface="Poppins"/>
            </a:endParaRPr>
          </a:p>
        </p:txBody>
      </p:sp>
      <p:sp>
        <p:nvSpPr>
          <p:cNvPr id="4409" name="Google Shape;4409;p66"/>
          <p:cNvSpPr/>
          <p:nvPr/>
        </p:nvSpPr>
        <p:spPr>
          <a:xfrm>
            <a:off x="2983592" y="1914885"/>
            <a:ext cx="3581700" cy="729252"/>
          </a:xfrm>
          <a:prstGeom prst="roundRect">
            <a:avLst>
              <a:gd name="adj" fmla="val 44271"/>
            </a:avLst>
          </a:prstGeom>
          <a:no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just" rtl="0">
              <a:spcBef>
                <a:spcPts val="0"/>
              </a:spcBef>
              <a:spcAft>
                <a:spcPts val="0"/>
              </a:spcAft>
              <a:buNone/>
            </a:pPr>
            <a:r>
              <a:rPr lang="en-US" sz="1200" dirty="0">
                <a:latin typeface="Times New Roman" panose="02020603050405020304" pitchFamily="18" charset="0"/>
                <a:ea typeface="Poppins"/>
                <a:cs typeface="Times New Roman" panose="02020603050405020304" pitchFamily="18" charset="0"/>
                <a:sym typeface="Poppins"/>
              </a:rPr>
              <a:t>Leveraging deep learning techniques, the system targets accurate disease classification, facilitating efficient disease management for farmers.</a:t>
            </a:r>
          </a:p>
        </p:txBody>
      </p:sp>
      <p:sp>
        <p:nvSpPr>
          <p:cNvPr id="4411" name="Google Shape;4411;p66"/>
          <p:cNvSpPr/>
          <p:nvPr/>
        </p:nvSpPr>
        <p:spPr>
          <a:xfrm>
            <a:off x="416488" y="2856376"/>
            <a:ext cx="2490570" cy="327300"/>
          </a:xfrm>
          <a:prstGeom prst="roundRect">
            <a:avLst>
              <a:gd name="adj" fmla="val 44271"/>
            </a:avLst>
          </a:prstGeom>
          <a:solidFill>
            <a:schemeClr val="accent6"/>
          </a:solidFill>
          <a:ln w="9525" cap="flat" cmpd="sng">
            <a:solidFill>
              <a:schemeClr val="accent6"/>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IN" sz="1500" dirty="0">
                <a:solidFill>
                  <a:schemeClr val="lt2"/>
                </a:solidFill>
                <a:latin typeface="Denk One"/>
                <a:ea typeface="Poppins"/>
                <a:cs typeface="Poppins"/>
                <a:sym typeface="Poppins"/>
              </a:rPr>
              <a:t>Timely Interventions</a:t>
            </a:r>
            <a:endParaRPr sz="1500" dirty="0">
              <a:solidFill>
                <a:schemeClr val="lt2"/>
              </a:solidFill>
              <a:latin typeface="Denk One"/>
              <a:ea typeface="Poppins"/>
              <a:cs typeface="Poppins"/>
              <a:sym typeface="Poppins"/>
            </a:endParaRPr>
          </a:p>
        </p:txBody>
      </p:sp>
      <p:sp>
        <p:nvSpPr>
          <p:cNvPr id="4412" name="Google Shape;4412;p66"/>
          <p:cNvSpPr/>
          <p:nvPr/>
        </p:nvSpPr>
        <p:spPr>
          <a:xfrm>
            <a:off x="2979325" y="2742121"/>
            <a:ext cx="3581700" cy="572700"/>
          </a:xfrm>
          <a:prstGeom prst="roundRect">
            <a:avLst>
              <a:gd name="adj" fmla="val 44271"/>
            </a:avLst>
          </a:prstGeom>
          <a:no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just" rtl="0">
              <a:spcBef>
                <a:spcPts val="0"/>
              </a:spcBef>
              <a:spcAft>
                <a:spcPts val="0"/>
              </a:spcAft>
              <a:buNone/>
            </a:pPr>
            <a:r>
              <a:rPr lang="en-US" sz="1200" dirty="0">
                <a:latin typeface="Times New Roman" panose="02020603050405020304" pitchFamily="18" charset="0"/>
                <a:ea typeface="Poppins"/>
                <a:cs typeface="Times New Roman" panose="02020603050405020304" pitchFamily="18" charset="0"/>
                <a:sym typeface="Poppins"/>
              </a:rPr>
              <a:t>By offering timely interventions based on automated disease detection, the project seeks to reduce crop losses and enhance agricultural productivity.</a:t>
            </a:r>
            <a:endParaRPr sz="1200" dirty="0">
              <a:latin typeface="Times New Roman" panose="02020603050405020304" pitchFamily="18" charset="0"/>
              <a:ea typeface="Poppins"/>
              <a:cs typeface="Times New Roman" panose="02020603050405020304" pitchFamily="18" charset="0"/>
              <a:sym typeface="Poppins"/>
            </a:endParaRPr>
          </a:p>
        </p:txBody>
      </p:sp>
      <p:sp>
        <p:nvSpPr>
          <p:cNvPr id="4414" name="Google Shape;4414;p66"/>
          <p:cNvSpPr/>
          <p:nvPr/>
        </p:nvSpPr>
        <p:spPr>
          <a:xfrm>
            <a:off x="416488" y="3481716"/>
            <a:ext cx="2517401" cy="327300"/>
          </a:xfrm>
          <a:prstGeom prst="roundRect">
            <a:avLst>
              <a:gd name="adj" fmla="val 44271"/>
            </a:avLst>
          </a:prstGeom>
          <a:solidFill>
            <a:schemeClr val="accent6"/>
          </a:solidFill>
          <a:ln w="9525" cap="flat" cmpd="sng">
            <a:solidFill>
              <a:schemeClr val="accent6"/>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IN" sz="1500" dirty="0">
                <a:solidFill>
                  <a:schemeClr val="lt2"/>
                </a:solidFill>
                <a:latin typeface="Denk One"/>
                <a:ea typeface="Poppins"/>
                <a:cs typeface="Poppins"/>
                <a:sym typeface="Poppins"/>
              </a:rPr>
              <a:t>Real-Time Processing</a:t>
            </a:r>
            <a:endParaRPr sz="1500" dirty="0">
              <a:solidFill>
                <a:schemeClr val="lt2"/>
              </a:solidFill>
              <a:latin typeface="Denk One"/>
              <a:ea typeface="Poppins"/>
              <a:cs typeface="Poppins"/>
              <a:sym typeface="Poppins"/>
            </a:endParaRPr>
          </a:p>
        </p:txBody>
      </p:sp>
      <p:sp>
        <p:nvSpPr>
          <p:cNvPr id="4415" name="Google Shape;4415;p66"/>
          <p:cNvSpPr/>
          <p:nvPr/>
        </p:nvSpPr>
        <p:spPr>
          <a:xfrm>
            <a:off x="2983592" y="3420855"/>
            <a:ext cx="3581700" cy="572699"/>
          </a:xfrm>
          <a:prstGeom prst="roundRect">
            <a:avLst>
              <a:gd name="adj" fmla="val 44271"/>
            </a:avLst>
          </a:prstGeom>
          <a:no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just" rtl="0">
              <a:spcBef>
                <a:spcPts val="0"/>
              </a:spcBef>
              <a:spcAft>
                <a:spcPts val="0"/>
              </a:spcAft>
              <a:buNone/>
            </a:pPr>
            <a:r>
              <a:rPr lang="en-US" sz="1200" dirty="0">
                <a:latin typeface="Times New Roman" panose="02020603050405020304" pitchFamily="18" charset="0"/>
                <a:ea typeface="Poppins"/>
                <a:cs typeface="Times New Roman" panose="02020603050405020304" pitchFamily="18" charset="0"/>
                <a:sym typeface="Poppins"/>
              </a:rPr>
              <a:t>Implementation includes developing a system capable of processing leaf images in real-time, ensuring swift responses to disease outbreaks</a:t>
            </a:r>
            <a:r>
              <a:rPr lang="en-US" sz="1200" dirty="0">
                <a:latin typeface="Poppins"/>
                <a:ea typeface="Poppins"/>
                <a:cs typeface="Poppins"/>
                <a:sym typeface="Poppins"/>
              </a:rPr>
              <a:t>.</a:t>
            </a:r>
            <a:endParaRPr sz="1200" dirty="0">
              <a:latin typeface="Poppins"/>
              <a:ea typeface="Poppins"/>
              <a:cs typeface="Poppins"/>
              <a:sym typeface="Poppins"/>
            </a:endParaRPr>
          </a:p>
        </p:txBody>
      </p:sp>
      <p:sp>
        <p:nvSpPr>
          <p:cNvPr id="4417" name="Google Shape;4417;p66"/>
          <p:cNvSpPr/>
          <p:nvPr/>
        </p:nvSpPr>
        <p:spPr>
          <a:xfrm>
            <a:off x="408904" y="4308342"/>
            <a:ext cx="2517401" cy="327300"/>
          </a:xfrm>
          <a:prstGeom prst="roundRect">
            <a:avLst>
              <a:gd name="adj" fmla="val 44271"/>
            </a:avLst>
          </a:prstGeom>
          <a:solidFill>
            <a:schemeClr val="accent6"/>
          </a:solidFill>
          <a:ln w="9525" cap="flat" cmpd="sng">
            <a:solidFill>
              <a:schemeClr val="accent6"/>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IN" sz="1500" dirty="0">
                <a:solidFill>
                  <a:schemeClr val="lt2"/>
                </a:solidFill>
                <a:latin typeface="Denk One"/>
                <a:ea typeface="Poppins"/>
                <a:cs typeface="Poppins"/>
                <a:sym typeface="Poppins"/>
              </a:rPr>
              <a:t>Deployment Flexibility</a:t>
            </a:r>
            <a:endParaRPr sz="1500" dirty="0">
              <a:solidFill>
                <a:schemeClr val="lt2"/>
              </a:solidFill>
              <a:latin typeface="Denk One"/>
              <a:ea typeface="Poppins"/>
              <a:cs typeface="Poppins"/>
              <a:sym typeface="Poppins"/>
            </a:endParaRPr>
          </a:p>
        </p:txBody>
      </p:sp>
      <p:sp>
        <p:nvSpPr>
          <p:cNvPr id="4418" name="Google Shape;4418;p66"/>
          <p:cNvSpPr/>
          <p:nvPr/>
        </p:nvSpPr>
        <p:spPr>
          <a:xfrm>
            <a:off x="3010357" y="4077696"/>
            <a:ext cx="3581700" cy="743853"/>
          </a:xfrm>
          <a:prstGeom prst="roundRect">
            <a:avLst>
              <a:gd name="adj" fmla="val 44271"/>
            </a:avLst>
          </a:prstGeom>
          <a:no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just" rtl="0">
              <a:spcBef>
                <a:spcPts val="0"/>
              </a:spcBef>
              <a:spcAft>
                <a:spcPts val="0"/>
              </a:spcAft>
              <a:buNone/>
            </a:pPr>
            <a:r>
              <a:rPr lang="en-US" sz="1200" dirty="0">
                <a:latin typeface="Times New Roman" panose="02020603050405020304" pitchFamily="18" charset="0"/>
                <a:ea typeface="Poppins"/>
                <a:cs typeface="Times New Roman" panose="02020603050405020304" pitchFamily="18" charset="0"/>
                <a:sym typeface="Poppins"/>
              </a:rPr>
              <a:t>Consideration is given to deploying the system in resource-constrained environments, such as edge computing devices and IoT platforms, to enhance accessibility for farmers</a:t>
            </a:r>
            <a:r>
              <a:rPr lang="en-US" sz="1200" dirty="0">
                <a:latin typeface="Poppins"/>
                <a:ea typeface="Poppins"/>
                <a:cs typeface="Poppins"/>
                <a:sym typeface="Poppins"/>
              </a:rPr>
              <a:t>.</a:t>
            </a:r>
            <a:endParaRPr sz="1200" dirty="0">
              <a:latin typeface="Poppins"/>
              <a:ea typeface="Poppins"/>
              <a:cs typeface="Poppins"/>
              <a:sym typeface="Poppins"/>
            </a:endParaRPr>
          </a:p>
        </p:txBody>
      </p:sp>
      <p:grpSp>
        <p:nvGrpSpPr>
          <p:cNvPr id="4423" name="Google Shape;4423;p66"/>
          <p:cNvGrpSpPr/>
          <p:nvPr/>
        </p:nvGrpSpPr>
        <p:grpSpPr>
          <a:xfrm>
            <a:off x="8418590" y="85591"/>
            <a:ext cx="480610" cy="816045"/>
            <a:chOff x="8293525" y="2571750"/>
            <a:chExt cx="876136" cy="2409880"/>
          </a:xfrm>
        </p:grpSpPr>
        <p:sp>
          <p:nvSpPr>
            <p:cNvPr id="4424" name="Google Shape;4424;p66"/>
            <p:cNvSpPr/>
            <p:nvPr/>
          </p:nvSpPr>
          <p:spPr>
            <a:xfrm>
              <a:off x="8472406" y="2775017"/>
              <a:ext cx="517960" cy="1650878"/>
            </a:xfrm>
            <a:custGeom>
              <a:avLst/>
              <a:gdLst/>
              <a:ahLst/>
              <a:cxnLst/>
              <a:rect l="l" t="t" r="r" b="b"/>
              <a:pathLst>
                <a:path w="7540" h="24032" extrusionOk="0">
                  <a:moveTo>
                    <a:pt x="3770" y="0"/>
                  </a:moveTo>
                  <a:cubicBezTo>
                    <a:pt x="1198" y="0"/>
                    <a:pt x="0" y="5128"/>
                    <a:pt x="0" y="14644"/>
                  </a:cubicBezTo>
                  <a:cubicBezTo>
                    <a:pt x="0" y="18106"/>
                    <a:pt x="225" y="21331"/>
                    <a:pt x="610" y="24031"/>
                  </a:cubicBezTo>
                  <a:lnTo>
                    <a:pt x="6934" y="24031"/>
                  </a:lnTo>
                  <a:cubicBezTo>
                    <a:pt x="7315" y="21331"/>
                    <a:pt x="7540" y="18106"/>
                    <a:pt x="7540" y="14644"/>
                  </a:cubicBezTo>
                  <a:cubicBezTo>
                    <a:pt x="7540" y="5128"/>
                    <a:pt x="6430" y="0"/>
                    <a:pt x="37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5" name="Google Shape;4425;p66"/>
            <p:cNvSpPr/>
            <p:nvPr/>
          </p:nvSpPr>
          <p:spPr>
            <a:xfrm>
              <a:off x="8586507" y="2775017"/>
              <a:ext cx="290168" cy="1650878"/>
            </a:xfrm>
            <a:custGeom>
              <a:avLst/>
              <a:gdLst/>
              <a:ahLst/>
              <a:cxnLst/>
              <a:rect l="l" t="t" r="r" b="b"/>
              <a:pathLst>
                <a:path w="4224" h="24032" extrusionOk="0">
                  <a:moveTo>
                    <a:pt x="2109" y="0"/>
                  </a:moveTo>
                  <a:cubicBezTo>
                    <a:pt x="669" y="0"/>
                    <a:pt x="0" y="5128"/>
                    <a:pt x="0" y="14644"/>
                  </a:cubicBezTo>
                  <a:cubicBezTo>
                    <a:pt x="0" y="18106"/>
                    <a:pt x="123" y="21331"/>
                    <a:pt x="339" y="24031"/>
                  </a:cubicBezTo>
                  <a:lnTo>
                    <a:pt x="3884" y="24031"/>
                  </a:lnTo>
                  <a:cubicBezTo>
                    <a:pt x="4100" y="21331"/>
                    <a:pt x="4223" y="18106"/>
                    <a:pt x="4223" y="14644"/>
                  </a:cubicBezTo>
                  <a:cubicBezTo>
                    <a:pt x="4223" y="5128"/>
                    <a:pt x="3599" y="0"/>
                    <a:pt x="210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6" name="Google Shape;4426;p66"/>
            <p:cNvSpPr/>
            <p:nvPr/>
          </p:nvSpPr>
          <p:spPr>
            <a:xfrm>
              <a:off x="8615428" y="2775017"/>
              <a:ext cx="232258" cy="1650878"/>
            </a:xfrm>
            <a:custGeom>
              <a:avLst/>
              <a:gdLst/>
              <a:ahLst/>
              <a:cxnLst/>
              <a:rect l="l" t="t" r="r" b="b"/>
              <a:pathLst>
                <a:path w="3381" h="24032" extrusionOk="0">
                  <a:moveTo>
                    <a:pt x="1688" y="0"/>
                  </a:moveTo>
                  <a:cubicBezTo>
                    <a:pt x="537" y="0"/>
                    <a:pt x="1" y="5128"/>
                    <a:pt x="1" y="14644"/>
                  </a:cubicBezTo>
                  <a:cubicBezTo>
                    <a:pt x="1" y="18106"/>
                    <a:pt x="102" y="21331"/>
                    <a:pt x="271" y="24031"/>
                  </a:cubicBezTo>
                  <a:lnTo>
                    <a:pt x="3106" y="24031"/>
                  </a:lnTo>
                  <a:cubicBezTo>
                    <a:pt x="3279" y="21331"/>
                    <a:pt x="3381" y="18106"/>
                    <a:pt x="3381" y="14644"/>
                  </a:cubicBezTo>
                  <a:cubicBezTo>
                    <a:pt x="3381" y="5128"/>
                    <a:pt x="2881" y="0"/>
                    <a:pt x="16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7" name="Google Shape;4427;p66"/>
            <p:cNvSpPr/>
            <p:nvPr/>
          </p:nvSpPr>
          <p:spPr>
            <a:xfrm>
              <a:off x="8329727" y="4058164"/>
              <a:ext cx="793633" cy="923467"/>
            </a:xfrm>
            <a:custGeom>
              <a:avLst/>
              <a:gdLst/>
              <a:ahLst/>
              <a:cxnLst/>
              <a:rect l="l" t="t" r="r" b="b"/>
              <a:pathLst>
                <a:path w="11553" h="13443" extrusionOk="0">
                  <a:moveTo>
                    <a:pt x="0" y="0"/>
                  </a:moveTo>
                  <a:lnTo>
                    <a:pt x="0" y="8502"/>
                  </a:lnTo>
                  <a:cubicBezTo>
                    <a:pt x="0" y="11231"/>
                    <a:pt x="2210" y="13442"/>
                    <a:pt x="4939" y="13442"/>
                  </a:cubicBezTo>
                  <a:lnTo>
                    <a:pt x="6613" y="13442"/>
                  </a:lnTo>
                  <a:cubicBezTo>
                    <a:pt x="9341" y="13442"/>
                    <a:pt x="11553" y="11231"/>
                    <a:pt x="11553" y="8502"/>
                  </a:cubicBezTo>
                  <a:lnTo>
                    <a:pt x="1155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8" name="Google Shape;4428;p66"/>
            <p:cNvSpPr/>
            <p:nvPr/>
          </p:nvSpPr>
          <p:spPr>
            <a:xfrm>
              <a:off x="8329727" y="4203109"/>
              <a:ext cx="793633" cy="246340"/>
            </a:xfrm>
            <a:custGeom>
              <a:avLst/>
              <a:gdLst/>
              <a:ahLst/>
              <a:cxnLst/>
              <a:rect l="l" t="t" r="r" b="b"/>
              <a:pathLst>
                <a:path w="11553" h="3586" extrusionOk="0">
                  <a:moveTo>
                    <a:pt x="11553" y="0"/>
                  </a:moveTo>
                  <a:lnTo>
                    <a:pt x="0" y="1687"/>
                  </a:lnTo>
                  <a:lnTo>
                    <a:pt x="0" y="3586"/>
                  </a:lnTo>
                  <a:lnTo>
                    <a:pt x="11553" y="3586"/>
                  </a:lnTo>
                  <a:lnTo>
                    <a:pt x="1155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9" name="Google Shape;4429;p66"/>
            <p:cNvSpPr/>
            <p:nvPr/>
          </p:nvSpPr>
          <p:spPr>
            <a:xfrm>
              <a:off x="8293525" y="4010283"/>
              <a:ext cx="876136" cy="105309"/>
            </a:xfrm>
            <a:custGeom>
              <a:avLst/>
              <a:gdLst/>
              <a:ahLst/>
              <a:cxnLst/>
              <a:rect l="l" t="t" r="r" b="b"/>
              <a:pathLst>
                <a:path w="12754" h="1533" extrusionOk="0">
                  <a:moveTo>
                    <a:pt x="0" y="0"/>
                  </a:moveTo>
                  <a:lnTo>
                    <a:pt x="0" y="1532"/>
                  </a:lnTo>
                  <a:lnTo>
                    <a:pt x="12753" y="1532"/>
                  </a:lnTo>
                  <a:lnTo>
                    <a:pt x="1275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0" name="Google Shape;4430;p66"/>
            <p:cNvSpPr/>
            <p:nvPr/>
          </p:nvSpPr>
          <p:spPr>
            <a:xfrm>
              <a:off x="8329727" y="4203109"/>
              <a:ext cx="793633" cy="362366"/>
            </a:xfrm>
            <a:custGeom>
              <a:avLst/>
              <a:gdLst/>
              <a:ahLst/>
              <a:cxnLst/>
              <a:rect l="l" t="t" r="r" b="b"/>
              <a:pathLst>
                <a:path w="11553" h="5275" extrusionOk="0">
                  <a:moveTo>
                    <a:pt x="0" y="0"/>
                  </a:moveTo>
                  <a:lnTo>
                    <a:pt x="0" y="4421"/>
                  </a:lnTo>
                  <a:lnTo>
                    <a:pt x="11553" y="5274"/>
                  </a:lnTo>
                  <a:lnTo>
                    <a:pt x="11553" y="3376"/>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1" name="Google Shape;4431;p66"/>
            <p:cNvSpPr/>
            <p:nvPr/>
          </p:nvSpPr>
          <p:spPr>
            <a:xfrm>
              <a:off x="8574486" y="2607128"/>
              <a:ext cx="164456" cy="202925"/>
            </a:xfrm>
            <a:custGeom>
              <a:avLst/>
              <a:gdLst/>
              <a:ahLst/>
              <a:cxnLst/>
              <a:rect l="l" t="t" r="r" b="b"/>
              <a:pathLst>
                <a:path w="2394" h="2954" extrusionOk="0">
                  <a:moveTo>
                    <a:pt x="648" y="1"/>
                  </a:moveTo>
                  <a:cubicBezTo>
                    <a:pt x="545" y="1"/>
                    <a:pt x="446" y="22"/>
                    <a:pt x="372" y="83"/>
                  </a:cubicBezTo>
                  <a:cubicBezTo>
                    <a:pt x="0" y="391"/>
                    <a:pt x="280" y="1151"/>
                    <a:pt x="491" y="1464"/>
                  </a:cubicBezTo>
                  <a:cubicBezTo>
                    <a:pt x="798" y="1917"/>
                    <a:pt x="1270" y="2257"/>
                    <a:pt x="1710" y="2573"/>
                  </a:cubicBezTo>
                  <a:cubicBezTo>
                    <a:pt x="1894" y="2711"/>
                    <a:pt x="2082" y="2903"/>
                    <a:pt x="2311" y="2954"/>
                  </a:cubicBezTo>
                  <a:cubicBezTo>
                    <a:pt x="2394" y="2683"/>
                    <a:pt x="2239" y="2220"/>
                    <a:pt x="2146" y="1955"/>
                  </a:cubicBezTo>
                  <a:cubicBezTo>
                    <a:pt x="2032" y="1619"/>
                    <a:pt x="1876" y="1299"/>
                    <a:pt x="1720" y="986"/>
                  </a:cubicBezTo>
                  <a:cubicBezTo>
                    <a:pt x="1560" y="661"/>
                    <a:pt x="1358" y="166"/>
                    <a:pt x="977" y="56"/>
                  </a:cubicBezTo>
                  <a:cubicBezTo>
                    <a:pt x="881" y="27"/>
                    <a:pt x="762" y="1"/>
                    <a:pt x="64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2" name="Google Shape;4432;p66"/>
            <p:cNvSpPr/>
            <p:nvPr/>
          </p:nvSpPr>
          <p:spPr>
            <a:xfrm>
              <a:off x="8727881" y="2609051"/>
              <a:ext cx="167341" cy="201002"/>
            </a:xfrm>
            <a:custGeom>
              <a:avLst/>
              <a:gdLst/>
              <a:ahLst/>
              <a:cxnLst/>
              <a:rect l="l" t="t" r="r" b="b"/>
              <a:pathLst>
                <a:path w="2436" h="2926" extrusionOk="0">
                  <a:moveTo>
                    <a:pt x="1784" y="0"/>
                  </a:moveTo>
                  <a:cubicBezTo>
                    <a:pt x="1673" y="0"/>
                    <a:pt x="1558" y="25"/>
                    <a:pt x="1464" y="50"/>
                  </a:cubicBezTo>
                  <a:cubicBezTo>
                    <a:pt x="1083" y="151"/>
                    <a:pt x="872" y="647"/>
                    <a:pt x="707" y="968"/>
                  </a:cubicBezTo>
                  <a:cubicBezTo>
                    <a:pt x="546" y="1279"/>
                    <a:pt x="381" y="1596"/>
                    <a:pt x="262" y="1927"/>
                  </a:cubicBezTo>
                  <a:cubicBezTo>
                    <a:pt x="165" y="2192"/>
                    <a:pt x="0" y="2655"/>
                    <a:pt x="78" y="2926"/>
                  </a:cubicBezTo>
                  <a:cubicBezTo>
                    <a:pt x="313" y="2880"/>
                    <a:pt x="501" y="2687"/>
                    <a:pt x="688" y="2559"/>
                  </a:cubicBezTo>
                  <a:cubicBezTo>
                    <a:pt x="1138" y="2247"/>
                    <a:pt x="1610" y="1917"/>
                    <a:pt x="1926" y="1463"/>
                  </a:cubicBezTo>
                  <a:cubicBezTo>
                    <a:pt x="2142" y="1156"/>
                    <a:pt x="2436" y="399"/>
                    <a:pt x="2069" y="87"/>
                  </a:cubicBezTo>
                  <a:cubicBezTo>
                    <a:pt x="1993" y="22"/>
                    <a:pt x="1891" y="0"/>
                    <a:pt x="178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3" name="Google Shape;4433;p66"/>
            <p:cNvSpPr/>
            <p:nvPr/>
          </p:nvSpPr>
          <p:spPr>
            <a:xfrm>
              <a:off x="8681306" y="2571750"/>
              <a:ext cx="98921" cy="238303"/>
            </a:xfrm>
            <a:custGeom>
              <a:avLst/>
              <a:gdLst/>
              <a:ahLst/>
              <a:cxnLst/>
              <a:rect l="l" t="t" r="r" b="b"/>
              <a:pathLst>
                <a:path w="1440" h="3469" extrusionOk="0">
                  <a:moveTo>
                    <a:pt x="746" y="1"/>
                  </a:moveTo>
                  <a:cubicBezTo>
                    <a:pt x="550" y="1"/>
                    <a:pt x="370" y="178"/>
                    <a:pt x="252" y="318"/>
                  </a:cubicBezTo>
                  <a:cubicBezTo>
                    <a:pt x="0" y="620"/>
                    <a:pt x="110" y="1143"/>
                    <a:pt x="155" y="1501"/>
                  </a:cubicBezTo>
                  <a:cubicBezTo>
                    <a:pt x="202" y="1850"/>
                    <a:pt x="248" y="2203"/>
                    <a:pt x="339" y="2542"/>
                  </a:cubicBezTo>
                  <a:cubicBezTo>
                    <a:pt x="413" y="2817"/>
                    <a:pt x="541" y="3290"/>
                    <a:pt x="756" y="3469"/>
                  </a:cubicBezTo>
                  <a:cubicBezTo>
                    <a:pt x="922" y="3299"/>
                    <a:pt x="968" y="3033"/>
                    <a:pt x="1050" y="2817"/>
                  </a:cubicBezTo>
                  <a:cubicBezTo>
                    <a:pt x="1238" y="2309"/>
                    <a:pt x="1440" y="1763"/>
                    <a:pt x="1440" y="1213"/>
                  </a:cubicBezTo>
                  <a:cubicBezTo>
                    <a:pt x="1440" y="841"/>
                    <a:pt x="1247" y="53"/>
                    <a:pt x="775" y="2"/>
                  </a:cubicBezTo>
                  <a:cubicBezTo>
                    <a:pt x="766" y="1"/>
                    <a:pt x="756" y="1"/>
                    <a:pt x="74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4" name="Google Shape;4434;p66"/>
            <p:cNvSpPr/>
            <p:nvPr/>
          </p:nvSpPr>
          <p:spPr>
            <a:xfrm>
              <a:off x="8440257" y="3890681"/>
              <a:ext cx="52414" cy="14907"/>
            </a:xfrm>
            <a:custGeom>
              <a:avLst/>
              <a:gdLst/>
              <a:ahLst/>
              <a:cxnLst/>
              <a:rect l="l" t="t" r="r" b="b"/>
              <a:pathLst>
                <a:path w="763" h="217" extrusionOk="0">
                  <a:moveTo>
                    <a:pt x="111" y="0"/>
                  </a:moveTo>
                  <a:cubicBezTo>
                    <a:pt x="56" y="0"/>
                    <a:pt x="0" y="41"/>
                    <a:pt x="0" y="102"/>
                  </a:cubicBezTo>
                  <a:cubicBezTo>
                    <a:pt x="0" y="157"/>
                    <a:pt x="42" y="216"/>
                    <a:pt x="102" y="216"/>
                  </a:cubicBezTo>
                  <a:lnTo>
                    <a:pt x="648" y="216"/>
                  </a:lnTo>
                  <a:cubicBezTo>
                    <a:pt x="707" y="216"/>
                    <a:pt x="762" y="170"/>
                    <a:pt x="762" y="110"/>
                  </a:cubicBezTo>
                  <a:cubicBezTo>
                    <a:pt x="762" y="55"/>
                    <a:pt x="720" y="0"/>
                    <a:pt x="65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5" name="Google Shape;4435;p66"/>
            <p:cNvSpPr/>
            <p:nvPr/>
          </p:nvSpPr>
          <p:spPr>
            <a:xfrm>
              <a:off x="8440944" y="3848571"/>
              <a:ext cx="51109" cy="28646"/>
            </a:xfrm>
            <a:custGeom>
              <a:avLst/>
              <a:gdLst/>
              <a:ahLst/>
              <a:cxnLst/>
              <a:rect l="l" t="t" r="r" b="b"/>
              <a:pathLst>
                <a:path w="744" h="417" extrusionOk="0">
                  <a:moveTo>
                    <a:pt x="120" y="1"/>
                  </a:moveTo>
                  <a:cubicBezTo>
                    <a:pt x="79" y="1"/>
                    <a:pt x="35" y="22"/>
                    <a:pt x="18" y="63"/>
                  </a:cubicBezTo>
                  <a:cubicBezTo>
                    <a:pt x="0" y="114"/>
                    <a:pt x="18" y="182"/>
                    <a:pt x="73" y="205"/>
                  </a:cubicBezTo>
                  <a:lnTo>
                    <a:pt x="578" y="406"/>
                  </a:lnTo>
                  <a:cubicBezTo>
                    <a:pt x="594" y="413"/>
                    <a:pt x="611" y="416"/>
                    <a:pt x="628" y="416"/>
                  </a:cubicBezTo>
                  <a:cubicBezTo>
                    <a:pt x="669" y="416"/>
                    <a:pt x="708" y="396"/>
                    <a:pt x="725" y="357"/>
                  </a:cubicBezTo>
                  <a:cubicBezTo>
                    <a:pt x="743" y="302"/>
                    <a:pt x="725" y="233"/>
                    <a:pt x="670" y="209"/>
                  </a:cubicBezTo>
                  <a:lnTo>
                    <a:pt x="160" y="8"/>
                  </a:lnTo>
                  <a:cubicBezTo>
                    <a:pt x="148" y="3"/>
                    <a:pt x="134" y="1"/>
                    <a:pt x="12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6" name="Google Shape;4436;p66"/>
            <p:cNvSpPr/>
            <p:nvPr/>
          </p:nvSpPr>
          <p:spPr>
            <a:xfrm>
              <a:off x="8440257" y="3512522"/>
              <a:ext cx="52414" cy="14838"/>
            </a:xfrm>
            <a:custGeom>
              <a:avLst/>
              <a:gdLst/>
              <a:ahLst/>
              <a:cxnLst/>
              <a:rect l="l" t="t" r="r" b="b"/>
              <a:pathLst>
                <a:path w="763" h="216" extrusionOk="0">
                  <a:moveTo>
                    <a:pt x="111" y="1"/>
                  </a:moveTo>
                  <a:cubicBezTo>
                    <a:pt x="56" y="1"/>
                    <a:pt x="0" y="46"/>
                    <a:pt x="0" y="106"/>
                  </a:cubicBezTo>
                  <a:cubicBezTo>
                    <a:pt x="0" y="161"/>
                    <a:pt x="42" y="216"/>
                    <a:pt x="102" y="216"/>
                  </a:cubicBezTo>
                  <a:lnTo>
                    <a:pt x="648" y="216"/>
                  </a:lnTo>
                  <a:cubicBezTo>
                    <a:pt x="707" y="216"/>
                    <a:pt x="762" y="175"/>
                    <a:pt x="762" y="115"/>
                  </a:cubicBezTo>
                  <a:cubicBezTo>
                    <a:pt x="762" y="60"/>
                    <a:pt x="720" y="1"/>
                    <a:pt x="65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7" name="Google Shape;4437;p66"/>
            <p:cNvSpPr/>
            <p:nvPr/>
          </p:nvSpPr>
          <p:spPr>
            <a:xfrm>
              <a:off x="8440944" y="3470619"/>
              <a:ext cx="51109" cy="28577"/>
            </a:xfrm>
            <a:custGeom>
              <a:avLst/>
              <a:gdLst/>
              <a:ahLst/>
              <a:cxnLst/>
              <a:rect l="l" t="t" r="r" b="b"/>
              <a:pathLst>
                <a:path w="744" h="416" extrusionOk="0">
                  <a:moveTo>
                    <a:pt x="115" y="0"/>
                  </a:moveTo>
                  <a:cubicBezTo>
                    <a:pt x="75" y="0"/>
                    <a:pt x="35" y="21"/>
                    <a:pt x="18" y="61"/>
                  </a:cubicBezTo>
                  <a:cubicBezTo>
                    <a:pt x="0" y="116"/>
                    <a:pt x="18" y="184"/>
                    <a:pt x="73" y="207"/>
                  </a:cubicBezTo>
                  <a:lnTo>
                    <a:pt x="578" y="408"/>
                  </a:lnTo>
                  <a:cubicBezTo>
                    <a:pt x="592" y="413"/>
                    <a:pt x="607" y="415"/>
                    <a:pt x="621" y="415"/>
                  </a:cubicBezTo>
                  <a:cubicBezTo>
                    <a:pt x="665" y="415"/>
                    <a:pt x="707" y="395"/>
                    <a:pt x="725" y="353"/>
                  </a:cubicBezTo>
                  <a:cubicBezTo>
                    <a:pt x="743" y="303"/>
                    <a:pt x="725" y="235"/>
                    <a:pt x="670" y="211"/>
                  </a:cubicBezTo>
                  <a:lnTo>
                    <a:pt x="160" y="10"/>
                  </a:lnTo>
                  <a:cubicBezTo>
                    <a:pt x="146" y="4"/>
                    <a:pt x="131" y="0"/>
                    <a:pt x="11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8" name="Google Shape;4438;p66"/>
            <p:cNvSpPr/>
            <p:nvPr/>
          </p:nvSpPr>
          <p:spPr>
            <a:xfrm>
              <a:off x="8472406" y="3170423"/>
              <a:ext cx="52346" cy="14838"/>
            </a:xfrm>
            <a:custGeom>
              <a:avLst/>
              <a:gdLst/>
              <a:ahLst/>
              <a:cxnLst/>
              <a:rect l="l" t="t" r="r" b="b"/>
              <a:pathLst>
                <a:path w="762" h="216" extrusionOk="0">
                  <a:moveTo>
                    <a:pt x="115" y="1"/>
                  </a:moveTo>
                  <a:cubicBezTo>
                    <a:pt x="60" y="1"/>
                    <a:pt x="0" y="46"/>
                    <a:pt x="0" y="105"/>
                  </a:cubicBezTo>
                  <a:cubicBezTo>
                    <a:pt x="0" y="160"/>
                    <a:pt x="46" y="215"/>
                    <a:pt x="106" y="215"/>
                  </a:cubicBezTo>
                  <a:lnTo>
                    <a:pt x="652" y="215"/>
                  </a:lnTo>
                  <a:cubicBezTo>
                    <a:pt x="707" y="215"/>
                    <a:pt x="762" y="175"/>
                    <a:pt x="762" y="115"/>
                  </a:cubicBezTo>
                  <a:cubicBezTo>
                    <a:pt x="762" y="60"/>
                    <a:pt x="720" y="1"/>
                    <a:pt x="6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9" name="Google Shape;4439;p66"/>
            <p:cNvSpPr/>
            <p:nvPr/>
          </p:nvSpPr>
          <p:spPr>
            <a:xfrm>
              <a:off x="8473093" y="3128451"/>
              <a:ext cx="51384" cy="28646"/>
            </a:xfrm>
            <a:custGeom>
              <a:avLst/>
              <a:gdLst/>
              <a:ahLst/>
              <a:cxnLst/>
              <a:rect l="l" t="t" r="r" b="b"/>
              <a:pathLst>
                <a:path w="748" h="417" extrusionOk="0">
                  <a:moveTo>
                    <a:pt x="119" y="1"/>
                  </a:moveTo>
                  <a:cubicBezTo>
                    <a:pt x="79" y="1"/>
                    <a:pt x="39" y="22"/>
                    <a:pt x="22" y="61"/>
                  </a:cubicBezTo>
                  <a:cubicBezTo>
                    <a:pt x="0" y="116"/>
                    <a:pt x="18" y="185"/>
                    <a:pt x="73" y="208"/>
                  </a:cubicBezTo>
                  <a:lnTo>
                    <a:pt x="582" y="409"/>
                  </a:lnTo>
                  <a:cubicBezTo>
                    <a:pt x="595" y="414"/>
                    <a:pt x="609" y="416"/>
                    <a:pt x="623" y="416"/>
                  </a:cubicBezTo>
                  <a:cubicBezTo>
                    <a:pt x="664" y="416"/>
                    <a:pt x="707" y="395"/>
                    <a:pt x="724" y="354"/>
                  </a:cubicBezTo>
                  <a:cubicBezTo>
                    <a:pt x="747" y="303"/>
                    <a:pt x="729" y="235"/>
                    <a:pt x="669" y="212"/>
                  </a:cubicBezTo>
                  <a:lnTo>
                    <a:pt x="165" y="11"/>
                  </a:lnTo>
                  <a:cubicBezTo>
                    <a:pt x="151" y="4"/>
                    <a:pt x="135" y="1"/>
                    <a:pt x="11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0" name="Google Shape;4440;p66"/>
            <p:cNvSpPr/>
            <p:nvPr/>
          </p:nvSpPr>
          <p:spPr>
            <a:xfrm>
              <a:off x="8536017" y="2897294"/>
              <a:ext cx="52071" cy="26310"/>
            </a:xfrm>
            <a:custGeom>
              <a:avLst/>
              <a:gdLst/>
              <a:ahLst/>
              <a:cxnLst/>
              <a:rect l="l" t="t" r="r" b="b"/>
              <a:pathLst>
                <a:path w="758" h="383" extrusionOk="0">
                  <a:moveTo>
                    <a:pt x="128" y="1"/>
                  </a:moveTo>
                  <a:cubicBezTo>
                    <a:pt x="83" y="1"/>
                    <a:pt x="34" y="24"/>
                    <a:pt x="20" y="69"/>
                  </a:cubicBezTo>
                  <a:cubicBezTo>
                    <a:pt x="1" y="124"/>
                    <a:pt x="24" y="188"/>
                    <a:pt x="84" y="207"/>
                  </a:cubicBezTo>
                  <a:lnTo>
                    <a:pt x="602" y="376"/>
                  </a:lnTo>
                  <a:cubicBezTo>
                    <a:pt x="614" y="380"/>
                    <a:pt x="627" y="382"/>
                    <a:pt x="640" y="382"/>
                  </a:cubicBezTo>
                  <a:cubicBezTo>
                    <a:pt x="684" y="382"/>
                    <a:pt x="725" y="360"/>
                    <a:pt x="740" y="317"/>
                  </a:cubicBezTo>
                  <a:cubicBezTo>
                    <a:pt x="757" y="262"/>
                    <a:pt x="735" y="197"/>
                    <a:pt x="680" y="174"/>
                  </a:cubicBezTo>
                  <a:lnTo>
                    <a:pt x="157" y="4"/>
                  </a:lnTo>
                  <a:cubicBezTo>
                    <a:pt x="148" y="2"/>
                    <a:pt x="138" y="1"/>
                    <a:pt x="12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1" name="Google Shape;4441;p66"/>
            <p:cNvSpPr/>
            <p:nvPr/>
          </p:nvSpPr>
          <p:spPr>
            <a:xfrm>
              <a:off x="8550580" y="2857794"/>
              <a:ext cx="45064" cy="38675"/>
            </a:xfrm>
            <a:custGeom>
              <a:avLst/>
              <a:gdLst/>
              <a:ahLst/>
              <a:cxnLst/>
              <a:rect l="l" t="t" r="r" b="b"/>
              <a:pathLst>
                <a:path w="656" h="563" extrusionOk="0">
                  <a:moveTo>
                    <a:pt x="115" y="0"/>
                  </a:moveTo>
                  <a:cubicBezTo>
                    <a:pt x="86" y="0"/>
                    <a:pt x="58" y="10"/>
                    <a:pt x="37" y="34"/>
                  </a:cubicBezTo>
                  <a:cubicBezTo>
                    <a:pt x="5" y="75"/>
                    <a:pt x="0" y="149"/>
                    <a:pt x="45" y="185"/>
                  </a:cubicBezTo>
                  <a:lnTo>
                    <a:pt x="463" y="534"/>
                  </a:lnTo>
                  <a:cubicBezTo>
                    <a:pt x="483" y="552"/>
                    <a:pt x="512" y="563"/>
                    <a:pt x="540" y="563"/>
                  </a:cubicBezTo>
                  <a:cubicBezTo>
                    <a:pt x="568" y="563"/>
                    <a:pt x="596" y="552"/>
                    <a:pt x="614" y="529"/>
                  </a:cubicBezTo>
                  <a:cubicBezTo>
                    <a:pt x="651" y="488"/>
                    <a:pt x="655" y="414"/>
                    <a:pt x="610" y="378"/>
                  </a:cubicBezTo>
                  <a:lnTo>
                    <a:pt x="193" y="25"/>
                  </a:lnTo>
                  <a:cubicBezTo>
                    <a:pt x="170" y="9"/>
                    <a:pt x="143" y="0"/>
                    <a:pt x="11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2" name="Google Shape;4442;p66"/>
            <p:cNvSpPr/>
            <p:nvPr/>
          </p:nvSpPr>
          <p:spPr>
            <a:xfrm>
              <a:off x="8974288" y="3890681"/>
              <a:ext cx="52277" cy="14907"/>
            </a:xfrm>
            <a:custGeom>
              <a:avLst/>
              <a:gdLst/>
              <a:ahLst/>
              <a:cxnLst/>
              <a:rect l="l" t="t" r="r" b="b"/>
              <a:pathLst>
                <a:path w="761" h="217" extrusionOk="0">
                  <a:moveTo>
                    <a:pt x="100" y="0"/>
                  </a:moveTo>
                  <a:cubicBezTo>
                    <a:pt x="41" y="0"/>
                    <a:pt x="0" y="55"/>
                    <a:pt x="0" y="110"/>
                  </a:cubicBezTo>
                  <a:cubicBezTo>
                    <a:pt x="0" y="170"/>
                    <a:pt x="55" y="216"/>
                    <a:pt x="110" y="216"/>
                  </a:cubicBezTo>
                  <a:lnTo>
                    <a:pt x="656" y="216"/>
                  </a:lnTo>
                  <a:cubicBezTo>
                    <a:pt x="716" y="216"/>
                    <a:pt x="761" y="157"/>
                    <a:pt x="761" y="102"/>
                  </a:cubicBezTo>
                  <a:cubicBezTo>
                    <a:pt x="761" y="41"/>
                    <a:pt x="701" y="0"/>
                    <a:pt x="64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3" name="Google Shape;4443;p66"/>
            <p:cNvSpPr/>
            <p:nvPr/>
          </p:nvSpPr>
          <p:spPr>
            <a:xfrm>
              <a:off x="8974563" y="3848571"/>
              <a:ext cx="51384" cy="28646"/>
            </a:xfrm>
            <a:custGeom>
              <a:avLst/>
              <a:gdLst/>
              <a:ahLst/>
              <a:cxnLst/>
              <a:rect l="l" t="t" r="r" b="b"/>
              <a:pathLst>
                <a:path w="748" h="417" extrusionOk="0">
                  <a:moveTo>
                    <a:pt x="625" y="1"/>
                  </a:moveTo>
                  <a:cubicBezTo>
                    <a:pt x="611" y="1"/>
                    <a:pt x="597" y="3"/>
                    <a:pt x="583" y="8"/>
                  </a:cubicBezTo>
                  <a:lnTo>
                    <a:pt x="79" y="209"/>
                  </a:lnTo>
                  <a:cubicBezTo>
                    <a:pt x="19" y="233"/>
                    <a:pt x="1" y="302"/>
                    <a:pt x="24" y="357"/>
                  </a:cubicBezTo>
                  <a:cubicBezTo>
                    <a:pt x="40" y="396"/>
                    <a:pt x="80" y="416"/>
                    <a:pt x="119" y="416"/>
                  </a:cubicBezTo>
                  <a:cubicBezTo>
                    <a:pt x="135" y="416"/>
                    <a:pt x="151" y="413"/>
                    <a:pt x="166" y="406"/>
                  </a:cubicBezTo>
                  <a:lnTo>
                    <a:pt x="674" y="205"/>
                  </a:lnTo>
                  <a:cubicBezTo>
                    <a:pt x="729" y="182"/>
                    <a:pt x="748" y="114"/>
                    <a:pt x="725" y="63"/>
                  </a:cubicBezTo>
                  <a:cubicBezTo>
                    <a:pt x="708" y="22"/>
                    <a:pt x="667" y="1"/>
                    <a:pt x="62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4" name="Google Shape;4444;p66"/>
            <p:cNvSpPr/>
            <p:nvPr/>
          </p:nvSpPr>
          <p:spPr>
            <a:xfrm>
              <a:off x="8974288" y="3521447"/>
              <a:ext cx="52277" cy="14838"/>
            </a:xfrm>
            <a:custGeom>
              <a:avLst/>
              <a:gdLst/>
              <a:ahLst/>
              <a:cxnLst/>
              <a:rect l="l" t="t" r="r" b="b"/>
              <a:pathLst>
                <a:path w="761" h="216" extrusionOk="0">
                  <a:moveTo>
                    <a:pt x="100" y="1"/>
                  </a:moveTo>
                  <a:cubicBezTo>
                    <a:pt x="41" y="1"/>
                    <a:pt x="0" y="60"/>
                    <a:pt x="0" y="115"/>
                  </a:cubicBezTo>
                  <a:cubicBezTo>
                    <a:pt x="0" y="175"/>
                    <a:pt x="55" y="216"/>
                    <a:pt x="110" y="216"/>
                  </a:cubicBezTo>
                  <a:lnTo>
                    <a:pt x="656" y="216"/>
                  </a:lnTo>
                  <a:cubicBezTo>
                    <a:pt x="716" y="216"/>
                    <a:pt x="761" y="161"/>
                    <a:pt x="761" y="106"/>
                  </a:cubicBezTo>
                  <a:cubicBezTo>
                    <a:pt x="761" y="46"/>
                    <a:pt x="701" y="1"/>
                    <a:pt x="64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5" name="Google Shape;4445;p66"/>
            <p:cNvSpPr/>
            <p:nvPr/>
          </p:nvSpPr>
          <p:spPr>
            <a:xfrm>
              <a:off x="8974563" y="3479544"/>
              <a:ext cx="51384" cy="28577"/>
            </a:xfrm>
            <a:custGeom>
              <a:avLst/>
              <a:gdLst/>
              <a:ahLst/>
              <a:cxnLst/>
              <a:rect l="l" t="t" r="r" b="b"/>
              <a:pathLst>
                <a:path w="748" h="416" extrusionOk="0">
                  <a:moveTo>
                    <a:pt x="630" y="0"/>
                  </a:moveTo>
                  <a:cubicBezTo>
                    <a:pt x="615" y="0"/>
                    <a:pt x="598" y="4"/>
                    <a:pt x="583" y="10"/>
                  </a:cubicBezTo>
                  <a:lnTo>
                    <a:pt x="79" y="211"/>
                  </a:lnTo>
                  <a:cubicBezTo>
                    <a:pt x="19" y="235"/>
                    <a:pt x="1" y="303"/>
                    <a:pt x="24" y="353"/>
                  </a:cubicBezTo>
                  <a:cubicBezTo>
                    <a:pt x="41" y="395"/>
                    <a:pt x="84" y="415"/>
                    <a:pt x="125" y="415"/>
                  </a:cubicBezTo>
                  <a:cubicBezTo>
                    <a:pt x="139" y="415"/>
                    <a:pt x="153" y="413"/>
                    <a:pt x="166" y="408"/>
                  </a:cubicBezTo>
                  <a:lnTo>
                    <a:pt x="674" y="207"/>
                  </a:lnTo>
                  <a:cubicBezTo>
                    <a:pt x="729" y="184"/>
                    <a:pt x="748" y="116"/>
                    <a:pt x="725" y="61"/>
                  </a:cubicBezTo>
                  <a:cubicBezTo>
                    <a:pt x="708" y="21"/>
                    <a:pt x="671" y="0"/>
                    <a:pt x="63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6" name="Google Shape;4446;p66"/>
            <p:cNvSpPr/>
            <p:nvPr/>
          </p:nvSpPr>
          <p:spPr>
            <a:xfrm>
              <a:off x="8941865" y="3179348"/>
              <a:ext cx="52277" cy="14838"/>
            </a:xfrm>
            <a:custGeom>
              <a:avLst/>
              <a:gdLst/>
              <a:ahLst/>
              <a:cxnLst/>
              <a:rect l="l" t="t" r="r" b="b"/>
              <a:pathLst>
                <a:path w="761" h="216" extrusionOk="0">
                  <a:moveTo>
                    <a:pt x="100" y="1"/>
                  </a:moveTo>
                  <a:cubicBezTo>
                    <a:pt x="41" y="1"/>
                    <a:pt x="0" y="60"/>
                    <a:pt x="0" y="115"/>
                  </a:cubicBezTo>
                  <a:cubicBezTo>
                    <a:pt x="0" y="175"/>
                    <a:pt x="55" y="215"/>
                    <a:pt x="115" y="215"/>
                  </a:cubicBezTo>
                  <a:lnTo>
                    <a:pt x="660" y="215"/>
                  </a:lnTo>
                  <a:cubicBezTo>
                    <a:pt x="720" y="215"/>
                    <a:pt x="761" y="160"/>
                    <a:pt x="761" y="105"/>
                  </a:cubicBezTo>
                  <a:cubicBezTo>
                    <a:pt x="761" y="46"/>
                    <a:pt x="706" y="1"/>
                    <a:pt x="65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7" name="Google Shape;4447;p66"/>
            <p:cNvSpPr/>
            <p:nvPr/>
          </p:nvSpPr>
          <p:spPr>
            <a:xfrm>
              <a:off x="8942414" y="3137376"/>
              <a:ext cx="51109" cy="28646"/>
            </a:xfrm>
            <a:custGeom>
              <a:avLst/>
              <a:gdLst/>
              <a:ahLst/>
              <a:cxnLst/>
              <a:rect l="l" t="t" r="r" b="b"/>
              <a:pathLst>
                <a:path w="744" h="417" extrusionOk="0">
                  <a:moveTo>
                    <a:pt x="629" y="1"/>
                  </a:moveTo>
                  <a:cubicBezTo>
                    <a:pt x="613" y="1"/>
                    <a:pt x="597" y="4"/>
                    <a:pt x="583" y="11"/>
                  </a:cubicBezTo>
                  <a:lnTo>
                    <a:pt x="75" y="212"/>
                  </a:lnTo>
                  <a:cubicBezTo>
                    <a:pt x="20" y="235"/>
                    <a:pt x="1" y="303"/>
                    <a:pt x="20" y="354"/>
                  </a:cubicBezTo>
                  <a:cubicBezTo>
                    <a:pt x="36" y="395"/>
                    <a:pt x="79" y="416"/>
                    <a:pt x="123" y="416"/>
                  </a:cubicBezTo>
                  <a:cubicBezTo>
                    <a:pt x="137" y="416"/>
                    <a:pt x="152" y="414"/>
                    <a:pt x="166" y="409"/>
                  </a:cubicBezTo>
                  <a:lnTo>
                    <a:pt x="670" y="208"/>
                  </a:lnTo>
                  <a:cubicBezTo>
                    <a:pt x="725" y="185"/>
                    <a:pt x="744" y="116"/>
                    <a:pt x="725" y="61"/>
                  </a:cubicBezTo>
                  <a:cubicBezTo>
                    <a:pt x="708" y="22"/>
                    <a:pt x="669" y="1"/>
                    <a:pt x="62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8" name="Google Shape;4448;p66"/>
            <p:cNvSpPr/>
            <p:nvPr/>
          </p:nvSpPr>
          <p:spPr>
            <a:xfrm>
              <a:off x="8878803" y="2906219"/>
              <a:ext cx="51727" cy="26310"/>
            </a:xfrm>
            <a:custGeom>
              <a:avLst/>
              <a:gdLst/>
              <a:ahLst/>
              <a:cxnLst/>
              <a:rect l="l" t="t" r="r" b="b"/>
              <a:pathLst>
                <a:path w="753" h="383" extrusionOk="0">
                  <a:moveTo>
                    <a:pt x="628" y="1"/>
                  </a:moveTo>
                  <a:cubicBezTo>
                    <a:pt x="617" y="1"/>
                    <a:pt x="607" y="2"/>
                    <a:pt x="597" y="4"/>
                  </a:cubicBezTo>
                  <a:lnTo>
                    <a:pt x="78" y="174"/>
                  </a:lnTo>
                  <a:cubicBezTo>
                    <a:pt x="19" y="197"/>
                    <a:pt x="0" y="262"/>
                    <a:pt x="14" y="317"/>
                  </a:cubicBezTo>
                  <a:cubicBezTo>
                    <a:pt x="28" y="360"/>
                    <a:pt x="73" y="382"/>
                    <a:pt x="118" y="382"/>
                  </a:cubicBezTo>
                  <a:cubicBezTo>
                    <a:pt x="131" y="382"/>
                    <a:pt x="144" y="380"/>
                    <a:pt x="156" y="376"/>
                  </a:cubicBezTo>
                  <a:lnTo>
                    <a:pt x="675" y="207"/>
                  </a:lnTo>
                  <a:cubicBezTo>
                    <a:pt x="730" y="188"/>
                    <a:pt x="753" y="124"/>
                    <a:pt x="734" y="69"/>
                  </a:cubicBezTo>
                  <a:cubicBezTo>
                    <a:pt x="719" y="24"/>
                    <a:pt x="674" y="1"/>
                    <a:pt x="62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9" name="Google Shape;4449;p66"/>
            <p:cNvSpPr/>
            <p:nvPr/>
          </p:nvSpPr>
          <p:spPr>
            <a:xfrm>
              <a:off x="8871247" y="2866719"/>
              <a:ext cx="45133" cy="38675"/>
            </a:xfrm>
            <a:custGeom>
              <a:avLst/>
              <a:gdLst/>
              <a:ahLst/>
              <a:cxnLst/>
              <a:rect l="l" t="t" r="r" b="b"/>
              <a:pathLst>
                <a:path w="657" h="563" extrusionOk="0">
                  <a:moveTo>
                    <a:pt x="539" y="0"/>
                  </a:moveTo>
                  <a:cubicBezTo>
                    <a:pt x="511" y="0"/>
                    <a:pt x="484" y="9"/>
                    <a:pt x="463" y="25"/>
                  </a:cubicBezTo>
                  <a:lnTo>
                    <a:pt x="46" y="378"/>
                  </a:lnTo>
                  <a:cubicBezTo>
                    <a:pt x="0" y="414"/>
                    <a:pt x="0" y="488"/>
                    <a:pt x="37" y="529"/>
                  </a:cubicBezTo>
                  <a:cubicBezTo>
                    <a:pt x="58" y="552"/>
                    <a:pt x="86" y="563"/>
                    <a:pt x="114" y="563"/>
                  </a:cubicBezTo>
                  <a:cubicBezTo>
                    <a:pt x="142" y="563"/>
                    <a:pt x="170" y="552"/>
                    <a:pt x="193" y="534"/>
                  </a:cubicBezTo>
                  <a:lnTo>
                    <a:pt x="610" y="185"/>
                  </a:lnTo>
                  <a:cubicBezTo>
                    <a:pt x="656" y="149"/>
                    <a:pt x="652" y="75"/>
                    <a:pt x="615" y="34"/>
                  </a:cubicBezTo>
                  <a:cubicBezTo>
                    <a:pt x="596" y="10"/>
                    <a:pt x="568" y="0"/>
                    <a:pt x="53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0" name="Google Shape;4450;p66"/>
            <p:cNvSpPr/>
            <p:nvPr/>
          </p:nvSpPr>
          <p:spPr>
            <a:xfrm>
              <a:off x="8686252" y="3844175"/>
              <a:ext cx="52140" cy="35859"/>
            </a:xfrm>
            <a:custGeom>
              <a:avLst/>
              <a:gdLst/>
              <a:ahLst/>
              <a:cxnLst/>
              <a:rect l="l" t="t" r="r" b="b"/>
              <a:pathLst>
                <a:path w="759" h="522" extrusionOk="0">
                  <a:moveTo>
                    <a:pt x="635" y="1"/>
                  </a:moveTo>
                  <a:cubicBezTo>
                    <a:pt x="619" y="1"/>
                    <a:pt x="603" y="5"/>
                    <a:pt x="589" y="13"/>
                  </a:cubicBezTo>
                  <a:cubicBezTo>
                    <a:pt x="396" y="104"/>
                    <a:pt x="217" y="214"/>
                    <a:pt x="47" y="333"/>
                  </a:cubicBezTo>
                  <a:cubicBezTo>
                    <a:pt x="1" y="366"/>
                    <a:pt x="1" y="448"/>
                    <a:pt x="38" y="489"/>
                  </a:cubicBezTo>
                  <a:cubicBezTo>
                    <a:pt x="60" y="511"/>
                    <a:pt x="87" y="522"/>
                    <a:pt x="115" y="522"/>
                  </a:cubicBezTo>
                  <a:cubicBezTo>
                    <a:pt x="140" y="522"/>
                    <a:pt x="165" y="513"/>
                    <a:pt x="189" y="498"/>
                  </a:cubicBezTo>
                  <a:cubicBezTo>
                    <a:pt x="208" y="485"/>
                    <a:pt x="227" y="470"/>
                    <a:pt x="249" y="457"/>
                  </a:cubicBezTo>
                  <a:cubicBezTo>
                    <a:pt x="254" y="453"/>
                    <a:pt x="267" y="443"/>
                    <a:pt x="267" y="443"/>
                  </a:cubicBezTo>
                  <a:cubicBezTo>
                    <a:pt x="282" y="434"/>
                    <a:pt x="290" y="430"/>
                    <a:pt x="299" y="421"/>
                  </a:cubicBezTo>
                  <a:cubicBezTo>
                    <a:pt x="341" y="393"/>
                    <a:pt x="382" y="370"/>
                    <a:pt x="424" y="347"/>
                  </a:cubicBezTo>
                  <a:cubicBezTo>
                    <a:pt x="506" y="297"/>
                    <a:pt x="593" y="246"/>
                    <a:pt x="684" y="205"/>
                  </a:cubicBezTo>
                  <a:cubicBezTo>
                    <a:pt x="735" y="182"/>
                    <a:pt x="758" y="108"/>
                    <a:pt x="731" y="58"/>
                  </a:cubicBezTo>
                  <a:cubicBezTo>
                    <a:pt x="711" y="23"/>
                    <a:pt x="673" y="1"/>
                    <a:pt x="6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1" name="Google Shape;4451;p66"/>
            <p:cNvSpPr/>
            <p:nvPr/>
          </p:nvSpPr>
          <p:spPr>
            <a:xfrm>
              <a:off x="8673750" y="3808179"/>
              <a:ext cx="53857" cy="25142"/>
            </a:xfrm>
            <a:custGeom>
              <a:avLst/>
              <a:gdLst/>
              <a:ahLst/>
              <a:cxnLst/>
              <a:rect l="l" t="t" r="r" b="b"/>
              <a:pathLst>
                <a:path w="784" h="366" extrusionOk="0">
                  <a:moveTo>
                    <a:pt x="123" y="1"/>
                  </a:moveTo>
                  <a:cubicBezTo>
                    <a:pt x="75" y="1"/>
                    <a:pt x="25" y="28"/>
                    <a:pt x="13" y="78"/>
                  </a:cubicBezTo>
                  <a:cubicBezTo>
                    <a:pt x="0" y="128"/>
                    <a:pt x="28" y="196"/>
                    <a:pt x="83" y="211"/>
                  </a:cubicBezTo>
                  <a:cubicBezTo>
                    <a:pt x="265" y="261"/>
                    <a:pt x="449" y="312"/>
                    <a:pt x="633" y="362"/>
                  </a:cubicBezTo>
                  <a:cubicBezTo>
                    <a:pt x="643" y="364"/>
                    <a:pt x="653" y="365"/>
                    <a:pt x="662" y="365"/>
                  </a:cubicBezTo>
                  <a:cubicBezTo>
                    <a:pt x="709" y="365"/>
                    <a:pt x="755" y="338"/>
                    <a:pt x="771" y="289"/>
                  </a:cubicBezTo>
                  <a:cubicBezTo>
                    <a:pt x="784" y="238"/>
                    <a:pt x="756" y="169"/>
                    <a:pt x="697" y="156"/>
                  </a:cubicBezTo>
                  <a:cubicBezTo>
                    <a:pt x="519" y="105"/>
                    <a:pt x="335" y="54"/>
                    <a:pt x="151" y="4"/>
                  </a:cubicBezTo>
                  <a:cubicBezTo>
                    <a:pt x="142" y="2"/>
                    <a:pt x="132" y="1"/>
                    <a:pt x="12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2" name="Google Shape;4452;p66"/>
            <p:cNvSpPr/>
            <p:nvPr/>
          </p:nvSpPr>
          <p:spPr>
            <a:xfrm>
              <a:off x="8699235" y="3548587"/>
              <a:ext cx="52346" cy="35790"/>
            </a:xfrm>
            <a:custGeom>
              <a:avLst/>
              <a:gdLst/>
              <a:ahLst/>
              <a:cxnLst/>
              <a:rect l="l" t="t" r="r" b="b"/>
              <a:pathLst>
                <a:path w="762" h="521" extrusionOk="0">
                  <a:moveTo>
                    <a:pt x="637" y="0"/>
                  </a:moveTo>
                  <a:cubicBezTo>
                    <a:pt x="621" y="0"/>
                    <a:pt x="604" y="4"/>
                    <a:pt x="588" y="12"/>
                  </a:cubicBezTo>
                  <a:cubicBezTo>
                    <a:pt x="400" y="103"/>
                    <a:pt x="220" y="213"/>
                    <a:pt x="51" y="333"/>
                  </a:cubicBezTo>
                  <a:cubicBezTo>
                    <a:pt x="5" y="365"/>
                    <a:pt x="0" y="448"/>
                    <a:pt x="42" y="489"/>
                  </a:cubicBezTo>
                  <a:cubicBezTo>
                    <a:pt x="63" y="510"/>
                    <a:pt x="89" y="521"/>
                    <a:pt x="116" y="521"/>
                  </a:cubicBezTo>
                  <a:cubicBezTo>
                    <a:pt x="142" y="521"/>
                    <a:pt x="168" y="512"/>
                    <a:pt x="193" y="494"/>
                  </a:cubicBezTo>
                  <a:cubicBezTo>
                    <a:pt x="211" y="480"/>
                    <a:pt x="230" y="471"/>
                    <a:pt x="252" y="457"/>
                  </a:cubicBezTo>
                  <a:cubicBezTo>
                    <a:pt x="252" y="452"/>
                    <a:pt x="271" y="443"/>
                    <a:pt x="271" y="443"/>
                  </a:cubicBezTo>
                  <a:cubicBezTo>
                    <a:pt x="280" y="434"/>
                    <a:pt x="294" y="429"/>
                    <a:pt x="303" y="420"/>
                  </a:cubicBezTo>
                  <a:cubicBezTo>
                    <a:pt x="345" y="393"/>
                    <a:pt x="385" y="370"/>
                    <a:pt x="427" y="347"/>
                  </a:cubicBezTo>
                  <a:cubicBezTo>
                    <a:pt x="510" y="296"/>
                    <a:pt x="597" y="246"/>
                    <a:pt x="688" y="205"/>
                  </a:cubicBezTo>
                  <a:cubicBezTo>
                    <a:pt x="739" y="181"/>
                    <a:pt x="762" y="109"/>
                    <a:pt x="734" y="58"/>
                  </a:cubicBezTo>
                  <a:cubicBezTo>
                    <a:pt x="715" y="22"/>
                    <a:pt x="677" y="0"/>
                    <a:pt x="63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3" name="Google Shape;4453;p66"/>
            <p:cNvSpPr/>
            <p:nvPr/>
          </p:nvSpPr>
          <p:spPr>
            <a:xfrm>
              <a:off x="8686939" y="3512591"/>
              <a:ext cx="53926" cy="25142"/>
            </a:xfrm>
            <a:custGeom>
              <a:avLst/>
              <a:gdLst/>
              <a:ahLst/>
              <a:cxnLst/>
              <a:rect l="l" t="t" r="r" b="b"/>
              <a:pathLst>
                <a:path w="785" h="366" extrusionOk="0">
                  <a:moveTo>
                    <a:pt x="119" y="1"/>
                  </a:moveTo>
                  <a:cubicBezTo>
                    <a:pt x="74" y="1"/>
                    <a:pt x="26" y="28"/>
                    <a:pt x="14" y="77"/>
                  </a:cubicBezTo>
                  <a:cubicBezTo>
                    <a:pt x="1" y="128"/>
                    <a:pt x="28" y="197"/>
                    <a:pt x="83" y="210"/>
                  </a:cubicBezTo>
                  <a:cubicBezTo>
                    <a:pt x="266" y="261"/>
                    <a:pt x="450" y="311"/>
                    <a:pt x="634" y="362"/>
                  </a:cubicBezTo>
                  <a:cubicBezTo>
                    <a:pt x="643" y="364"/>
                    <a:pt x="652" y="365"/>
                    <a:pt x="661" y="365"/>
                  </a:cubicBezTo>
                  <a:cubicBezTo>
                    <a:pt x="709" y="365"/>
                    <a:pt x="756" y="338"/>
                    <a:pt x="771" y="288"/>
                  </a:cubicBezTo>
                  <a:cubicBezTo>
                    <a:pt x="784" y="238"/>
                    <a:pt x="757" y="169"/>
                    <a:pt x="698" y="155"/>
                  </a:cubicBezTo>
                  <a:cubicBezTo>
                    <a:pt x="514" y="105"/>
                    <a:pt x="331" y="55"/>
                    <a:pt x="147" y="4"/>
                  </a:cubicBezTo>
                  <a:cubicBezTo>
                    <a:pt x="138" y="2"/>
                    <a:pt x="129" y="1"/>
                    <a:pt x="11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4" name="Google Shape;4454;p66"/>
            <p:cNvSpPr/>
            <p:nvPr/>
          </p:nvSpPr>
          <p:spPr>
            <a:xfrm>
              <a:off x="8712425" y="3261856"/>
              <a:ext cx="52414" cy="35790"/>
            </a:xfrm>
            <a:custGeom>
              <a:avLst/>
              <a:gdLst/>
              <a:ahLst/>
              <a:cxnLst/>
              <a:rect l="l" t="t" r="r" b="b"/>
              <a:pathLst>
                <a:path w="763" h="521" extrusionOk="0">
                  <a:moveTo>
                    <a:pt x="638" y="1"/>
                  </a:moveTo>
                  <a:cubicBezTo>
                    <a:pt x="621" y="1"/>
                    <a:pt x="605" y="4"/>
                    <a:pt x="588" y="12"/>
                  </a:cubicBezTo>
                  <a:cubicBezTo>
                    <a:pt x="400" y="105"/>
                    <a:pt x="221" y="215"/>
                    <a:pt x="47" y="334"/>
                  </a:cubicBezTo>
                  <a:cubicBezTo>
                    <a:pt x="1" y="366"/>
                    <a:pt x="1" y="448"/>
                    <a:pt x="38" y="486"/>
                  </a:cubicBezTo>
                  <a:cubicBezTo>
                    <a:pt x="62" y="509"/>
                    <a:pt x="90" y="521"/>
                    <a:pt x="118" y="521"/>
                  </a:cubicBezTo>
                  <a:cubicBezTo>
                    <a:pt x="144" y="521"/>
                    <a:pt x="169" y="512"/>
                    <a:pt x="193" y="494"/>
                  </a:cubicBezTo>
                  <a:cubicBezTo>
                    <a:pt x="212" y="480"/>
                    <a:pt x="231" y="471"/>
                    <a:pt x="248" y="458"/>
                  </a:cubicBezTo>
                  <a:cubicBezTo>
                    <a:pt x="253" y="453"/>
                    <a:pt x="267" y="444"/>
                    <a:pt x="272" y="444"/>
                  </a:cubicBezTo>
                  <a:cubicBezTo>
                    <a:pt x="280" y="435"/>
                    <a:pt x="295" y="425"/>
                    <a:pt x="303" y="421"/>
                  </a:cubicBezTo>
                  <a:cubicBezTo>
                    <a:pt x="345" y="393"/>
                    <a:pt x="386" y="370"/>
                    <a:pt x="428" y="348"/>
                  </a:cubicBezTo>
                  <a:cubicBezTo>
                    <a:pt x="510" y="297"/>
                    <a:pt x="597" y="247"/>
                    <a:pt x="684" y="205"/>
                  </a:cubicBezTo>
                  <a:cubicBezTo>
                    <a:pt x="735" y="183"/>
                    <a:pt x="762" y="109"/>
                    <a:pt x="735" y="59"/>
                  </a:cubicBezTo>
                  <a:cubicBezTo>
                    <a:pt x="715" y="23"/>
                    <a:pt x="678" y="1"/>
                    <a:pt x="63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5" name="Google Shape;4455;p66"/>
            <p:cNvSpPr/>
            <p:nvPr/>
          </p:nvSpPr>
          <p:spPr>
            <a:xfrm>
              <a:off x="8700197" y="3225929"/>
              <a:ext cx="53926" cy="25142"/>
            </a:xfrm>
            <a:custGeom>
              <a:avLst/>
              <a:gdLst/>
              <a:ahLst/>
              <a:cxnLst/>
              <a:rect l="l" t="t" r="r" b="b"/>
              <a:pathLst>
                <a:path w="785" h="366" extrusionOk="0">
                  <a:moveTo>
                    <a:pt x="121" y="1"/>
                  </a:moveTo>
                  <a:cubicBezTo>
                    <a:pt x="75" y="1"/>
                    <a:pt x="26" y="28"/>
                    <a:pt x="14" y="78"/>
                  </a:cubicBezTo>
                  <a:cubicBezTo>
                    <a:pt x="0" y="128"/>
                    <a:pt x="24" y="196"/>
                    <a:pt x="83" y="211"/>
                  </a:cubicBezTo>
                  <a:cubicBezTo>
                    <a:pt x="266" y="260"/>
                    <a:pt x="450" y="311"/>
                    <a:pt x="633" y="361"/>
                  </a:cubicBezTo>
                  <a:cubicBezTo>
                    <a:pt x="643" y="364"/>
                    <a:pt x="653" y="365"/>
                    <a:pt x="663" y="365"/>
                  </a:cubicBezTo>
                  <a:cubicBezTo>
                    <a:pt x="709" y="365"/>
                    <a:pt x="755" y="338"/>
                    <a:pt x="771" y="288"/>
                  </a:cubicBezTo>
                  <a:cubicBezTo>
                    <a:pt x="784" y="238"/>
                    <a:pt x="757" y="169"/>
                    <a:pt x="697" y="156"/>
                  </a:cubicBezTo>
                  <a:cubicBezTo>
                    <a:pt x="513" y="105"/>
                    <a:pt x="331" y="54"/>
                    <a:pt x="147" y="4"/>
                  </a:cubicBezTo>
                  <a:cubicBezTo>
                    <a:pt x="138" y="2"/>
                    <a:pt x="130" y="1"/>
                    <a:pt x="12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6" name="Google Shape;4456;p66"/>
            <p:cNvSpPr/>
            <p:nvPr/>
          </p:nvSpPr>
          <p:spPr>
            <a:xfrm>
              <a:off x="8725683" y="2975262"/>
              <a:ext cx="52346" cy="35721"/>
            </a:xfrm>
            <a:custGeom>
              <a:avLst/>
              <a:gdLst/>
              <a:ahLst/>
              <a:cxnLst/>
              <a:rect l="l" t="t" r="r" b="b"/>
              <a:pathLst>
                <a:path w="762" h="520" extrusionOk="0">
                  <a:moveTo>
                    <a:pt x="637" y="0"/>
                  </a:moveTo>
                  <a:cubicBezTo>
                    <a:pt x="621" y="0"/>
                    <a:pt x="604" y="4"/>
                    <a:pt x="588" y="12"/>
                  </a:cubicBezTo>
                  <a:cubicBezTo>
                    <a:pt x="400" y="103"/>
                    <a:pt x="220" y="213"/>
                    <a:pt x="47" y="332"/>
                  </a:cubicBezTo>
                  <a:cubicBezTo>
                    <a:pt x="0" y="365"/>
                    <a:pt x="0" y="448"/>
                    <a:pt x="38" y="484"/>
                  </a:cubicBezTo>
                  <a:cubicBezTo>
                    <a:pt x="62" y="508"/>
                    <a:pt x="89" y="520"/>
                    <a:pt x="118" y="520"/>
                  </a:cubicBezTo>
                  <a:cubicBezTo>
                    <a:pt x="143" y="520"/>
                    <a:pt x="169" y="511"/>
                    <a:pt x="193" y="493"/>
                  </a:cubicBezTo>
                  <a:cubicBezTo>
                    <a:pt x="212" y="480"/>
                    <a:pt x="230" y="470"/>
                    <a:pt x="248" y="457"/>
                  </a:cubicBezTo>
                  <a:cubicBezTo>
                    <a:pt x="252" y="452"/>
                    <a:pt x="267" y="442"/>
                    <a:pt x="271" y="442"/>
                  </a:cubicBezTo>
                  <a:cubicBezTo>
                    <a:pt x="280" y="433"/>
                    <a:pt x="290" y="425"/>
                    <a:pt x="303" y="420"/>
                  </a:cubicBezTo>
                  <a:cubicBezTo>
                    <a:pt x="345" y="393"/>
                    <a:pt x="381" y="370"/>
                    <a:pt x="423" y="346"/>
                  </a:cubicBezTo>
                  <a:cubicBezTo>
                    <a:pt x="510" y="296"/>
                    <a:pt x="597" y="245"/>
                    <a:pt x="684" y="205"/>
                  </a:cubicBezTo>
                  <a:cubicBezTo>
                    <a:pt x="734" y="181"/>
                    <a:pt x="762" y="108"/>
                    <a:pt x="734" y="57"/>
                  </a:cubicBezTo>
                  <a:cubicBezTo>
                    <a:pt x="712" y="22"/>
                    <a:pt x="676" y="0"/>
                    <a:pt x="63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7" name="Google Shape;4457;p66"/>
            <p:cNvSpPr/>
            <p:nvPr/>
          </p:nvSpPr>
          <p:spPr>
            <a:xfrm>
              <a:off x="8713455" y="2939197"/>
              <a:ext cx="53857" cy="25142"/>
            </a:xfrm>
            <a:custGeom>
              <a:avLst/>
              <a:gdLst/>
              <a:ahLst/>
              <a:cxnLst/>
              <a:rect l="l" t="t" r="r" b="b"/>
              <a:pathLst>
                <a:path w="784" h="366" extrusionOk="0">
                  <a:moveTo>
                    <a:pt x="119" y="1"/>
                  </a:moveTo>
                  <a:cubicBezTo>
                    <a:pt x="72" y="1"/>
                    <a:pt x="25" y="28"/>
                    <a:pt x="13" y="78"/>
                  </a:cubicBezTo>
                  <a:cubicBezTo>
                    <a:pt x="0" y="129"/>
                    <a:pt x="23" y="197"/>
                    <a:pt x="83" y="211"/>
                  </a:cubicBezTo>
                  <a:cubicBezTo>
                    <a:pt x="265" y="262"/>
                    <a:pt x="449" y="312"/>
                    <a:pt x="633" y="362"/>
                  </a:cubicBezTo>
                  <a:cubicBezTo>
                    <a:pt x="643" y="364"/>
                    <a:pt x="652" y="366"/>
                    <a:pt x="662" y="366"/>
                  </a:cubicBezTo>
                  <a:cubicBezTo>
                    <a:pt x="709" y="366"/>
                    <a:pt x="754" y="338"/>
                    <a:pt x="766" y="289"/>
                  </a:cubicBezTo>
                  <a:cubicBezTo>
                    <a:pt x="784" y="239"/>
                    <a:pt x="756" y="169"/>
                    <a:pt x="697" y="156"/>
                  </a:cubicBezTo>
                  <a:cubicBezTo>
                    <a:pt x="513" y="105"/>
                    <a:pt x="330" y="55"/>
                    <a:pt x="146" y="4"/>
                  </a:cubicBezTo>
                  <a:cubicBezTo>
                    <a:pt x="137" y="2"/>
                    <a:pt x="128" y="1"/>
                    <a:pt x="11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4405;p66">
            <a:extLst>
              <a:ext uri="{FF2B5EF4-FFF2-40B4-BE49-F238E27FC236}">
                <a16:creationId xmlns:a16="http://schemas.microsoft.com/office/drawing/2014/main" id="{8BA68B32-F2DF-195E-AFE7-E15D2F20741E}"/>
              </a:ext>
            </a:extLst>
          </p:cNvPr>
          <p:cNvSpPr/>
          <p:nvPr/>
        </p:nvSpPr>
        <p:spPr>
          <a:xfrm>
            <a:off x="472936" y="2169616"/>
            <a:ext cx="189464" cy="212250"/>
          </a:xfrm>
          <a:prstGeom prst="ellipse">
            <a:avLst/>
          </a:pr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 name="Google Shape;4405;p66">
            <a:extLst>
              <a:ext uri="{FF2B5EF4-FFF2-40B4-BE49-F238E27FC236}">
                <a16:creationId xmlns:a16="http://schemas.microsoft.com/office/drawing/2014/main" id="{ABB32C5A-2F34-4C57-C0F9-ADC4CDB66266}"/>
              </a:ext>
            </a:extLst>
          </p:cNvPr>
          <p:cNvSpPr/>
          <p:nvPr/>
        </p:nvSpPr>
        <p:spPr>
          <a:xfrm>
            <a:off x="472936" y="2923021"/>
            <a:ext cx="189464" cy="210899"/>
          </a:xfrm>
          <a:prstGeom prst="ellipse">
            <a:avLst/>
          </a:pr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 name="Google Shape;4405;p66">
            <a:extLst>
              <a:ext uri="{FF2B5EF4-FFF2-40B4-BE49-F238E27FC236}">
                <a16:creationId xmlns:a16="http://schemas.microsoft.com/office/drawing/2014/main" id="{888C1284-7E32-87A5-67C7-5D8666D8F616}"/>
              </a:ext>
            </a:extLst>
          </p:cNvPr>
          <p:cNvSpPr/>
          <p:nvPr/>
        </p:nvSpPr>
        <p:spPr>
          <a:xfrm>
            <a:off x="472936" y="3551795"/>
            <a:ext cx="189464" cy="210899"/>
          </a:xfrm>
          <a:prstGeom prst="ellipse">
            <a:avLst/>
          </a:pr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 name="Google Shape;4405;p66">
            <a:extLst>
              <a:ext uri="{FF2B5EF4-FFF2-40B4-BE49-F238E27FC236}">
                <a16:creationId xmlns:a16="http://schemas.microsoft.com/office/drawing/2014/main" id="{A339C45D-126F-48A4-3089-018D1EE7FCAA}"/>
              </a:ext>
            </a:extLst>
          </p:cNvPr>
          <p:cNvSpPr/>
          <p:nvPr/>
        </p:nvSpPr>
        <p:spPr>
          <a:xfrm>
            <a:off x="472936" y="4366542"/>
            <a:ext cx="189464" cy="210899"/>
          </a:xfrm>
          <a:prstGeom prst="ellipse">
            <a:avLst/>
          </a:pr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423"/>
                                        </p:tgtEl>
                                        <p:attrNameLst>
                                          <p:attrName>style.visibility</p:attrName>
                                        </p:attrNameLst>
                                      </p:cBhvr>
                                      <p:to>
                                        <p:strVal val="visible"/>
                                      </p:to>
                                    </p:set>
                                    <p:anim calcmode="lin" valueType="num">
                                      <p:cBhvr additive="base">
                                        <p:cTn id="7" dur="600"/>
                                        <p:tgtEl>
                                          <p:spTgt spid="44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A33409F1-DA53-EC99-2DCC-F1200BA3C26E}"/>
              </a:ext>
            </a:extLst>
          </p:cNvPr>
          <p:cNvSpPr>
            <a:spLocks noGrp="1"/>
          </p:cNvSpPr>
          <p:nvPr/>
        </p:nvSpPr>
        <p:spPr>
          <a:xfrm>
            <a:off x="539064" y="77478"/>
            <a:ext cx="7516109" cy="54921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Denk One"/>
              <a:buNone/>
              <a:defRPr sz="2800" b="1" i="0" u="none" strike="noStrike" cap="none">
                <a:solidFill>
                  <a:schemeClr val="dk1"/>
                </a:solidFill>
                <a:latin typeface="Denk One"/>
                <a:ea typeface="Denk One"/>
                <a:cs typeface="Denk One"/>
                <a:sym typeface="Denk One"/>
              </a:defRPr>
            </a:lvl1pPr>
            <a:lvl2pPr marR="0" lvl="1" algn="l"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9pPr>
          </a:lstStyle>
          <a:p>
            <a:r>
              <a:rPr lang="en-US" sz="2400" dirty="0">
                <a:solidFill>
                  <a:schemeClr val="tx1">
                    <a:lumMod val="75000"/>
                  </a:schemeClr>
                </a:solidFill>
                <a:latin typeface="Times New Roman" panose="02020603050405020304" pitchFamily="18" charset="0"/>
                <a:cs typeface="Times New Roman" panose="02020603050405020304" pitchFamily="18" charset="0"/>
              </a:rPr>
              <a:t>Content Table</a:t>
            </a:r>
          </a:p>
        </p:txBody>
      </p:sp>
      <p:graphicFrame>
        <p:nvGraphicFramePr>
          <p:cNvPr id="5" name="Table 4">
            <a:extLst>
              <a:ext uri="{FF2B5EF4-FFF2-40B4-BE49-F238E27FC236}">
                <a16:creationId xmlns:a16="http://schemas.microsoft.com/office/drawing/2014/main" id="{A531F822-DFCD-4B83-291D-AB983940F609}"/>
              </a:ext>
            </a:extLst>
          </p:cNvPr>
          <p:cNvGraphicFramePr>
            <a:graphicFrameLocks noGrp="1"/>
          </p:cNvGraphicFramePr>
          <p:nvPr>
            <p:extLst>
              <p:ext uri="{D42A27DB-BD31-4B8C-83A1-F6EECF244321}">
                <p14:modId xmlns:p14="http://schemas.microsoft.com/office/powerpoint/2010/main" val="3792198367"/>
              </p:ext>
            </p:extLst>
          </p:nvPr>
        </p:nvGraphicFramePr>
        <p:xfrm>
          <a:off x="609402" y="696110"/>
          <a:ext cx="7608669" cy="4095306"/>
        </p:xfrm>
        <a:graphic>
          <a:graphicData uri="http://schemas.openxmlformats.org/drawingml/2006/table">
            <a:tbl>
              <a:tblPr firstRow="1" bandRow="1">
                <a:tableStyleId>{9F118304-2A65-431E-BD85-459C0787D37E}</a:tableStyleId>
              </a:tblPr>
              <a:tblGrid>
                <a:gridCol w="3744226">
                  <a:extLst>
                    <a:ext uri="{9D8B030D-6E8A-4147-A177-3AD203B41FA5}">
                      <a16:colId xmlns:a16="http://schemas.microsoft.com/office/drawing/2014/main" val="2647371716"/>
                    </a:ext>
                  </a:extLst>
                </a:gridCol>
                <a:gridCol w="2218801">
                  <a:extLst>
                    <a:ext uri="{9D8B030D-6E8A-4147-A177-3AD203B41FA5}">
                      <a16:colId xmlns:a16="http://schemas.microsoft.com/office/drawing/2014/main" val="1014690112"/>
                    </a:ext>
                  </a:extLst>
                </a:gridCol>
                <a:gridCol w="1645642">
                  <a:extLst>
                    <a:ext uri="{9D8B030D-6E8A-4147-A177-3AD203B41FA5}">
                      <a16:colId xmlns:a16="http://schemas.microsoft.com/office/drawing/2014/main" val="660151350"/>
                    </a:ext>
                  </a:extLst>
                </a:gridCol>
              </a:tblGrid>
              <a:tr h="287026">
                <a:tc>
                  <a:txBody>
                    <a:bodyPr/>
                    <a:lstStyle/>
                    <a:p>
                      <a:pPr algn="just"/>
                      <a:r>
                        <a:rPr lang="en-US" sz="1400" b="1" dirty="0">
                          <a:solidFill>
                            <a:srgbClr val="000000"/>
                          </a:solidFill>
                          <a:latin typeface="Times New Roman" panose="02020603050405020304" pitchFamily="18" charset="0"/>
                          <a:cs typeface="Times New Roman" panose="02020603050405020304" pitchFamily="18" charset="0"/>
                        </a:rPr>
                        <a:t>                              Title</a:t>
                      </a:r>
                    </a:p>
                  </a:txBody>
                  <a:tcPr/>
                </a:tc>
                <a:tc>
                  <a:txBody>
                    <a:bodyPr/>
                    <a:lstStyle/>
                    <a:p>
                      <a:pPr algn="just"/>
                      <a:r>
                        <a:rPr lang="en-US" sz="1400" b="1" dirty="0">
                          <a:solidFill>
                            <a:srgbClr val="000000"/>
                          </a:solidFill>
                          <a:latin typeface="Times New Roman" panose="02020603050405020304" pitchFamily="18" charset="0"/>
                          <a:cs typeface="Times New Roman" panose="02020603050405020304" pitchFamily="18" charset="0"/>
                        </a:rPr>
                        <a:t>          Author(s)</a:t>
                      </a:r>
                    </a:p>
                  </a:txBody>
                  <a:tcPr/>
                </a:tc>
                <a:tc>
                  <a:txBody>
                    <a:bodyPr/>
                    <a:lstStyle/>
                    <a:p>
                      <a:pPr algn="just"/>
                      <a:r>
                        <a:rPr lang="en-US" sz="1400" b="1" dirty="0">
                          <a:solidFill>
                            <a:srgbClr val="000000"/>
                          </a:solidFill>
                          <a:latin typeface="Times New Roman" panose="02020603050405020304" pitchFamily="18" charset="0"/>
                          <a:cs typeface="Times New Roman" panose="02020603050405020304" pitchFamily="18" charset="0"/>
                        </a:rPr>
                        <a:t>Published</a:t>
                      </a:r>
                    </a:p>
                  </a:txBody>
                  <a:tcPr/>
                </a:tc>
                <a:extLst>
                  <a:ext uri="{0D108BD9-81ED-4DB2-BD59-A6C34878D82A}">
                    <a16:rowId xmlns:a16="http://schemas.microsoft.com/office/drawing/2014/main" val="1161456605"/>
                  </a:ext>
                </a:extLst>
              </a:tr>
              <a:tr h="593188">
                <a:tc>
                  <a:txBody>
                    <a:bodyPr/>
                    <a:lstStyle/>
                    <a:p>
                      <a:pPr algn="just"/>
                      <a:r>
                        <a:rPr lang="en-US" sz="1200" dirty="0">
                          <a:solidFill>
                            <a:srgbClr val="000000"/>
                          </a:solidFill>
                          <a:latin typeface="Times New Roman" panose="02020603050405020304" pitchFamily="18" charset="0"/>
                          <a:cs typeface="Times New Roman" panose="02020603050405020304" pitchFamily="18" charset="0"/>
                        </a:rPr>
                        <a:t>Identification of Tomato Plant Diseases by Leaf Image Using </a:t>
                      </a:r>
                      <a:r>
                        <a:rPr lang="en-US" sz="1200" dirty="0" err="1">
                          <a:solidFill>
                            <a:srgbClr val="000000"/>
                          </a:solidFill>
                          <a:latin typeface="Times New Roman" panose="02020603050405020304" pitchFamily="18" charset="0"/>
                          <a:cs typeface="Times New Roman" panose="02020603050405020304" pitchFamily="18" charset="0"/>
                        </a:rPr>
                        <a:t>Squeezenet</a:t>
                      </a:r>
                      <a:r>
                        <a:rPr lang="en-US" sz="1200" dirty="0">
                          <a:solidFill>
                            <a:srgbClr val="000000"/>
                          </a:solidFill>
                          <a:latin typeface="Times New Roman" panose="02020603050405020304" pitchFamily="18" charset="0"/>
                          <a:cs typeface="Times New Roman" panose="02020603050405020304" pitchFamily="18" charset="0"/>
                        </a:rPr>
                        <a:t> Model </a:t>
                      </a:r>
                    </a:p>
                  </a:txBody>
                  <a:tcPr/>
                </a:tc>
                <a:tc>
                  <a:txBody>
                    <a:bodyPr/>
                    <a:lstStyle/>
                    <a:p>
                      <a:pPr algn="just"/>
                      <a:r>
                        <a:rPr lang="en-IN" sz="1200" dirty="0">
                          <a:solidFill>
                            <a:srgbClr val="000000"/>
                          </a:solidFill>
                          <a:latin typeface="Times New Roman" panose="02020603050405020304" pitchFamily="18" charset="0"/>
                          <a:cs typeface="Times New Roman" panose="02020603050405020304" pitchFamily="18" charset="0"/>
                        </a:rPr>
                        <a:t>Akbar </a:t>
                      </a:r>
                      <a:r>
                        <a:rPr lang="en-IN" sz="1200" dirty="0" err="1">
                          <a:solidFill>
                            <a:srgbClr val="000000"/>
                          </a:solidFill>
                          <a:latin typeface="Times New Roman" panose="02020603050405020304" pitchFamily="18" charset="0"/>
                          <a:cs typeface="Times New Roman" panose="02020603050405020304" pitchFamily="18" charset="0"/>
                        </a:rPr>
                        <a:t>Hidayatuloh</a:t>
                      </a:r>
                      <a:r>
                        <a:rPr lang="en-IN" sz="1200" dirty="0">
                          <a:solidFill>
                            <a:srgbClr val="000000"/>
                          </a:solidFill>
                          <a:latin typeface="Times New Roman" panose="02020603050405020304" pitchFamily="18" charset="0"/>
                          <a:cs typeface="Times New Roman" panose="02020603050405020304" pitchFamily="18" charset="0"/>
                        </a:rPr>
                        <a:t>, M. </a:t>
                      </a:r>
                      <a:r>
                        <a:rPr lang="en-IN" sz="1200" dirty="0" err="1">
                          <a:solidFill>
                            <a:srgbClr val="000000"/>
                          </a:solidFill>
                          <a:latin typeface="Times New Roman" panose="02020603050405020304" pitchFamily="18" charset="0"/>
                          <a:cs typeface="Times New Roman" panose="02020603050405020304" pitchFamily="18" charset="0"/>
                        </a:rPr>
                        <a:t>Nursalman</a:t>
                      </a:r>
                      <a:r>
                        <a:rPr lang="en-IN" sz="1200" dirty="0">
                          <a:solidFill>
                            <a:srgbClr val="000000"/>
                          </a:solidFill>
                          <a:latin typeface="Times New Roman" panose="02020603050405020304" pitchFamily="18" charset="0"/>
                          <a:cs typeface="Times New Roman" panose="02020603050405020304" pitchFamily="18" charset="0"/>
                        </a:rPr>
                        <a:t>, </a:t>
                      </a:r>
                      <a:r>
                        <a:rPr lang="en-IN" sz="1200" dirty="0" err="1">
                          <a:solidFill>
                            <a:srgbClr val="000000"/>
                          </a:solidFill>
                          <a:latin typeface="Times New Roman" panose="02020603050405020304" pitchFamily="18" charset="0"/>
                          <a:cs typeface="Times New Roman" panose="02020603050405020304" pitchFamily="18" charset="0"/>
                        </a:rPr>
                        <a:t>Eki</a:t>
                      </a:r>
                      <a:r>
                        <a:rPr lang="en-IN" sz="1200" dirty="0">
                          <a:solidFill>
                            <a:srgbClr val="000000"/>
                          </a:solidFill>
                          <a:latin typeface="Times New Roman" panose="02020603050405020304" pitchFamily="18" charset="0"/>
                          <a:cs typeface="Times New Roman" panose="02020603050405020304" pitchFamily="18" charset="0"/>
                        </a:rPr>
                        <a:t> </a:t>
                      </a:r>
                      <a:r>
                        <a:rPr lang="en-IN" sz="1200" dirty="0" err="1">
                          <a:solidFill>
                            <a:srgbClr val="000000"/>
                          </a:solidFill>
                          <a:latin typeface="Times New Roman" panose="02020603050405020304" pitchFamily="18" charset="0"/>
                          <a:cs typeface="Times New Roman" panose="02020603050405020304" pitchFamily="18" charset="0"/>
                        </a:rPr>
                        <a:t>Nugraha</a:t>
                      </a:r>
                      <a:endParaRPr lang="en-US" sz="1200" dirty="0">
                        <a:solidFill>
                          <a:srgbClr val="000000"/>
                        </a:solidFill>
                        <a:latin typeface="Times New Roman" panose="02020603050405020304" pitchFamily="18" charset="0"/>
                        <a:cs typeface="Times New Roman" panose="02020603050405020304" pitchFamily="18" charset="0"/>
                      </a:endParaRPr>
                    </a:p>
                  </a:txBody>
                  <a:tcPr/>
                </a:tc>
                <a:tc>
                  <a:txBody>
                    <a:bodyPr/>
                    <a:lstStyle/>
                    <a:p>
                      <a:pPr algn="just"/>
                      <a:r>
                        <a:rPr lang="en-IN" sz="1200" dirty="0">
                          <a:solidFill>
                            <a:srgbClr val="000000"/>
                          </a:solidFill>
                          <a:latin typeface="Times New Roman" panose="02020603050405020304" pitchFamily="18" charset="0"/>
                          <a:cs typeface="Times New Roman" panose="02020603050405020304" pitchFamily="18" charset="0"/>
                        </a:rPr>
                        <a:t>ICITSI, Bandung, Indonesia (2018)</a:t>
                      </a:r>
                      <a:endParaRPr lang="en-US" sz="1200" dirty="0">
                        <a:solidFill>
                          <a:srgbClr val="00000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607933082"/>
                  </a:ext>
                </a:extLst>
              </a:tr>
              <a:tr h="879231">
                <a:tc>
                  <a:txBody>
                    <a:bodyPr/>
                    <a:lstStyle/>
                    <a:p>
                      <a:pPr algn="just"/>
                      <a:r>
                        <a:rPr lang="en-US" sz="1200" dirty="0">
                          <a:solidFill>
                            <a:srgbClr val="000000"/>
                          </a:solidFill>
                          <a:latin typeface="Times New Roman" panose="02020603050405020304" pitchFamily="18" charset="0"/>
                          <a:cs typeface="Times New Roman" panose="02020603050405020304" pitchFamily="18" charset="0"/>
                        </a:rPr>
                        <a:t>Tomato Leaf Disease Detection using Deep Learning</a:t>
                      </a:r>
                    </a:p>
                  </a:txBody>
                  <a:tcPr/>
                </a:tc>
                <a:tc>
                  <a:txBody>
                    <a:bodyPr/>
                    <a:lstStyle/>
                    <a:p>
                      <a:pPr algn="just"/>
                      <a:r>
                        <a:rPr lang="en-IN" sz="1200" dirty="0">
                          <a:solidFill>
                            <a:srgbClr val="000000"/>
                          </a:solidFill>
                          <a:latin typeface="Times New Roman" panose="02020603050405020304" pitchFamily="18" charset="0"/>
                          <a:cs typeface="Times New Roman" panose="02020603050405020304" pitchFamily="18" charset="0"/>
                        </a:rPr>
                        <a:t>H. Mallika, B. </a:t>
                      </a:r>
                      <a:r>
                        <a:rPr lang="en-IN" sz="1200" dirty="0" err="1">
                          <a:solidFill>
                            <a:srgbClr val="000000"/>
                          </a:solidFill>
                          <a:latin typeface="Times New Roman" panose="02020603050405020304" pitchFamily="18" charset="0"/>
                          <a:cs typeface="Times New Roman" panose="02020603050405020304" pitchFamily="18" charset="0"/>
                        </a:rPr>
                        <a:t>Jagadeeswar</a:t>
                      </a:r>
                      <a:r>
                        <a:rPr lang="en-IN" sz="1200" dirty="0">
                          <a:solidFill>
                            <a:srgbClr val="000000"/>
                          </a:solidFill>
                          <a:latin typeface="Times New Roman" panose="02020603050405020304" pitchFamily="18" charset="0"/>
                          <a:cs typeface="Times New Roman" panose="02020603050405020304" pitchFamily="18" charset="0"/>
                        </a:rPr>
                        <a:t> Reddy, </a:t>
                      </a:r>
                      <a:r>
                        <a:rPr lang="en-IN" sz="1200" dirty="0" err="1">
                          <a:solidFill>
                            <a:srgbClr val="000000"/>
                          </a:solidFill>
                          <a:latin typeface="Times New Roman" panose="02020603050405020304" pitchFamily="18" charset="0"/>
                          <a:cs typeface="Times New Roman" panose="02020603050405020304" pitchFamily="18" charset="0"/>
                        </a:rPr>
                        <a:t>Adavi</a:t>
                      </a:r>
                      <a:r>
                        <a:rPr lang="en-IN" sz="1200" dirty="0">
                          <a:solidFill>
                            <a:srgbClr val="000000"/>
                          </a:solidFill>
                          <a:latin typeface="Times New Roman" panose="02020603050405020304" pitchFamily="18" charset="0"/>
                          <a:cs typeface="Times New Roman" panose="02020603050405020304" pitchFamily="18" charset="0"/>
                        </a:rPr>
                        <a:t> Ananth, </a:t>
                      </a:r>
                      <a:r>
                        <a:rPr lang="en-IN" sz="1200" dirty="0" err="1">
                          <a:solidFill>
                            <a:srgbClr val="000000"/>
                          </a:solidFill>
                          <a:latin typeface="Times New Roman" panose="02020603050405020304" pitchFamily="18" charset="0"/>
                          <a:cs typeface="Times New Roman" panose="02020603050405020304" pitchFamily="18" charset="0"/>
                        </a:rPr>
                        <a:t>Bhimaraju</a:t>
                      </a:r>
                      <a:r>
                        <a:rPr lang="en-IN" sz="1200" dirty="0">
                          <a:solidFill>
                            <a:srgbClr val="000000"/>
                          </a:solidFill>
                          <a:latin typeface="Times New Roman" panose="02020603050405020304" pitchFamily="18" charset="0"/>
                          <a:cs typeface="Times New Roman" panose="02020603050405020304" pitchFamily="18" charset="0"/>
                        </a:rPr>
                        <a:t> Sai Charan, Gattu Sreedhar Nikhil</a:t>
                      </a:r>
                      <a:r>
                        <a:rPr lang="en-IN" sz="1200" b="1" dirty="0">
                          <a:solidFill>
                            <a:srgbClr val="000000"/>
                          </a:solidFill>
                          <a:latin typeface="Times New Roman" panose="02020603050405020304" pitchFamily="18" charset="0"/>
                          <a:cs typeface="Times New Roman" panose="02020603050405020304" pitchFamily="18" charset="0"/>
                        </a:rPr>
                        <a:t> </a:t>
                      </a:r>
                      <a:endParaRPr lang="en-US" sz="1200" dirty="0">
                        <a:solidFill>
                          <a:srgbClr val="000000"/>
                        </a:solidFill>
                        <a:latin typeface="Times New Roman" panose="02020603050405020304" pitchFamily="18" charset="0"/>
                        <a:cs typeface="Times New Roman" panose="02020603050405020304" pitchFamily="18" charset="0"/>
                      </a:endParaRPr>
                    </a:p>
                  </a:txBody>
                  <a:tcPr/>
                </a:tc>
                <a:tc>
                  <a:txBody>
                    <a:bodyPr/>
                    <a:lstStyle/>
                    <a:p>
                      <a:pPr algn="just"/>
                      <a:r>
                        <a:rPr lang="en-US" sz="1200" dirty="0">
                          <a:solidFill>
                            <a:srgbClr val="000000"/>
                          </a:solidFill>
                          <a:latin typeface="Times New Roman" panose="02020603050405020304" pitchFamily="18" charset="0"/>
                          <a:cs typeface="Times New Roman" panose="02020603050405020304" pitchFamily="18" charset="0"/>
                        </a:rPr>
                        <a:t>   ICA5NT 2023 </a:t>
                      </a:r>
                    </a:p>
                  </a:txBody>
                  <a:tcPr/>
                </a:tc>
                <a:extLst>
                  <a:ext uri="{0D108BD9-81ED-4DB2-BD59-A6C34878D82A}">
                    <a16:rowId xmlns:a16="http://schemas.microsoft.com/office/drawing/2014/main" val="82631597"/>
                  </a:ext>
                </a:extLst>
              </a:tr>
              <a:tr h="583809">
                <a:tc>
                  <a:txBody>
                    <a:bodyPr/>
                    <a:lstStyle/>
                    <a:p>
                      <a:pPr algn="just"/>
                      <a:r>
                        <a:rPr lang="en-US" sz="1200" dirty="0">
                          <a:solidFill>
                            <a:srgbClr val="000000"/>
                          </a:solidFill>
                          <a:latin typeface="Times New Roman" panose="02020603050405020304" pitchFamily="18" charset="0"/>
                          <a:cs typeface="Times New Roman" panose="02020603050405020304" pitchFamily="18" charset="0"/>
                        </a:rPr>
                        <a:t>Plant Disease Identification Using a Novel Convolutional Neural Network</a:t>
                      </a:r>
                    </a:p>
                  </a:txBody>
                  <a:tcPr/>
                </a:tc>
                <a:tc>
                  <a:txBody>
                    <a:bodyPr/>
                    <a:lstStyle/>
                    <a:p>
                      <a:pPr algn="just"/>
                      <a:r>
                        <a:rPr lang="en-US" sz="1200" dirty="0">
                          <a:solidFill>
                            <a:srgbClr val="000000"/>
                          </a:solidFill>
                          <a:latin typeface="Times New Roman" panose="02020603050405020304" pitchFamily="18" charset="0"/>
                          <a:cs typeface="Times New Roman" panose="02020603050405020304" pitchFamily="18" charset="0"/>
                        </a:rPr>
                        <a:t>SK Mahmudul Hassan and Arnab Kumar Maji</a:t>
                      </a:r>
                    </a:p>
                  </a:txBody>
                  <a:tcPr/>
                </a:tc>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n-US" sz="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IEEE Access (2022)</a:t>
                      </a:r>
                      <a:endParaRPr lang="en-IN" sz="1200" dirty="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endParaRPr>
                    </a:p>
                    <a:p>
                      <a:pPr algn="just"/>
                      <a:endParaRPr lang="en-US" sz="1200" dirty="0">
                        <a:solidFill>
                          <a:srgbClr val="00000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199106101"/>
                  </a:ext>
                </a:extLst>
              </a:tr>
              <a:tr h="1055317">
                <a:tc>
                  <a:txBody>
                    <a:bodyPr/>
                    <a:lstStyle/>
                    <a:p>
                      <a:pPr algn="just"/>
                      <a:r>
                        <a:rPr lang="en-US" sz="1200" dirty="0">
                          <a:solidFill>
                            <a:srgbClr val="000000"/>
                          </a:solidFill>
                          <a:latin typeface="Times New Roman" panose="02020603050405020304" pitchFamily="18" charset="0"/>
                          <a:ea typeface="+mn-lt"/>
                          <a:cs typeface="Times New Roman" panose="02020603050405020304" pitchFamily="18" charset="0"/>
                        </a:rPr>
                        <a:t>Diagnosis of Tomato Plant Diseases Using Pre-trained Architectures and A Proposed Convolutional      Neural Network Model</a:t>
                      </a:r>
                      <a:r>
                        <a:rPr lang="en-US" sz="1200" dirty="0">
                          <a:solidFill>
                            <a:srgbClr val="000000"/>
                          </a:solidFill>
                          <a:latin typeface="Times New Roman" panose="02020603050405020304" pitchFamily="18" charset="0"/>
                          <a:cs typeface="Times New Roman" panose="02020603050405020304" pitchFamily="18" charset="0"/>
                        </a:rPr>
                        <a:t> </a:t>
                      </a:r>
                    </a:p>
                  </a:txBody>
                  <a:tcPr/>
                </a:tc>
                <a:tc>
                  <a:txBody>
                    <a:bodyPr/>
                    <a:lstStyle/>
                    <a:p>
                      <a:pPr algn="just"/>
                      <a:r>
                        <a:rPr lang="en-IN" sz="1200" dirty="0">
                          <a:solidFill>
                            <a:srgbClr val="000000"/>
                          </a:solidFill>
                          <a:latin typeface="Times New Roman" panose="02020603050405020304" pitchFamily="18" charset="0"/>
                          <a:ea typeface="+mn-lt"/>
                          <a:cs typeface="Times New Roman" panose="02020603050405020304" pitchFamily="18" charset="0"/>
                        </a:rPr>
                        <a:t>Dilara GERDAN KOC , Caner KOC , Mustafa VATANDAS</a:t>
                      </a:r>
                      <a:endParaRPr lang="en-US" sz="1200" dirty="0">
                        <a:solidFill>
                          <a:srgbClr val="000000"/>
                        </a:solidFill>
                        <a:latin typeface="Times New Roman" panose="02020603050405020304" pitchFamily="18" charset="0"/>
                        <a:cs typeface="Times New Roman" panose="02020603050405020304" pitchFamily="18" charset="0"/>
                      </a:endParaRPr>
                    </a:p>
                  </a:txBody>
                  <a:tcPr/>
                </a:tc>
                <a:tc>
                  <a:txBody>
                    <a:bodyPr/>
                    <a:lstStyle/>
                    <a:p>
                      <a:pPr algn="just"/>
                      <a:r>
                        <a:rPr lang="en-IN" sz="1200" dirty="0">
                          <a:solidFill>
                            <a:srgbClr val="000000"/>
                          </a:solidFill>
                          <a:latin typeface="Times New Roman" panose="02020603050405020304" pitchFamily="18" charset="0"/>
                          <a:cs typeface="Times New Roman" panose="02020603050405020304" pitchFamily="18" charset="0"/>
                        </a:rPr>
                        <a:t>I</a:t>
                      </a:r>
                      <a:r>
                        <a:rPr lang="en-US" sz="1200" dirty="0" err="1">
                          <a:solidFill>
                            <a:srgbClr val="000000"/>
                          </a:solidFill>
                          <a:latin typeface="Times New Roman" panose="02020603050405020304" pitchFamily="18" charset="0"/>
                          <a:cs typeface="Times New Roman" panose="02020603050405020304" pitchFamily="18" charset="0"/>
                        </a:rPr>
                        <a:t>nternational</a:t>
                      </a:r>
                      <a:r>
                        <a:rPr lang="en-US" sz="1200" dirty="0">
                          <a:solidFill>
                            <a:srgbClr val="000000"/>
                          </a:solidFill>
                          <a:latin typeface="Times New Roman" panose="02020603050405020304" pitchFamily="18" charset="0"/>
                          <a:cs typeface="Times New Roman" panose="02020603050405020304" pitchFamily="18" charset="0"/>
                        </a:rPr>
                        <a:t> Journal on Recent and Innovation Trends in Computing and Communication,</a:t>
                      </a:r>
                      <a:r>
                        <a:rPr lang="en-IN" sz="1200" dirty="0">
                          <a:solidFill>
                            <a:srgbClr val="000000"/>
                          </a:solidFill>
                          <a:latin typeface="Times New Roman" panose="02020603050405020304" pitchFamily="18" charset="0"/>
                          <a:cs typeface="Times New Roman" panose="02020603050405020304" pitchFamily="18" charset="0"/>
                        </a:rPr>
                        <a:t> </a:t>
                      </a:r>
                      <a:r>
                        <a:rPr lang="en-IN" sz="1200" dirty="0">
                          <a:solidFill>
                            <a:srgbClr val="000000"/>
                          </a:solidFill>
                          <a:latin typeface="Times New Roman" panose="02020603050405020304" pitchFamily="18" charset="0"/>
                          <a:ea typeface="+mn-lt"/>
                          <a:cs typeface="Times New Roman" panose="02020603050405020304" pitchFamily="18" charset="0"/>
                        </a:rPr>
                        <a:t>Mar 2023</a:t>
                      </a:r>
                      <a:endParaRPr lang="en-US" sz="1200" dirty="0">
                        <a:solidFill>
                          <a:srgbClr val="00000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203641939"/>
                  </a:ext>
                </a:extLst>
              </a:tr>
              <a:tr h="678961">
                <a:tc>
                  <a:txBody>
                    <a:bodyPr/>
                    <a:lstStyle/>
                    <a:p>
                      <a:pPr algn="just"/>
                      <a:r>
                        <a:rPr lang="en-IN" sz="1200" dirty="0">
                          <a:solidFill>
                            <a:srgbClr val="000000"/>
                          </a:solidFill>
                          <a:latin typeface="Times New Roman" panose="02020603050405020304" pitchFamily="18" charset="0"/>
                          <a:ea typeface="+mn-lt"/>
                          <a:cs typeface="Times New Roman" panose="02020603050405020304" pitchFamily="18" charset="0"/>
                        </a:rPr>
                        <a:t>A Review on Tomato Leaf Disease Detection using Deep Learning Approaches.</a:t>
                      </a:r>
                      <a:endParaRPr lang="en-US" sz="1200" dirty="0">
                        <a:solidFill>
                          <a:srgbClr val="000000"/>
                        </a:solidFill>
                        <a:latin typeface="Times New Roman" panose="02020603050405020304" pitchFamily="18" charset="0"/>
                        <a:cs typeface="Times New Roman" panose="02020603050405020304" pitchFamily="18" charset="0"/>
                      </a:endParaRPr>
                    </a:p>
                  </a:txBody>
                  <a:tcPr/>
                </a:tc>
                <a:tc>
                  <a:txBody>
                    <a:bodyPr/>
                    <a:lstStyle/>
                    <a:p>
                      <a:pPr algn="just"/>
                      <a:r>
                        <a:rPr lang="en-IN" sz="1200" dirty="0" err="1">
                          <a:solidFill>
                            <a:srgbClr val="000000"/>
                          </a:solidFill>
                          <a:latin typeface="Times New Roman" panose="02020603050405020304" pitchFamily="18" charset="0"/>
                          <a:cs typeface="Times New Roman" panose="02020603050405020304" pitchFamily="18" charset="0"/>
                        </a:rPr>
                        <a:t>Cheemaladinne</a:t>
                      </a:r>
                      <a:r>
                        <a:rPr lang="en-IN" sz="1200" dirty="0">
                          <a:solidFill>
                            <a:srgbClr val="000000"/>
                          </a:solidFill>
                          <a:latin typeface="Times New Roman" panose="02020603050405020304" pitchFamily="18" charset="0"/>
                          <a:cs typeface="Times New Roman" panose="02020603050405020304" pitchFamily="18" charset="0"/>
                        </a:rPr>
                        <a:t> </a:t>
                      </a:r>
                      <a:r>
                        <a:rPr lang="en-IN" sz="1200" dirty="0" err="1">
                          <a:solidFill>
                            <a:srgbClr val="000000"/>
                          </a:solidFill>
                          <a:latin typeface="Times New Roman" panose="02020603050405020304" pitchFamily="18" charset="0"/>
                          <a:cs typeface="Times New Roman" panose="02020603050405020304" pitchFamily="18" charset="0"/>
                        </a:rPr>
                        <a:t>Vengaiah</a:t>
                      </a:r>
                      <a:r>
                        <a:rPr lang="en-IN" sz="1200" dirty="0">
                          <a:solidFill>
                            <a:srgbClr val="000000"/>
                          </a:solidFill>
                          <a:latin typeface="Times New Roman" panose="02020603050405020304" pitchFamily="18" charset="0"/>
                          <a:cs typeface="Times New Roman" panose="02020603050405020304" pitchFamily="18" charset="0"/>
                        </a:rPr>
                        <a:t>, Srinivasa Reddy Konda.</a:t>
                      </a:r>
                      <a:r>
                        <a:rPr lang="en-IN" sz="1200" b="1" dirty="0">
                          <a:solidFill>
                            <a:srgbClr val="000000"/>
                          </a:solidFill>
                          <a:latin typeface="Times New Roman" panose="02020603050405020304" pitchFamily="18" charset="0"/>
                          <a:ea typeface="+mn-lt"/>
                          <a:cs typeface="Times New Roman" panose="02020603050405020304" pitchFamily="18" charset="0"/>
                        </a:rPr>
                        <a:t> </a:t>
                      </a:r>
                      <a:r>
                        <a:rPr lang="en-IN" sz="1200" dirty="0">
                          <a:solidFill>
                            <a:srgbClr val="000000"/>
                          </a:solidFill>
                          <a:latin typeface="Times New Roman" panose="02020603050405020304" pitchFamily="18" charset="0"/>
                          <a:ea typeface="+mn-lt"/>
                          <a:cs typeface="Times New Roman" panose="02020603050405020304" pitchFamily="18" charset="0"/>
                        </a:rPr>
                        <a:t> </a:t>
                      </a:r>
                      <a:endParaRPr lang="en-US" sz="1200" dirty="0">
                        <a:solidFill>
                          <a:srgbClr val="000000"/>
                        </a:solidFill>
                        <a:latin typeface="Times New Roman" panose="02020603050405020304" pitchFamily="18" charset="0"/>
                        <a:cs typeface="Times New Roman" panose="02020603050405020304" pitchFamily="18" charset="0"/>
                      </a:endParaRPr>
                    </a:p>
                  </a:txBody>
                  <a:tcPr/>
                </a:tc>
                <a:tc>
                  <a:txBody>
                    <a:bodyPr/>
                    <a:lstStyle/>
                    <a:p>
                      <a:pPr algn="just"/>
                      <a:r>
                        <a:rPr lang="en-IN" sz="1200" dirty="0">
                          <a:solidFill>
                            <a:srgbClr val="000000"/>
                          </a:solidFill>
                          <a:latin typeface="Times New Roman" panose="02020603050405020304" pitchFamily="18" charset="0"/>
                          <a:cs typeface="Times New Roman" panose="02020603050405020304" pitchFamily="18" charset="0"/>
                        </a:rPr>
                        <a:t>Journal of Agricultural Sciences, March 2023</a:t>
                      </a:r>
                      <a:endParaRPr lang="en-US" sz="1200" dirty="0">
                        <a:solidFill>
                          <a:srgbClr val="00000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484380372"/>
                  </a:ext>
                </a:extLst>
              </a:tr>
            </a:tbl>
          </a:graphicData>
        </a:graphic>
      </p:graphicFrame>
    </p:spTree>
    <p:extLst>
      <p:ext uri="{BB962C8B-B14F-4D97-AF65-F5344CB8AC3E}">
        <p14:creationId xmlns:p14="http://schemas.microsoft.com/office/powerpoint/2010/main" val="16952195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230"/>
        <p:cNvGrpSpPr/>
        <p:nvPr/>
      </p:nvGrpSpPr>
      <p:grpSpPr>
        <a:xfrm>
          <a:off x="0" y="0"/>
          <a:ext cx="0" cy="0"/>
          <a:chOff x="0" y="0"/>
          <a:chExt cx="0" cy="0"/>
        </a:xfrm>
      </p:grpSpPr>
      <p:sp>
        <p:nvSpPr>
          <p:cNvPr id="8" name="Subtitle 7">
            <a:extLst>
              <a:ext uri="{FF2B5EF4-FFF2-40B4-BE49-F238E27FC236}">
                <a16:creationId xmlns:a16="http://schemas.microsoft.com/office/drawing/2014/main" id="{A1206A55-F22F-F70F-488E-63EED850025E}"/>
              </a:ext>
            </a:extLst>
          </p:cNvPr>
          <p:cNvSpPr>
            <a:spLocks noGrp="1"/>
          </p:cNvSpPr>
          <p:nvPr>
            <p:ph type="subTitle" idx="1"/>
          </p:nvPr>
        </p:nvSpPr>
        <p:spPr>
          <a:xfrm>
            <a:off x="189913" y="2515479"/>
            <a:ext cx="8305801" cy="273050"/>
          </a:xfrm>
        </p:spPr>
        <p:txBody>
          <a:bodyPr/>
          <a:lstStyle/>
          <a:p>
            <a:pPr marL="0" indent="0" algn="just">
              <a:lnSpc>
                <a:spcPct val="150000"/>
              </a:lnSpc>
              <a:buFont typeface="Poppins"/>
              <a:buNone/>
            </a:pPr>
            <a:r>
              <a:rPr lang="en-IN" b="1" dirty="0">
                <a:solidFill>
                  <a:srgbClr val="000000"/>
                </a:solidFill>
                <a:latin typeface="Times New Roman" panose="02020603050405020304" pitchFamily="18" charset="0"/>
                <a:cs typeface="Times New Roman" panose="02020603050405020304" pitchFamily="18" charset="0"/>
              </a:rPr>
              <a:t>Author: </a:t>
            </a:r>
            <a:r>
              <a:rPr lang="en-IN" dirty="0">
                <a:solidFill>
                  <a:srgbClr val="000000"/>
                </a:solidFill>
                <a:latin typeface="Times New Roman" panose="02020603050405020304" pitchFamily="18" charset="0"/>
                <a:cs typeface="Times New Roman" panose="02020603050405020304" pitchFamily="18" charset="0"/>
              </a:rPr>
              <a:t>Akbar </a:t>
            </a:r>
            <a:r>
              <a:rPr lang="en-IN" dirty="0" err="1">
                <a:solidFill>
                  <a:srgbClr val="000000"/>
                </a:solidFill>
                <a:latin typeface="Times New Roman" panose="02020603050405020304" pitchFamily="18" charset="0"/>
                <a:cs typeface="Times New Roman" panose="02020603050405020304" pitchFamily="18" charset="0"/>
              </a:rPr>
              <a:t>Hidayatuloh</a:t>
            </a:r>
            <a:r>
              <a:rPr lang="en-IN" dirty="0">
                <a:solidFill>
                  <a:srgbClr val="000000"/>
                </a:solidFill>
                <a:latin typeface="Times New Roman" panose="02020603050405020304" pitchFamily="18" charset="0"/>
                <a:cs typeface="Times New Roman" panose="02020603050405020304" pitchFamily="18" charset="0"/>
              </a:rPr>
              <a:t>, M. </a:t>
            </a:r>
            <a:r>
              <a:rPr lang="en-IN" dirty="0" err="1">
                <a:solidFill>
                  <a:srgbClr val="000000"/>
                </a:solidFill>
                <a:latin typeface="Times New Roman" panose="02020603050405020304" pitchFamily="18" charset="0"/>
                <a:cs typeface="Times New Roman" panose="02020603050405020304" pitchFamily="18" charset="0"/>
              </a:rPr>
              <a:t>Nursalman</a:t>
            </a:r>
            <a:r>
              <a:rPr lang="en-IN" dirty="0">
                <a:solidFill>
                  <a:srgbClr val="000000"/>
                </a:solidFill>
                <a:latin typeface="Times New Roman" panose="02020603050405020304" pitchFamily="18" charset="0"/>
                <a:cs typeface="Times New Roman" panose="02020603050405020304" pitchFamily="18" charset="0"/>
              </a:rPr>
              <a:t>, </a:t>
            </a:r>
            <a:r>
              <a:rPr lang="en-IN" dirty="0" err="1">
                <a:solidFill>
                  <a:srgbClr val="000000"/>
                </a:solidFill>
                <a:latin typeface="Times New Roman" panose="02020603050405020304" pitchFamily="18" charset="0"/>
                <a:cs typeface="Times New Roman" panose="02020603050405020304" pitchFamily="18" charset="0"/>
              </a:rPr>
              <a:t>Eki</a:t>
            </a:r>
            <a:r>
              <a:rPr lang="en-IN" dirty="0">
                <a:solidFill>
                  <a:srgbClr val="000000"/>
                </a:solidFill>
                <a:latin typeface="Times New Roman" panose="02020603050405020304" pitchFamily="18" charset="0"/>
                <a:cs typeface="Times New Roman" panose="02020603050405020304" pitchFamily="18" charset="0"/>
              </a:rPr>
              <a:t> </a:t>
            </a:r>
            <a:r>
              <a:rPr lang="en-IN" dirty="0" err="1">
                <a:solidFill>
                  <a:srgbClr val="000000"/>
                </a:solidFill>
                <a:latin typeface="Times New Roman" panose="02020603050405020304" pitchFamily="18" charset="0"/>
                <a:cs typeface="Times New Roman" panose="02020603050405020304" pitchFamily="18" charset="0"/>
              </a:rPr>
              <a:t>Nugraha</a:t>
            </a:r>
            <a:endParaRPr lang="en-IN" dirty="0">
              <a:solidFill>
                <a:srgbClr val="000000"/>
              </a:solidFill>
              <a:latin typeface="Times New Roman" panose="02020603050405020304" pitchFamily="18" charset="0"/>
              <a:cs typeface="Times New Roman" panose="02020603050405020304" pitchFamily="18" charset="0"/>
            </a:endParaRPr>
          </a:p>
          <a:p>
            <a:pPr marL="0" indent="0" algn="just">
              <a:lnSpc>
                <a:spcPct val="150000"/>
              </a:lnSpc>
              <a:buFont typeface="Poppins"/>
              <a:buNone/>
            </a:pPr>
            <a:r>
              <a:rPr lang="en-IN" b="1" dirty="0">
                <a:solidFill>
                  <a:srgbClr val="000000"/>
                </a:solidFill>
                <a:latin typeface="Times New Roman" panose="02020603050405020304" pitchFamily="18" charset="0"/>
                <a:cs typeface="Times New Roman" panose="02020603050405020304" pitchFamily="18" charset="0"/>
              </a:rPr>
              <a:t>Title: </a:t>
            </a:r>
            <a:r>
              <a:rPr lang="en-US" b="1" dirty="0">
                <a:solidFill>
                  <a:srgbClr val="000000"/>
                </a:solidFill>
                <a:latin typeface="Times New Roman" panose="02020603050405020304" pitchFamily="18" charset="0"/>
                <a:cs typeface="Times New Roman" panose="02020603050405020304" pitchFamily="18" charset="0"/>
              </a:rPr>
              <a:t> </a:t>
            </a:r>
            <a:r>
              <a:rPr lang="en-US" dirty="0">
                <a:solidFill>
                  <a:srgbClr val="000000"/>
                </a:solidFill>
                <a:latin typeface="Times New Roman" panose="02020603050405020304" pitchFamily="18" charset="0"/>
                <a:cs typeface="Times New Roman" panose="02020603050405020304" pitchFamily="18" charset="0"/>
              </a:rPr>
              <a:t>Identification of Tomato Plant Diseases by Leaf Image Using </a:t>
            </a:r>
            <a:r>
              <a:rPr lang="en-US" dirty="0" err="1">
                <a:solidFill>
                  <a:srgbClr val="000000"/>
                </a:solidFill>
                <a:latin typeface="Times New Roman" panose="02020603050405020304" pitchFamily="18" charset="0"/>
                <a:cs typeface="Times New Roman" panose="02020603050405020304" pitchFamily="18" charset="0"/>
              </a:rPr>
              <a:t>Squeezenet</a:t>
            </a:r>
            <a:r>
              <a:rPr lang="en-US" dirty="0">
                <a:solidFill>
                  <a:srgbClr val="000000"/>
                </a:solidFill>
                <a:latin typeface="Times New Roman" panose="02020603050405020304" pitchFamily="18" charset="0"/>
                <a:cs typeface="Times New Roman" panose="02020603050405020304" pitchFamily="18" charset="0"/>
              </a:rPr>
              <a:t> Model </a:t>
            </a:r>
          </a:p>
          <a:p>
            <a:pPr marL="0" indent="0" algn="just">
              <a:lnSpc>
                <a:spcPct val="150000"/>
              </a:lnSpc>
              <a:buFont typeface="Poppins"/>
              <a:buNone/>
            </a:pPr>
            <a:r>
              <a:rPr lang="en-IN" b="1" dirty="0">
                <a:solidFill>
                  <a:srgbClr val="000000"/>
                </a:solidFill>
                <a:latin typeface="Times New Roman" panose="02020603050405020304" pitchFamily="18" charset="0"/>
                <a:cs typeface="Times New Roman" panose="02020603050405020304" pitchFamily="18" charset="0"/>
              </a:rPr>
              <a:t>Published:</a:t>
            </a:r>
            <a:r>
              <a:rPr lang="en-IN" dirty="0">
                <a:solidFill>
                  <a:srgbClr val="000000"/>
                </a:solidFill>
                <a:latin typeface="Times New Roman" panose="02020603050405020304" pitchFamily="18" charset="0"/>
                <a:cs typeface="Times New Roman" panose="02020603050405020304" pitchFamily="18" charset="0"/>
              </a:rPr>
              <a:t> International Conference on Information Technology Systems and Innovation (ICITSI), Bandung, Indonesia (2018)</a:t>
            </a:r>
          </a:p>
          <a:p>
            <a:pPr marL="0" indent="0" algn="just">
              <a:lnSpc>
                <a:spcPct val="150000"/>
              </a:lnSpc>
              <a:buFont typeface="Poppins"/>
              <a:buNone/>
            </a:pPr>
            <a:r>
              <a:rPr lang="en-IN" b="1" dirty="0">
                <a:solidFill>
                  <a:srgbClr val="000000"/>
                </a:solidFill>
                <a:latin typeface="Times New Roman" panose="02020603050405020304" pitchFamily="18" charset="0"/>
                <a:cs typeface="Times New Roman" panose="02020603050405020304" pitchFamily="18" charset="0"/>
              </a:rPr>
              <a:t>Brief description:</a:t>
            </a:r>
          </a:p>
          <a:p>
            <a:pPr marL="285750" indent="-285750" algn="just">
              <a:lnSpc>
                <a:spcPct val="150000"/>
              </a:lnSpc>
              <a:buFont typeface="Wingdings" panose="05000000000000000000" pitchFamily="2" charset="2"/>
              <a:buChar char="Ø"/>
            </a:pPr>
            <a:r>
              <a:rPr lang="en-US" dirty="0">
                <a:solidFill>
                  <a:srgbClr val="000000"/>
                </a:solidFill>
                <a:latin typeface="Times New Roman" panose="02020603050405020304" pitchFamily="18" charset="0"/>
                <a:cs typeface="Times New Roman" panose="02020603050405020304" pitchFamily="18" charset="0"/>
              </a:rPr>
              <a:t>CNN methods are effective in addressing plant pest and disease issues.  popular architectures like </a:t>
            </a:r>
            <a:r>
              <a:rPr lang="en-US" dirty="0" err="1">
                <a:solidFill>
                  <a:srgbClr val="000000"/>
                </a:solidFill>
                <a:latin typeface="Times New Roman" panose="02020603050405020304" pitchFamily="18" charset="0"/>
                <a:cs typeface="Times New Roman" panose="02020603050405020304" pitchFamily="18" charset="0"/>
              </a:rPr>
              <a:t>AlexNet,VGG</a:t>
            </a:r>
            <a:r>
              <a:rPr lang="en-US" dirty="0">
                <a:solidFill>
                  <a:srgbClr val="000000"/>
                </a:solidFill>
                <a:latin typeface="Times New Roman" panose="02020603050405020304" pitchFamily="18" charset="0"/>
                <a:cs typeface="Times New Roman" panose="02020603050405020304" pitchFamily="18" charset="0"/>
              </a:rPr>
              <a:t> prioritize accuracy over model size. Yet, compact models are crucial for deploying on resource-constrained servers or embedded systems.</a:t>
            </a:r>
            <a:endParaRPr lang="en-IN" dirty="0">
              <a:solidFill>
                <a:srgbClr val="000000"/>
              </a:solidFill>
              <a:latin typeface="Times New Roman" panose="02020603050405020304" pitchFamily="18" charset="0"/>
              <a:cs typeface="Times New Roman" panose="02020603050405020304" pitchFamily="18" charset="0"/>
            </a:endParaRPr>
          </a:p>
          <a:p>
            <a:pPr marL="285750" indent="-285750" algn="just">
              <a:lnSpc>
                <a:spcPct val="150000"/>
              </a:lnSpc>
              <a:buFont typeface="Wingdings" panose="05000000000000000000" pitchFamily="2" charset="2"/>
              <a:buChar char="Ø"/>
            </a:pPr>
            <a:r>
              <a:rPr lang="en-US" dirty="0" err="1">
                <a:solidFill>
                  <a:srgbClr val="000000"/>
                </a:solidFill>
                <a:latin typeface="Times New Roman" panose="02020603050405020304" pitchFamily="18" charset="0"/>
                <a:cs typeface="Times New Roman" panose="02020603050405020304" pitchFamily="18" charset="0"/>
              </a:rPr>
              <a:t>Squeezenet</a:t>
            </a:r>
            <a:r>
              <a:rPr lang="en-US" dirty="0">
                <a:solidFill>
                  <a:srgbClr val="000000"/>
                </a:solidFill>
                <a:latin typeface="Times New Roman" panose="02020603050405020304" pitchFamily="18" charset="0"/>
                <a:cs typeface="Times New Roman" panose="02020603050405020304" pitchFamily="18" charset="0"/>
              </a:rPr>
              <a:t> architecture offers high accuracy with minimal parameters through three key strategies. Its small size requires less bandwidth for cloud model export and facilitates deployment on memory-constrained FPGA and other hardware devices. </a:t>
            </a:r>
          </a:p>
          <a:p>
            <a:pPr marL="285750" indent="-285750" algn="just">
              <a:lnSpc>
                <a:spcPct val="150000"/>
              </a:lnSpc>
              <a:buFont typeface="Wingdings" panose="05000000000000000000" pitchFamily="2" charset="2"/>
              <a:buChar char="Ø"/>
            </a:pPr>
            <a:r>
              <a:rPr lang="en-US" dirty="0" err="1">
                <a:solidFill>
                  <a:srgbClr val="000000"/>
                </a:solidFill>
                <a:latin typeface="Times New Roman" panose="02020603050405020304" pitchFamily="18" charset="0"/>
                <a:cs typeface="Times New Roman" panose="02020603050405020304" pitchFamily="18" charset="0"/>
              </a:rPr>
              <a:t>Squeezenet</a:t>
            </a:r>
            <a:r>
              <a:rPr lang="en-US" dirty="0">
                <a:solidFill>
                  <a:srgbClr val="000000"/>
                </a:solidFill>
                <a:latin typeface="Times New Roman" panose="02020603050405020304" pitchFamily="18" charset="0"/>
                <a:cs typeface="Times New Roman" panose="02020603050405020304" pitchFamily="18" charset="0"/>
              </a:rPr>
              <a:t> architecture is designed to be efficient. It employs three strategies to reduce model size: smaller filter sizes, fewer input channels, and </a:t>
            </a:r>
            <a:r>
              <a:rPr lang="en-US" dirty="0" err="1">
                <a:solidFill>
                  <a:srgbClr val="000000"/>
                </a:solidFill>
                <a:latin typeface="Times New Roman" panose="02020603050405020304" pitchFamily="18" charset="0"/>
                <a:cs typeface="Times New Roman" panose="02020603050405020304" pitchFamily="18" charset="0"/>
              </a:rPr>
              <a:t>downsampling</a:t>
            </a:r>
            <a:r>
              <a:rPr lang="en-US" dirty="0">
                <a:solidFill>
                  <a:srgbClr val="000000"/>
                </a:solidFill>
                <a:latin typeface="Times New Roman" panose="02020603050405020304" pitchFamily="18" charset="0"/>
                <a:cs typeface="Times New Roman" panose="02020603050405020304" pitchFamily="18" charset="0"/>
              </a:rPr>
              <a:t> at the network's end.</a:t>
            </a:r>
          </a:p>
          <a:p>
            <a:pPr marL="285750" indent="-285750" algn="just">
              <a:lnSpc>
                <a:spcPct val="150000"/>
              </a:lnSpc>
              <a:buFont typeface="Wingdings" panose="05000000000000000000" pitchFamily="2" charset="2"/>
              <a:buChar char="Ø"/>
            </a:pPr>
            <a:r>
              <a:rPr lang="en-US" dirty="0">
                <a:solidFill>
                  <a:srgbClr val="000000"/>
                </a:solidFill>
                <a:latin typeface="Times New Roman" panose="02020603050405020304" pitchFamily="18" charset="0"/>
                <a:cs typeface="Times New Roman" panose="02020603050405020304" pitchFamily="18" charset="0"/>
              </a:rPr>
              <a:t>It was concluded that the CNN model with </a:t>
            </a:r>
            <a:r>
              <a:rPr lang="en-US" dirty="0" err="1">
                <a:solidFill>
                  <a:srgbClr val="000000"/>
                </a:solidFill>
                <a:latin typeface="Times New Roman" panose="02020603050405020304" pitchFamily="18" charset="0"/>
                <a:cs typeface="Times New Roman" panose="02020603050405020304" pitchFamily="18" charset="0"/>
              </a:rPr>
              <a:t>Squeezenet</a:t>
            </a:r>
            <a:r>
              <a:rPr lang="en-US" dirty="0">
                <a:solidFill>
                  <a:srgbClr val="000000"/>
                </a:solidFill>
                <a:latin typeface="Times New Roman" panose="02020603050405020304" pitchFamily="18" charset="0"/>
                <a:cs typeface="Times New Roman" panose="02020603050405020304" pitchFamily="18" charset="0"/>
              </a:rPr>
              <a:t> architecture effectively identifies six types of tomato plant diseases and healthy leaves with an average accuracy of 86.92% . Its compact design makes it suitable for implementation on mobile devices.</a:t>
            </a:r>
            <a:endParaRPr lang="en-IN" dirty="0">
              <a:solidFill>
                <a:srgbClr val="000000"/>
              </a:solidFill>
              <a:latin typeface="Times New Roman" panose="02020603050405020304" pitchFamily="18" charset="0"/>
              <a:cs typeface="Times New Roman" panose="02020603050405020304" pitchFamily="18" charset="0"/>
            </a:endParaRPr>
          </a:p>
          <a:p>
            <a:endParaRPr lang="en-IN" dirty="0">
              <a:solidFill>
                <a:srgbClr val="000000"/>
              </a:solidFill>
            </a:endParaRPr>
          </a:p>
        </p:txBody>
      </p:sp>
    </p:spTree>
  </p:cSld>
  <p:clrMapOvr>
    <a:masterClrMapping/>
  </p:clrMapOvr>
</p:sld>
</file>

<file path=ppt/theme/theme1.xml><?xml version="1.0" encoding="utf-8"?>
<a:theme xmlns:a="http://schemas.openxmlformats.org/drawingml/2006/main" name="Language Arts Subject for Middle School - 6th Grade: Vocabulary Skills XL by Slidesgo">
  <a:themeElements>
    <a:clrScheme name="Simple Light">
      <a:dk1>
        <a:srgbClr val="578A36"/>
      </a:dk1>
      <a:lt1>
        <a:srgbClr val="C8D9AD"/>
      </a:lt1>
      <a:dk2>
        <a:srgbClr val="8EB355"/>
      </a:dk2>
      <a:lt2>
        <a:srgbClr val="4E4937"/>
      </a:lt2>
      <a:accent1>
        <a:srgbClr val="1E3D28"/>
      </a:accent1>
      <a:accent2>
        <a:srgbClr val="3E6949"/>
      </a:accent2>
      <a:accent3>
        <a:srgbClr val="FFFFFF"/>
      </a:accent3>
      <a:accent4>
        <a:srgbClr val="F2B6B6"/>
      </a:accent4>
      <a:accent5>
        <a:srgbClr val="FFCFCA"/>
      </a:accent5>
      <a:accent6>
        <a:srgbClr val="FFE6B3"/>
      </a:accent6>
      <a:hlink>
        <a:srgbClr val="4E493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1168</TotalTime>
  <Words>3162</Words>
  <Application>Microsoft Office PowerPoint</Application>
  <PresentationFormat>On-screen Show (16:9)</PresentationFormat>
  <Paragraphs>407</Paragraphs>
  <Slides>37</Slides>
  <Notes>19</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37</vt:i4>
      </vt:variant>
    </vt:vector>
  </HeadingPairs>
  <TitlesOfParts>
    <vt:vector size="47" baseType="lpstr">
      <vt:lpstr>Arial</vt:lpstr>
      <vt:lpstr>Denk One</vt:lpstr>
      <vt:lpstr>Fira Sans Extra Condensed</vt:lpstr>
      <vt:lpstr>Poppins</vt:lpstr>
      <vt:lpstr>Sagona Book</vt:lpstr>
      <vt:lpstr>Symbol,Sans-Serif</vt:lpstr>
      <vt:lpstr>Times New Roman</vt:lpstr>
      <vt:lpstr>Wingdings</vt:lpstr>
      <vt:lpstr>Wingdings,Sans-Serif</vt:lpstr>
      <vt:lpstr>Language Arts Subject for Middle School - 6th Grade: Vocabulary Skills XL by Slidesgo</vt:lpstr>
      <vt:lpstr>RAMAIAH INSTITUTE OF TECHNOLOGY, Bangalore   (Autonomous INSTITUTE Affiliated To VTU)  Dept. of Electronics and Communication Engineering  </vt:lpstr>
      <vt:lpstr>Anuj Pratap Singh</vt:lpstr>
      <vt:lpstr>—William Ruckelshaus.</vt:lpstr>
      <vt:lpstr>TABLE OF CONTENTS</vt:lpstr>
      <vt:lpstr>Introduction:</vt:lpstr>
      <vt:lpstr>Problem statement: Identification of Tomato plant diseases by leaf images using SqueezeNet and MobileNet model. </vt:lpstr>
      <vt:lpstr>Objectives and Scope.</vt:lpstr>
      <vt:lpstr>PowerPoint Presentation</vt:lpstr>
      <vt:lpstr>PowerPoint Presentation</vt:lpstr>
      <vt:lpstr>PowerPoint Presentation</vt:lpstr>
      <vt:lpstr>PowerPoint Presentation</vt:lpstr>
      <vt:lpstr> </vt:lpstr>
      <vt:lpstr>PowerPoint Presentation</vt:lpstr>
      <vt:lpstr>PowerPoint Presentation</vt:lpstr>
      <vt:lpstr>PowerPoint Presentation</vt:lpstr>
      <vt:lpstr>PowerPoint Presentation</vt:lpstr>
      <vt:lpstr>PowerPoint Presentation</vt:lpstr>
      <vt:lpstr>PowerPoint Presentation</vt:lpstr>
      <vt:lpstr>SqueezeNet Model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References</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LANGUAGE ARTS SUBJECT  FOR MIDDLE SCHOOL</dc:title>
  <dc:creator>Tathagata</dc:creator>
  <cp:lastModifiedBy>beboto ghosh</cp:lastModifiedBy>
  <cp:revision>1070</cp:revision>
  <dcterms:modified xsi:type="dcterms:W3CDTF">2024-07-19T04:37:23Z</dcterms:modified>
</cp:coreProperties>
</file>